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39054F-23DF-46CD-B1C0-8B68349DC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9B34585-AD5C-46E8-87FA-D6B8E836B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64ABB6-D1CA-44A4-A125-41743A34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5432-CACB-4946-996E-4148D8368FEE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636C2D-812A-4E0B-999B-A280389A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E46287-B4E7-4C1C-8E2F-818F34A0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BAF-6ECC-4147-A81F-D4BF8FA1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0E0C47-E49A-480C-B79D-A577EA5E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9D1B34-F8A9-449F-A727-784504D8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6689708-6ED7-4785-A867-14091A6D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5432-CACB-4946-996E-4148D8368FEE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439739-57A0-40B4-9D4A-BD09CF02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B5FE81-28BC-44B2-B514-C383F7D1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BAF-6ECC-4147-A81F-D4BF8FA1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2D1FF5B-0D01-4611-87B6-4D2703A36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2A8217C-68A1-4E94-B8B5-0CC3E8512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48DD75-511C-40FE-BED2-37A3762F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5432-CACB-4946-996E-4148D8368FEE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32E791-88A9-42E7-BD1F-66E8E7AE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5C793B-F8B6-4CB1-A9BA-ADC7D37A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BAF-6ECC-4147-A81F-D4BF8FA1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B01649-0559-41C8-B393-614C93C4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5E1646-0347-4696-90D4-515E9D1C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28EADE-C70D-436B-AF16-39BD5E34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5432-CACB-4946-996E-4148D8368FEE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721451-57A9-420E-BA5A-F6D6FD05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C66176E-6936-417C-9B65-2C6C9B61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BAF-6ECC-4147-A81F-D4BF8FA1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0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9E22CE-B3CA-401A-8D1C-E93C079B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E3B3E71-0C64-4455-BF73-4DA490EB1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F51740-C79E-487D-949F-94CCB1A5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5432-CACB-4946-996E-4148D8368FEE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0AC7DA-E6CE-4787-B2A1-BF0B4764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363F35-E45F-42BF-9354-4A4F4695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BAF-6ECC-4147-A81F-D4BF8FA1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C98334-C38D-49E5-9F4E-F267B40B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E8EC3B-9609-47DA-9814-F546B5AB4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4AC2CA-B0B0-449C-B565-F785C057F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C7C654C-F95D-4B3F-8B6D-66E8ED43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5432-CACB-4946-996E-4148D8368FEE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4A5555-1ADB-4AFC-9C93-4DCCD78C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F8EC83-D1A0-4411-9280-ED8989C0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BAF-6ECC-4147-A81F-D4BF8FA1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5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F2EB4-EA4C-4699-B05D-6A1646F1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B34EF42-9EBA-4A84-BF34-E3A349B81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ACDF01A-590F-4DBE-A77B-6AB3C68D8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76690DE-B4DA-4057-A9D7-500214DA4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0BF4961-F487-4831-AEC6-4914D7FCC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4E13DD7-B655-43FE-8FD3-98A96E9C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5432-CACB-4946-996E-4148D8368FEE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86A24C3-CB33-4701-9252-D64F273E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C0B93E8-014A-4C95-9BBF-CE8CB0E7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BAF-6ECC-4147-A81F-D4BF8FA1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1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4E19FB-6CF2-4080-BD0A-01FEA6B9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AAA4E3A-AE07-4893-B4ED-2CC06B07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5432-CACB-4946-996E-4148D8368FEE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1D57D91-90B4-4F17-ADDD-090613D0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0F306E7-0EF5-4252-BFD9-595F39E9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BAF-6ECC-4147-A81F-D4BF8FA1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198CDE6-80C8-43BE-BACE-12240A48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5432-CACB-4946-996E-4148D8368FEE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BE8994D-9F9B-4DC8-82D7-98607D35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FCFB369-1DF5-429A-9530-F96B1D8E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BAF-6ECC-4147-A81F-D4BF8FA1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8F9F7-CB78-4124-916B-66848FCD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F689A-362F-4054-8945-AB0A7C7E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081886C-7A06-4E32-BE42-83068E818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3E90358-8D2C-44F7-8033-8FC89AD2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5432-CACB-4946-996E-4148D8368FEE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A293D6D-9BD7-4F98-933E-D72D46DC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C23686-72D9-452D-9E74-9ACD9E09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BAF-6ECC-4147-A81F-D4BF8FA1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9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4DB5CF-EE6B-4AA7-B7B2-9B59F19C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50B0D60-681A-4A59-9C19-4810C5DC6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FE6829A-856F-464D-976A-4D9C1433D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2A69F9F-AD2F-4699-B91E-35CC6FA1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5432-CACB-4946-996E-4148D8368FEE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477228-D865-44B5-8972-9FEE5149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01E52FB-FE52-47A8-BDA4-70922F01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6BAF-6ECC-4147-A81F-D4BF8FA1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A4B27C4-BC8E-4335-821E-D4B4E235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A0FFF0-D7B6-45DC-95A7-938EAB3D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59D46C-2E8A-4C9D-8517-B1097CC90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75432-CACB-4946-996E-4148D8368FEE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E4A773-9A4E-4CDE-A096-A5FC8087D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27E2CB-132F-4F8A-B1E6-EDB07A72B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6BAF-6ECC-4147-A81F-D4BF8FA16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AA7EE7-E1AE-4D3F-A95E-653D5D083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437" y="339837"/>
            <a:ext cx="5376530" cy="1032981"/>
          </a:xfrm>
        </p:spPr>
        <p:txBody>
          <a:bodyPr/>
          <a:lstStyle/>
          <a:p>
            <a:r>
              <a:rPr lang="pl-PL" dirty="0">
                <a:latin typeface="Brush Script MT" panose="03060802040406070304" pitchFamily="66" charset="0"/>
              </a:rPr>
              <a:t>Mo dao zu shi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A9A4ACDB-19F4-4356-9221-5FA598DF0066}"/>
              </a:ext>
            </a:extLst>
          </p:cNvPr>
          <p:cNvSpPr txBox="1">
            <a:spLocks/>
          </p:cNvSpPr>
          <p:nvPr/>
        </p:nvSpPr>
        <p:spPr>
          <a:xfrm>
            <a:off x="556437" y="1372818"/>
            <a:ext cx="5376530" cy="1032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latin typeface="Edwardian Script ITC" panose="030303020407070D0804" pitchFamily="66" charset="0"/>
              </a:rPr>
              <a:t>Mo dao zu shi</a:t>
            </a:r>
            <a:endParaRPr lang="en-US" dirty="0">
              <a:latin typeface="Edwardian Script ITC" panose="030303020407070D0804" pitchFamily="66" charset="0"/>
            </a:endParaRP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850DC438-C8C7-4CA3-8521-039C69D3A1ED}"/>
              </a:ext>
            </a:extLst>
          </p:cNvPr>
          <p:cNvSpPr txBox="1">
            <a:spLocks/>
          </p:cNvSpPr>
          <p:nvPr/>
        </p:nvSpPr>
        <p:spPr>
          <a:xfrm>
            <a:off x="556437" y="2396019"/>
            <a:ext cx="5376530" cy="1032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latin typeface="Freestyle Script" panose="030804020302050B0404" pitchFamily="66" charset="0"/>
              </a:rPr>
              <a:t>Mo dao zu shi</a:t>
            </a:r>
            <a:endParaRPr lang="en-US" dirty="0">
              <a:latin typeface="Freestyle Script" panose="030804020302050B0404" pitchFamily="66" charset="0"/>
            </a:endParaRP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9FD014C5-A936-4D60-994A-CD4A19EDDB52}"/>
              </a:ext>
            </a:extLst>
          </p:cNvPr>
          <p:cNvSpPr txBox="1">
            <a:spLocks/>
          </p:cNvSpPr>
          <p:nvPr/>
        </p:nvSpPr>
        <p:spPr>
          <a:xfrm>
            <a:off x="556437" y="3419220"/>
            <a:ext cx="5376530" cy="1032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latin typeface="Forte" panose="03060902040502070203" pitchFamily="66" charset="0"/>
              </a:rPr>
              <a:t>Mo dao zu shi</a:t>
            </a:r>
            <a:endParaRPr lang="en-US" dirty="0">
              <a:latin typeface="Forte" panose="03060902040502070203" pitchFamily="66" charset="0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B9D82CFE-79D9-48DA-B296-45C36D344556}"/>
              </a:ext>
            </a:extLst>
          </p:cNvPr>
          <p:cNvSpPr txBox="1">
            <a:spLocks/>
          </p:cNvSpPr>
          <p:nvPr/>
        </p:nvSpPr>
        <p:spPr>
          <a:xfrm>
            <a:off x="556437" y="4432641"/>
            <a:ext cx="5376530" cy="1032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latin typeface="Gabriola" panose="04040605051002020D02" pitchFamily="82" charset="0"/>
              </a:rPr>
              <a:t>Mo dao zu shi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2304CA6C-75EE-4D2C-9719-F386A0E435FA}"/>
              </a:ext>
            </a:extLst>
          </p:cNvPr>
          <p:cNvSpPr txBox="1">
            <a:spLocks/>
          </p:cNvSpPr>
          <p:nvPr/>
        </p:nvSpPr>
        <p:spPr>
          <a:xfrm>
            <a:off x="6096000" y="339837"/>
            <a:ext cx="5376530" cy="1032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latin typeface="Mistral" panose="03090702030407020403" pitchFamily="66" charset="0"/>
              </a:rPr>
              <a:t>Mo dao zu shi</a:t>
            </a:r>
            <a:endParaRPr lang="en-US" dirty="0">
              <a:latin typeface="Mistral" panose="03090702030407020403" pitchFamily="66" charset="0"/>
            </a:endParaRP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7E876010-D20F-4596-B78B-0837B7686BDB}"/>
              </a:ext>
            </a:extLst>
          </p:cNvPr>
          <p:cNvSpPr txBox="1">
            <a:spLocks/>
          </p:cNvSpPr>
          <p:nvPr/>
        </p:nvSpPr>
        <p:spPr>
          <a:xfrm>
            <a:off x="6096000" y="1372818"/>
            <a:ext cx="5376530" cy="1032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latin typeface="Pristina" panose="03060402040406080204" pitchFamily="66" charset="0"/>
              </a:rPr>
              <a:t>Mo dao zu shi</a:t>
            </a:r>
            <a:endParaRPr lang="en-US" dirty="0">
              <a:latin typeface="Pristina" panose="03060402040406080204" pitchFamily="66" charset="0"/>
            </a:endParaRPr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F09C5CC8-B471-4394-B142-81C1AD8D32C8}"/>
              </a:ext>
            </a:extLst>
          </p:cNvPr>
          <p:cNvSpPr txBox="1">
            <a:spLocks/>
          </p:cNvSpPr>
          <p:nvPr/>
        </p:nvSpPr>
        <p:spPr>
          <a:xfrm>
            <a:off x="6096000" y="2396019"/>
            <a:ext cx="5376530" cy="1032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latin typeface="Rage Italic" panose="03070502040507070304" pitchFamily="66" charset="0"/>
              </a:rPr>
              <a:t>Mo dao zu shi</a:t>
            </a:r>
            <a:endParaRPr lang="en-US" dirty="0">
              <a:latin typeface="Rage Italic" panose="03070502040507070304" pitchFamily="66" charset="0"/>
            </a:endParaRP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588CEFEF-B885-447F-83D8-AF376889F60A}"/>
              </a:ext>
            </a:extLst>
          </p:cNvPr>
          <p:cNvSpPr txBox="1">
            <a:spLocks/>
          </p:cNvSpPr>
          <p:nvPr/>
        </p:nvSpPr>
        <p:spPr>
          <a:xfrm>
            <a:off x="6096000" y="3419220"/>
            <a:ext cx="5376530" cy="1032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latin typeface="STXingkai" panose="02010800040101010101" pitchFamily="2" charset="-122"/>
                <a:ea typeface="STXingkai" panose="02010800040101010101" pitchFamily="2" charset="-122"/>
              </a:rPr>
              <a:t>Mo dao zu shi</a:t>
            </a:r>
            <a:endParaRPr lang="en-US" dirty="0"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FECF1B02-D18B-4832-9E7A-6CE94BFB6489}"/>
              </a:ext>
            </a:extLst>
          </p:cNvPr>
          <p:cNvSpPr txBox="1">
            <a:spLocks/>
          </p:cNvSpPr>
          <p:nvPr/>
        </p:nvSpPr>
        <p:spPr>
          <a:xfrm>
            <a:off x="6096000" y="4432641"/>
            <a:ext cx="5376530" cy="1032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latin typeface="Vivaldi" panose="03020602050506090804" pitchFamily="66" charset="0"/>
              </a:rPr>
              <a:t>Mo dao zu shi</a:t>
            </a:r>
            <a:endParaRPr lang="en-US" dirty="0"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EF56F1F-1585-4582-BC47-C7F2C1118C42}"/>
              </a:ext>
            </a:extLst>
          </p:cNvPr>
          <p:cNvSpPr txBox="1"/>
          <p:nvPr/>
        </p:nvSpPr>
        <p:spPr>
          <a:xfrm>
            <a:off x="2751174" y="1840838"/>
            <a:ext cx="60977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8800" b="1" dirty="0">
                <a:ln w="0"/>
                <a:gradFill flip="none" rotWithShape="1"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Vivaldi" panose="03020602050506090804" pitchFamily="66" charset="0"/>
              </a:rPr>
              <a:t>Mo dao zu shi</a:t>
            </a:r>
            <a:endParaRPr lang="en-US" sz="8800" b="1" dirty="0">
              <a:ln w="0"/>
              <a:gradFill flip="none" rotWithShape="1"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path path="circle">
                  <a:fillToRect l="100000" b="100000"/>
                </a:path>
                <a:tileRect t="-100000" r="-1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0000" endA="300" endPos="50000" dist="60007" dir="5400000" sy="-100000" algn="bl" rotWithShape="0"/>
              </a:effectLst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5550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Office PowerPoint</Application>
  <PresentationFormat>Panoramiczny</PresentationFormat>
  <Paragraphs>11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16" baseType="lpstr">
      <vt:lpstr>STXingkai</vt:lpstr>
      <vt:lpstr>Arial</vt:lpstr>
      <vt:lpstr>Brush Script MT</vt:lpstr>
      <vt:lpstr>Calibri</vt:lpstr>
      <vt:lpstr>Calibri Light</vt:lpstr>
      <vt:lpstr>Edwardian Script ITC</vt:lpstr>
      <vt:lpstr>Forte</vt:lpstr>
      <vt:lpstr>Freestyle Script</vt:lpstr>
      <vt:lpstr>Gabriola</vt:lpstr>
      <vt:lpstr>Mistral</vt:lpstr>
      <vt:lpstr>Pristina</vt:lpstr>
      <vt:lpstr>Rage Italic</vt:lpstr>
      <vt:lpstr>Vivaldi</vt:lpstr>
      <vt:lpstr>Motyw pakietu Office</vt:lpstr>
      <vt:lpstr>Mo dao zu shi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 dao zu shi</dc:title>
  <dc:creator>Sylwia</dc:creator>
  <cp:lastModifiedBy>Sylwia Jafernik</cp:lastModifiedBy>
  <cp:revision>3</cp:revision>
  <dcterms:created xsi:type="dcterms:W3CDTF">2021-04-03T19:13:47Z</dcterms:created>
  <dcterms:modified xsi:type="dcterms:W3CDTF">2021-04-03T19:46:07Z</dcterms:modified>
</cp:coreProperties>
</file>