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63" r:id="rId2"/>
    <p:sldId id="258" r:id="rId3"/>
    <p:sldId id="264" r:id="rId4"/>
    <p:sldId id="257" r:id="rId5"/>
    <p:sldId id="265"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816FFC-5866-432D-80C9-89626D4657B5}" type="datetimeFigureOut">
              <a:rPr lang="en-US" smtClean="0"/>
              <a:t>3/23/2017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E7193F-9969-4B5C-9B24-D7DCE0D1FF79}" type="slidenum">
              <a:rPr lang="en-US" smtClean="0"/>
              <a:t>‹#›</a:t>
            </a:fld>
            <a:endParaRPr lang="en-US"/>
          </a:p>
        </p:txBody>
      </p:sp>
    </p:spTree>
    <p:extLst>
      <p:ext uri="{BB962C8B-B14F-4D97-AF65-F5344CB8AC3E}">
        <p14:creationId xmlns:p14="http://schemas.microsoft.com/office/powerpoint/2010/main" val="847962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a:t>
            </a:r>
            <a:r>
              <a:rPr lang="en-US" smtClean="0"/>
              <a:t>to our game!</a:t>
            </a:r>
            <a:endParaRPr lang="en-US"/>
          </a:p>
        </p:txBody>
      </p:sp>
      <p:sp>
        <p:nvSpPr>
          <p:cNvPr id="4" name="Slide Number Placeholder 3"/>
          <p:cNvSpPr>
            <a:spLocks noGrp="1"/>
          </p:cNvSpPr>
          <p:nvPr>
            <p:ph type="sldNum" sz="quarter" idx="10"/>
          </p:nvPr>
        </p:nvSpPr>
        <p:spPr/>
        <p:txBody>
          <a:bodyPr/>
          <a:lstStyle/>
          <a:p>
            <a:fld id="{92E7193F-9969-4B5C-9B24-D7DCE0D1FF79}" type="slidenum">
              <a:rPr lang="en-US" smtClean="0"/>
              <a:t>1</a:t>
            </a:fld>
            <a:endParaRPr lang="en-US"/>
          </a:p>
        </p:txBody>
      </p:sp>
    </p:spTree>
    <p:extLst>
      <p:ext uri="{BB962C8B-B14F-4D97-AF65-F5344CB8AC3E}">
        <p14:creationId xmlns:p14="http://schemas.microsoft.com/office/powerpoint/2010/main" val="819917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type of game is a side scrolled, platform game</a:t>
            </a:r>
            <a:endParaRPr lang="en-US" dirty="0"/>
          </a:p>
        </p:txBody>
      </p:sp>
      <p:sp>
        <p:nvSpPr>
          <p:cNvPr id="4" name="Slide Number Placeholder 3"/>
          <p:cNvSpPr>
            <a:spLocks noGrp="1"/>
          </p:cNvSpPr>
          <p:nvPr>
            <p:ph type="sldNum" sz="quarter" idx="10"/>
          </p:nvPr>
        </p:nvSpPr>
        <p:spPr/>
        <p:txBody>
          <a:bodyPr/>
          <a:lstStyle/>
          <a:p>
            <a:fld id="{92E7193F-9969-4B5C-9B24-D7DCE0D1FF79}" type="slidenum">
              <a:rPr lang="en-US" smtClean="0"/>
              <a:t>2</a:t>
            </a:fld>
            <a:endParaRPr lang="en-US"/>
          </a:p>
        </p:txBody>
      </p:sp>
    </p:spTree>
    <p:extLst>
      <p:ext uri="{BB962C8B-B14F-4D97-AF65-F5344CB8AC3E}">
        <p14:creationId xmlns:p14="http://schemas.microsoft.com/office/powerpoint/2010/main" val="236342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Spikes</a:t>
            </a:r>
            <a:r>
              <a:rPr lang="en-US" baseline="0" dirty="0" smtClean="0"/>
              <a:t> And Fire will hurt you. Avoid them!</a:t>
            </a:r>
            <a:endParaRPr lang="en-US" dirty="0"/>
          </a:p>
        </p:txBody>
      </p:sp>
      <p:sp>
        <p:nvSpPr>
          <p:cNvPr id="4" name="Slide Number Placeholder 3"/>
          <p:cNvSpPr>
            <a:spLocks noGrp="1"/>
          </p:cNvSpPr>
          <p:nvPr>
            <p:ph type="sldNum" sz="quarter" idx="10"/>
          </p:nvPr>
        </p:nvSpPr>
        <p:spPr/>
        <p:txBody>
          <a:bodyPr/>
          <a:lstStyle/>
          <a:p>
            <a:fld id="{92E7193F-9969-4B5C-9B24-D7DCE0D1FF79}" type="slidenum">
              <a:rPr lang="en-US" smtClean="0"/>
              <a:t>3</a:t>
            </a:fld>
            <a:endParaRPr lang="en-US"/>
          </a:p>
        </p:txBody>
      </p:sp>
    </p:spTree>
    <p:extLst>
      <p:ext uri="{BB962C8B-B14F-4D97-AF65-F5344CB8AC3E}">
        <p14:creationId xmlns:p14="http://schemas.microsoft.com/office/powerpoint/2010/main" val="4147527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the game is that the character must survive this infinite runner game, without dying by losing all your health. There are many obstacles going to be included to try to kill the character from reaching a high score.  There will be rings to help increase the time. Rings would be used as a form of additional score points, but if your character dies you will have to restart the level.</a:t>
            </a:r>
          </a:p>
          <a:p>
            <a:endParaRPr lang="en-US" dirty="0"/>
          </a:p>
        </p:txBody>
      </p:sp>
      <p:sp>
        <p:nvSpPr>
          <p:cNvPr id="4" name="Slide Number Placeholder 3"/>
          <p:cNvSpPr>
            <a:spLocks noGrp="1"/>
          </p:cNvSpPr>
          <p:nvPr>
            <p:ph type="sldNum" sz="quarter" idx="10"/>
          </p:nvPr>
        </p:nvSpPr>
        <p:spPr/>
        <p:txBody>
          <a:bodyPr/>
          <a:lstStyle/>
          <a:p>
            <a:fld id="{92E7193F-9969-4B5C-9B24-D7DCE0D1FF79}" type="slidenum">
              <a:rPr lang="en-US" smtClean="0"/>
              <a:t>4</a:t>
            </a:fld>
            <a:endParaRPr lang="en-US"/>
          </a:p>
        </p:txBody>
      </p:sp>
    </p:spTree>
    <p:extLst>
      <p:ext uri="{BB962C8B-B14F-4D97-AF65-F5344CB8AC3E}">
        <p14:creationId xmlns:p14="http://schemas.microsoft.com/office/powerpoint/2010/main" val="2900845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D6443130-2470-45D9-A062-2B401050FC45}" type="datetimeFigureOut">
              <a:rPr lang="en-US" smtClean="0"/>
              <a:t>3/23/2017</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CCE764D9-26A9-407A-BDB9-5BFEFE98FE7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443130-2470-45D9-A062-2B401050FC45}"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764D9-26A9-407A-BDB9-5BFEFE98FE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443130-2470-45D9-A062-2B401050FC45}"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764D9-26A9-407A-BDB9-5BFEFE98FE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443130-2470-45D9-A062-2B401050FC45}"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764D9-26A9-407A-BDB9-5BFEFE98FE7E}"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443130-2470-45D9-A062-2B401050FC45}"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764D9-26A9-407A-BDB9-5BFEFE98FE7E}"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6443130-2470-45D9-A062-2B401050FC45}"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764D9-26A9-407A-BDB9-5BFEFE98FE7E}"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6443130-2470-45D9-A062-2B401050FC45}" type="datetimeFigureOut">
              <a:rPr lang="en-US" smtClean="0"/>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E764D9-26A9-407A-BDB9-5BFEFE98FE7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443130-2470-45D9-A062-2B401050FC45}" type="datetimeFigureOut">
              <a:rPr lang="en-US" smtClean="0"/>
              <a:t>3/23/2017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E764D9-26A9-407A-BDB9-5BFEFE98FE7E}"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443130-2470-45D9-A062-2B401050FC45}"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764D9-26A9-407A-BDB9-5BFEFE98FE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443130-2470-45D9-A062-2B401050FC45}"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764D9-26A9-407A-BDB9-5BFEFE98FE7E}"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443130-2470-45D9-A062-2B401050FC45}"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764D9-26A9-407A-BDB9-5BFEFE98FE7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D6443130-2470-45D9-A062-2B401050FC45}" type="datetimeFigureOut">
              <a:rPr lang="en-US" smtClean="0"/>
              <a:t>3/23/2017</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CCE764D9-26A9-407A-BDB9-5BFEFE98FE7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81929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6025731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1" y="0"/>
            <a:ext cx="914400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6161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34" y="0"/>
            <a:ext cx="9124765" cy="6858000"/>
          </a:xfrm>
          <a:prstGeom prst="rect">
            <a:avLst/>
          </a:prstGeom>
        </p:spPr>
      </p:pic>
    </p:spTree>
    <p:extLst>
      <p:ext uri="{BB962C8B-B14F-4D97-AF65-F5344CB8AC3E}">
        <p14:creationId xmlns:p14="http://schemas.microsoft.com/office/powerpoint/2010/main" val="21228792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0" y="0"/>
            <a:ext cx="9031550" cy="6858000"/>
          </a:xfrm>
          <a:prstGeom prst="rect">
            <a:avLst/>
          </a:prstGeom>
        </p:spPr>
      </p:pic>
    </p:spTree>
    <p:extLst>
      <p:ext uri="{BB962C8B-B14F-4D97-AF65-F5344CB8AC3E}">
        <p14:creationId xmlns:p14="http://schemas.microsoft.com/office/powerpoint/2010/main" val="949321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131</TotalTime>
  <Words>109</Words>
  <Application>Microsoft Office PowerPoint</Application>
  <PresentationFormat>On-screen Show (4:3)</PresentationFormat>
  <Paragraphs>8</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Couture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Monsters Co.</dc:title>
  <dc:creator>admin</dc:creator>
  <cp:lastModifiedBy>admin</cp:lastModifiedBy>
  <cp:revision>20</cp:revision>
  <dcterms:created xsi:type="dcterms:W3CDTF">2017-01-25T17:34:39Z</dcterms:created>
  <dcterms:modified xsi:type="dcterms:W3CDTF">2017-03-23T16:29:33Z</dcterms:modified>
</cp:coreProperties>
</file>