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5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9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6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FB3979-EF77-45E5-97B3-271F40F232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7A888F-0522-4298-A24F-ECD5A8DDBF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pigateway/latest/developerguide/api-gateway-set-up-simple-prox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with-ddb-example.html#with-ddb-create-buck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F7B15-F34C-4411-98FA-AB993CA1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How to create AWS Gateway Endpoint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D4C8-89FE-42EA-9976-61E632CF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Created by Jai Singh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https://docs.aws.amazon.com/lambda/latest/dg/with-on-demand-https-example-configure-event-source_1.html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E57E49D4-24EF-4EDF-9402-64AB9865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5B69-2C7D-4DD0-942E-9AF65102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 Simple Microservice using Lambda and API Gateway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CFCB50-9EF2-4D00-8026-76D146F4A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543356"/>
            <a:ext cx="11124007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tutorial you will use the Lambda console to create a Lambda function,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 Amazon API Gateway endpoint to trigger that function. You will be able to call the endpoint with 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(GET, POST, PATCH, etc.)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trigger your Lambda function. When the endpoint is called, the entire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be passed through to your Lambda function.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function action will depend on the method you call your endpoint with: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DELETE: delete an item from a DynamoDB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GET: scan table and return all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POST: Create an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Update an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4F92-6E44-450D-8081-92103599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an API Using Amazon API Gateway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67F0B0-57E2-4D85-AE23-64DE76504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the steps in this section to create a new Lambda function and an API Gateway endpoint to trigger it: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an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 in to the AWS Management Console and open the AWS Lambda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Lambda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microservice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search bar. Choose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microservice-http-endpoint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blueprint and then choose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the following settings.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lambda-microservice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role from one or more templates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lambda-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apigateway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-role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templates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microservice permissions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0A20-CD49-4C8B-8C1B-43B6EC85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A8502-5AB0-4181-807D-55F025604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558745"/>
            <a:ext cx="1123737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API Gateway and see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complete the wizard and create your function, Lambda creates a proxy resource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named lambda-microservice under the API name you selected. For more information about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proxy resources, see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Configure Proxy Integration for a Proxy Resource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proxy resource has an AWS_PROXY integration type and a catch-all method ANY.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AWS_PROXY integration type applies a default mapping template to pass 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entire request to the Lambda function and transforms the output from the Lambda function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 responses. The ANY method defines the same integration setup for all the supported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including GET, POST, PATCH, DELETE and others. </a:t>
            </a:r>
          </a:p>
        </p:txBody>
      </p:sp>
    </p:spTree>
    <p:extLst>
      <p:ext uri="{BB962C8B-B14F-4D97-AF65-F5344CB8AC3E}">
        <p14:creationId xmlns:p14="http://schemas.microsoft.com/office/powerpoint/2010/main" val="371800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638-E76A-4130-AFDB-45EC9C32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Sending an HTTPS Request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43AC07-C68C-4D81-93E9-3DED135C1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3143519"/>
            <a:ext cx="108065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step, you will use the console to test the Lambda function. In addition,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can run a curl command to test the end-to-end experience. That is,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send an HTTPS request to your API method and have Amazon API Gateway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invoke your Lambda function. In order to complete the steps,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you have created a DynamoDB table and named it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more information, see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Create a DynamoDB Table with a Stream Enabled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18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9B9E-26F9-4864-B57D-90221873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test the API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D9CE79-14F4-48E1-B679-C3AD000B1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451020"/>
            <a:ext cx="975299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your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MyLambdaMicroService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 still open in the console,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 and then choose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test event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 the existing text with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"GET",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queryStringParameters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{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entering the text above choose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and 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8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549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Tw Cen MT</vt:lpstr>
      <vt:lpstr>Tw Cen MT Condensed</vt:lpstr>
      <vt:lpstr>Wingdings 3</vt:lpstr>
      <vt:lpstr>Integral</vt:lpstr>
      <vt:lpstr>How to create AWS Gateway Endpoint</vt:lpstr>
      <vt:lpstr>Create a Simple Microservice using Lambda and API Gateway </vt:lpstr>
      <vt:lpstr>Create an API Using Amazon API Gateway </vt:lpstr>
      <vt:lpstr>PowerPoint Presentation</vt:lpstr>
      <vt:lpstr>Test Sending an HTTPS Request  </vt:lpstr>
      <vt:lpstr>To test the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AWS Gateway Endpoint</dc:title>
  <dc:creator>Jai Singh</dc:creator>
  <cp:lastModifiedBy>Jai Singh</cp:lastModifiedBy>
  <cp:revision>6</cp:revision>
  <dcterms:created xsi:type="dcterms:W3CDTF">2019-07-17T04:23:50Z</dcterms:created>
  <dcterms:modified xsi:type="dcterms:W3CDTF">2019-07-24T06:45:08Z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7ab96d00-8e1a-41b2-ab55-928b7957b035</vt:lpwstr>
  </property>
  <property fmtid="{D5CDD505-2E9C-101B-9397-08002B2CF9AE}" pid="3" name="HCLClassification">
    <vt:lpwstr>null</vt:lpwstr>
  </property>
</Properties>
</file>