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3FAF9-AAA4-4F97-96BB-1E2B3BDDC2D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30EADA-6C7D-45A2-9033-E9204C6A0DF0}">
      <dgm:prSet/>
      <dgm:spPr/>
      <dgm:t>
        <a:bodyPr/>
        <a:lstStyle/>
        <a:p>
          <a:r>
            <a:rPr lang="en-US"/>
            <a:t>Open</a:t>
          </a:r>
        </a:p>
      </dgm:t>
    </dgm:pt>
    <dgm:pt modelId="{14900263-4DD8-41C5-AB6F-736185B8862A}" type="parTrans" cxnId="{F2A75D62-8C29-4E20-B61E-60963CE715BF}">
      <dgm:prSet/>
      <dgm:spPr/>
      <dgm:t>
        <a:bodyPr/>
        <a:lstStyle/>
        <a:p>
          <a:endParaRPr lang="en-US"/>
        </a:p>
      </dgm:t>
    </dgm:pt>
    <dgm:pt modelId="{2C9AD264-EE80-4824-A254-4A406C814937}" type="sibTrans" cxnId="{F2A75D62-8C29-4E20-B61E-60963CE715BF}">
      <dgm:prSet/>
      <dgm:spPr/>
      <dgm:t>
        <a:bodyPr/>
        <a:lstStyle/>
        <a:p>
          <a:endParaRPr lang="en-US"/>
        </a:p>
      </dgm:t>
    </dgm:pt>
    <dgm:pt modelId="{454136B0-96D5-4FAF-A0A7-DEB46795474B}">
      <dgm:prSet/>
      <dgm:spPr/>
      <dgm:t>
        <a:bodyPr/>
        <a:lstStyle/>
        <a:p>
          <a:r>
            <a:rPr lang="en-US"/>
            <a:t>Open the DynamoDB console. </a:t>
          </a:r>
        </a:p>
      </dgm:t>
    </dgm:pt>
    <dgm:pt modelId="{7570DEF7-F886-498F-83F5-D7ACA72D7DE2}" type="parTrans" cxnId="{2320E3CE-A890-4071-A0D3-6BF08DFAD084}">
      <dgm:prSet/>
      <dgm:spPr/>
      <dgm:t>
        <a:bodyPr/>
        <a:lstStyle/>
        <a:p>
          <a:endParaRPr lang="en-US"/>
        </a:p>
      </dgm:t>
    </dgm:pt>
    <dgm:pt modelId="{AB09D8F4-91C4-428F-9495-577CDA80641D}" type="sibTrans" cxnId="{2320E3CE-A890-4071-A0D3-6BF08DFAD084}">
      <dgm:prSet/>
      <dgm:spPr/>
      <dgm:t>
        <a:bodyPr/>
        <a:lstStyle/>
        <a:p>
          <a:endParaRPr lang="en-US"/>
        </a:p>
      </dgm:t>
    </dgm:pt>
    <dgm:pt modelId="{F2BF6747-D351-46DD-8C81-C9F7D8892685}">
      <dgm:prSet/>
      <dgm:spPr/>
      <dgm:t>
        <a:bodyPr/>
        <a:lstStyle/>
        <a:p>
          <a:r>
            <a:rPr lang="en-US"/>
            <a:t>Choose</a:t>
          </a:r>
        </a:p>
      </dgm:t>
    </dgm:pt>
    <dgm:pt modelId="{24EDACCA-EAB3-40B4-98BC-E4E1E0DAD442}" type="parTrans" cxnId="{B36F4CE3-CF70-4A7E-9928-23C1560D0444}">
      <dgm:prSet/>
      <dgm:spPr/>
      <dgm:t>
        <a:bodyPr/>
        <a:lstStyle/>
        <a:p>
          <a:endParaRPr lang="en-US"/>
        </a:p>
      </dgm:t>
    </dgm:pt>
    <dgm:pt modelId="{AD03C99C-54B0-443E-BBE6-C5E59F8C2767}" type="sibTrans" cxnId="{B36F4CE3-CF70-4A7E-9928-23C1560D0444}">
      <dgm:prSet/>
      <dgm:spPr/>
      <dgm:t>
        <a:bodyPr/>
        <a:lstStyle/>
        <a:p>
          <a:endParaRPr lang="en-US"/>
        </a:p>
      </dgm:t>
    </dgm:pt>
    <dgm:pt modelId="{A3FBAC42-B744-4554-92E8-C90BE3410D69}">
      <dgm:prSet/>
      <dgm:spPr/>
      <dgm:t>
        <a:bodyPr/>
        <a:lstStyle/>
        <a:p>
          <a:r>
            <a:rPr lang="en-US"/>
            <a:t>Choose Tables. </a:t>
          </a:r>
        </a:p>
      </dgm:t>
    </dgm:pt>
    <dgm:pt modelId="{12BA0ACA-8EA8-4C04-AB28-3292B4DBFF0A}" type="parTrans" cxnId="{5D16CD2B-069F-4941-853C-5E51A1E61EC9}">
      <dgm:prSet/>
      <dgm:spPr/>
      <dgm:t>
        <a:bodyPr/>
        <a:lstStyle/>
        <a:p>
          <a:endParaRPr lang="en-US"/>
        </a:p>
      </dgm:t>
    </dgm:pt>
    <dgm:pt modelId="{B0350953-ABB7-42DD-96FF-FA961ED7AA9B}" type="sibTrans" cxnId="{5D16CD2B-069F-4941-853C-5E51A1E61EC9}">
      <dgm:prSet/>
      <dgm:spPr/>
      <dgm:t>
        <a:bodyPr/>
        <a:lstStyle/>
        <a:p>
          <a:endParaRPr lang="en-US"/>
        </a:p>
      </dgm:t>
    </dgm:pt>
    <dgm:pt modelId="{F4B73945-33D7-4B66-8B8B-1CFC2A5F71E6}">
      <dgm:prSet/>
      <dgm:spPr/>
      <dgm:t>
        <a:bodyPr/>
        <a:lstStyle/>
        <a:p>
          <a:r>
            <a:rPr lang="en-US"/>
            <a:t>Choose</a:t>
          </a:r>
        </a:p>
      </dgm:t>
    </dgm:pt>
    <dgm:pt modelId="{682E4FE3-BCFD-4CD3-A0B0-38131B08C820}" type="parTrans" cxnId="{1AFCE7A8-B0C1-4D54-8EA5-9DE3F92779F7}">
      <dgm:prSet/>
      <dgm:spPr/>
      <dgm:t>
        <a:bodyPr/>
        <a:lstStyle/>
        <a:p>
          <a:endParaRPr lang="en-US"/>
        </a:p>
      </dgm:t>
    </dgm:pt>
    <dgm:pt modelId="{50F15E93-5091-4E9D-83CB-935FBACEF4CE}" type="sibTrans" cxnId="{1AFCE7A8-B0C1-4D54-8EA5-9DE3F92779F7}">
      <dgm:prSet/>
      <dgm:spPr/>
      <dgm:t>
        <a:bodyPr/>
        <a:lstStyle/>
        <a:p>
          <a:endParaRPr lang="en-US"/>
        </a:p>
      </dgm:t>
    </dgm:pt>
    <dgm:pt modelId="{E1FA88D0-26DB-4190-A93E-FD68028C033A}">
      <dgm:prSet/>
      <dgm:spPr/>
      <dgm:t>
        <a:bodyPr/>
        <a:lstStyle/>
        <a:p>
          <a:r>
            <a:rPr lang="en-US"/>
            <a:t>Choose the lambda-dynamodb-stream table. </a:t>
          </a:r>
        </a:p>
      </dgm:t>
    </dgm:pt>
    <dgm:pt modelId="{98D29444-9BA2-4D54-85CD-C38DDF2D797C}" type="parTrans" cxnId="{E0AFFF6B-6567-4B09-822A-3A1653D6FBE9}">
      <dgm:prSet/>
      <dgm:spPr/>
      <dgm:t>
        <a:bodyPr/>
        <a:lstStyle/>
        <a:p>
          <a:endParaRPr lang="en-US"/>
        </a:p>
      </dgm:t>
    </dgm:pt>
    <dgm:pt modelId="{6AE30014-65E7-4578-94AA-2817DE441C99}" type="sibTrans" cxnId="{E0AFFF6B-6567-4B09-822A-3A1653D6FBE9}">
      <dgm:prSet/>
      <dgm:spPr/>
      <dgm:t>
        <a:bodyPr/>
        <a:lstStyle/>
        <a:p>
          <a:endParaRPr lang="en-US"/>
        </a:p>
      </dgm:t>
    </dgm:pt>
    <dgm:pt modelId="{7D1160F5-EBF0-4005-9774-C5FC0AC328B3}">
      <dgm:prSet/>
      <dgm:spPr/>
      <dgm:t>
        <a:bodyPr/>
        <a:lstStyle/>
        <a:p>
          <a:r>
            <a:rPr lang="en-US"/>
            <a:t>Overview</a:t>
          </a:r>
        </a:p>
      </dgm:t>
    </dgm:pt>
    <dgm:pt modelId="{185A4845-D129-4CD8-BB57-542C890295B3}" type="parTrans" cxnId="{421428A7-5B7E-46FD-B850-9EE5C786FD88}">
      <dgm:prSet/>
      <dgm:spPr/>
      <dgm:t>
        <a:bodyPr/>
        <a:lstStyle/>
        <a:p>
          <a:endParaRPr lang="en-US"/>
        </a:p>
      </dgm:t>
    </dgm:pt>
    <dgm:pt modelId="{90D448B7-9BCF-4A03-9B65-5D3A166ED083}" type="sibTrans" cxnId="{421428A7-5B7E-46FD-B850-9EE5C786FD88}">
      <dgm:prSet/>
      <dgm:spPr/>
      <dgm:t>
        <a:bodyPr/>
        <a:lstStyle/>
        <a:p>
          <a:endParaRPr lang="en-US"/>
        </a:p>
      </dgm:t>
    </dgm:pt>
    <dgm:pt modelId="{F8F4167F-E397-4F02-94ED-188984ABCA43}">
      <dgm:prSet/>
      <dgm:spPr/>
      <dgm:t>
        <a:bodyPr/>
        <a:lstStyle/>
        <a:p>
          <a:r>
            <a:rPr lang="en-US"/>
            <a:t>Under Overview, choose Manage stream. </a:t>
          </a:r>
        </a:p>
      </dgm:t>
    </dgm:pt>
    <dgm:pt modelId="{987D5C11-97A9-492C-A899-610FB349AA6E}" type="parTrans" cxnId="{FFE75DDD-E529-42B5-B94A-4D2D3B117934}">
      <dgm:prSet/>
      <dgm:spPr/>
      <dgm:t>
        <a:bodyPr/>
        <a:lstStyle/>
        <a:p>
          <a:endParaRPr lang="en-US"/>
        </a:p>
      </dgm:t>
    </dgm:pt>
    <dgm:pt modelId="{284DA996-2A6C-402C-8D54-5D22585FC465}" type="sibTrans" cxnId="{FFE75DDD-E529-42B5-B94A-4D2D3B117934}">
      <dgm:prSet/>
      <dgm:spPr/>
      <dgm:t>
        <a:bodyPr/>
        <a:lstStyle/>
        <a:p>
          <a:endParaRPr lang="en-US"/>
        </a:p>
      </dgm:t>
    </dgm:pt>
    <dgm:pt modelId="{20CF031C-D0E1-4E41-9A43-02E58AC2417F}">
      <dgm:prSet/>
      <dgm:spPr/>
      <dgm:t>
        <a:bodyPr/>
        <a:lstStyle/>
        <a:p>
          <a:r>
            <a:rPr lang="en-US"/>
            <a:t>Choose</a:t>
          </a:r>
        </a:p>
      </dgm:t>
    </dgm:pt>
    <dgm:pt modelId="{0C589DDF-23FA-4A6D-9CB7-F21F26F9BEBA}" type="parTrans" cxnId="{ECEA93A2-81DF-4DA8-B075-4D4156597DA3}">
      <dgm:prSet/>
      <dgm:spPr/>
      <dgm:t>
        <a:bodyPr/>
        <a:lstStyle/>
        <a:p>
          <a:endParaRPr lang="en-US"/>
        </a:p>
      </dgm:t>
    </dgm:pt>
    <dgm:pt modelId="{024E5852-706B-4D07-A86E-8FCD4BCC4107}" type="sibTrans" cxnId="{ECEA93A2-81DF-4DA8-B075-4D4156597DA3}">
      <dgm:prSet/>
      <dgm:spPr/>
      <dgm:t>
        <a:bodyPr/>
        <a:lstStyle/>
        <a:p>
          <a:endParaRPr lang="en-US"/>
        </a:p>
      </dgm:t>
    </dgm:pt>
    <dgm:pt modelId="{02BC7283-1DC5-4C63-BC1A-95CBA2C1879D}">
      <dgm:prSet/>
      <dgm:spPr/>
      <dgm:t>
        <a:bodyPr/>
        <a:lstStyle/>
        <a:p>
          <a:r>
            <a:rPr lang="en-US"/>
            <a:t>Choose Enable. </a:t>
          </a:r>
        </a:p>
      </dgm:t>
    </dgm:pt>
    <dgm:pt modelId="{49FB9B63-CD9F-4220-ABCC-1AE88721A2D4}" type="parTrans" cxnId="{DA0A4049-2C73-4863-A19D-178DEAC924C8}">
      <dgm:prSet/>
      <dgm:spPr/>
      <dgm:t>
        <a:bodyPr/>
        <a:lstStyle/>
        <a:p>
          <a:endParaRPr lang="en-US"/>
        </a:p>
      </dgm:t>
    </dgm:pt>
    <dgm:pt modelId="{B3377ED6-50DF-413E-825F-5F822B1364E0}" type="sibTrans" cxnId="{DA0A4049-2C73-4863-A19D-178DEAC924C8}">
      <dgm:prSet/>
      <dgm:spPr/>
      <dgm:t>
        <a:bodyPr/>
        <a:lstStyle/>
        <a:p>
          <a:endParaRPr lang="en-US"/>
        </a:p>
      </dgm:t>
    </dgm:pt>
    <dgm:pt modelId="{1238F422-84A5-4E51-A143-BC85734A0447}" type="pres">
      <dgm:prSet presAssocID="{68E3FAF9-AAA4-4F97-96BB-1E2B3BDDC2D2}" presName="Name0" presStyleCnt="0">
        <dgm:presLayoutVars>
          <dgm:dir/>
          <dgm:animLvl val="lvl"/>
          <dgm:resizeHandles val="exact"/>
        </dgm:presLayoutVars>
      </dgm:prSet>
      <dgm:spPr/>
    </dgm:pt>
    <dgm:pt modelId="{73019BDA-3B4E-41F7-BD72-3F9F0EADBBD5}" type="pres">
      <dgm:prSet presAssocID="{20CF031C-D0E1-4E41-9A43-02E58AC2417F}" presName="boxAndChildren" presStyleCnt="0"/>
      <dgm:spPr/>
    </dgm:pt>
    <dgm:pt modelId="{E715C0AB-9CDC-47C0-8415-82071FEAF879}" type="pres">
      <dgm:prSet presAssocID="{20CF031C-D0E1-4E41-9A43-02E58AC2417F}" presName="parentTextBox" presStyleLbl="alignNode1" presStyleIdx="0" presStyleCnt="5"/>
      <dgm:spPr/>
    </dgm:pt>
    <dgm:pt modelId="{2340AB2D-F6B7-485C-AEA2-9F91FB7B5ED0}" type="pres">
      <dgm:prSet presAssocID="{20CF031C-D0E1-4E41-9A43-02E58AC2417F}" presName="descendantBox" presStyleLbl="bgAccFollowNode1" presStyleIdx="0" presStyleCnt="5"/>
      <dgm:spPr/>
    </dgm:pt>
    <dgm:pt modelId="{1194B1DE-A601-44AC-AEFC-658CFE905E5B}" type="pres">
      <dgm:prSet presAssocID="{90D448B7-9BCF-4A03-9B65-5D3A166ED083}" presName="sp" presStyleCnt="0"/>
      <dgm:spPr/>
    </dgm:pt>
    <dgm:pt modelId="{845264D0-673A-41C8-AEF9-4A6B56E4B170}" type="pres">
      <dgm:prSet presAssocID="{7D1160F5-EBF0-4005-9774-C5FC0AC328B3}" presName="arrowAndChildren" presStyleCnt="0"/>
      <dgm:spPr/>
    </dgm:pt>
    <dgm:pt modelId="{81E09690-828F-4CB9-A6ED-33755C936760}" type="pres">
      <dgm:prSet presAssocID="{7D1160F5-EBF0-4005-9774-C5FC0AC328B3}" presName="parentTextArrow" presStyleLbl="node1" presStyleIdx="0" presStyleCnt="0"/>
      <dgm:spPr/>
    </dgm:pt>
    <dgm:pt modelId="{D4B52627-5542-45ED-8B0F-807B33543DEE}" type="pres">
      <dgm:prSet presAssocID="{7D1160F5-EBF0-4005-9774-C5FC0AC328B3}" presName="arrow" presStyleLbl="alignNode1" presStyleIdx="1" presStyleCnt="5"/>
      <dgm:spPr/>
    </dgm:pt>
    <dgm:pt modelId="{F9EF36F6-5D1A-4903-AF5B-7057BF0C2AFE}" type="pres">
      <dgm:prSet presAssocID="{7D1160F5-EBF0-4005-9774-C5FC0AC328B3}" presName="descendantArrow" presStyleLbl="bgAccFollowNode1" presStyleIdx="1" presStyleCnt="5"/>
      <dgm:spPr/>
    </dgm:pt>
    <dgm:pt modelId="{F2AE5E43-FF14-48A3-B8C5-3E404A38C182}" type="pres">
      <dgm:prSet presAssocID="{50F15E93-5091-4E9D-83CB-935FBACEF4CE}" presName="sp" presStyleCnt="0"/>
      <dgm:spPr/>
    </dgm:pt>
    <dgm:pt modelId="{16E2C6D0-FAC9-4C89-A20E-8B4D0A88B287}" type="pres">
      <dgm:prSet presAssocID="{F4B73945-33D7-4B66-8B8B-1CFC2A5F71E6}" presName="arrowAndChildren" presStyleCnt="0"/>
      <dgm:spPr/>
    </dgm:pt>
    <dgm:pt modelId="{9CF2C115-9F8B-4D4C-8D0F-FB2C4398D8F4}" type="pres">
      <dgm:prSet presAssocID="{F4B73945-33D7-4B66-8B8B-1CFC2A5F71E6}" presName="parentTextArrow" presStyleLbl="node1" presStyleIdx="0" presStyleCnt="0"/>
      <dgm:spPr/>
    </dgm:pt>
    <dgm:pt modelId="{DDC19A73-77DB-49FA-92D8-639ED8E5878F}" type="pres">
      <dgm:prSet presAssocID="{F4B73945-33D7-4B66-8B8B-1CFC2A5F71E6}" presName="arrow" presStyleLbl="alignNode1" presStyleIdx="2" presStyleCnt="5"/>
      <dgm:spPr/>
    </dgm:pt>
    <dgm:pt modelId="{15321FE9-D0B4-4074-BDA4-7F3BF3A92FE6}" type="pres">
      <dgm:prSet presAssocID="{F4B73945-33D7-4B66-8B8B-1CFC2A5F71E6}" presName="descendantArrow" presStyleLbl="bgAccFollowNode1" presStyleIdx="2" presStyleCnt="5"/>
      <dgm:spPr/>
    </dgm:pt>
    <dgm:pt modelId="{B0263F03-9E50-4555-ACE4-31F7FB93337E}" type="pres">
      <dgm:prSet presAssocID="{AD03C99C-54B0-443E-BBE6-C5E59F8C2767}" presName="sp" presStyleCnt="0"/>
      <dgm:spPr/>
    </dgm:pt>
    <dgm:pt modelId="{7BE1024B-5BD2-4212-B166-728E19083279}" type="pres">
      <dgm:prSet presAssocID="{F2BF6747-D351-46DD-8C81-C9F7D8892685}" presName="arrowAndChildren" presStyleCnt="0"/>
      <dgm:spPr/>
    </dgm:pt>
    <dgm:pt modelId="{7EE20E94-2591-41FB-B3F7-A567A34A276B}" type="pres">
      <dgm:prSet presAssocID="{F2BF6747-D351-46DD-8C81-C9F7D8892685}" presName="parentTextArrow" presStyleLbl="node1" presStyleIdx="0" presStyleCnt="0"/>
      <dgm:spPr/>
    </dgm:pt>
    <dgm:pt modelId="{81B330BB-0044-4917-86EF-80CF9E48E8AC}" type="pres">
      <dgm:prSet presAssocID="{F2BF6747-D351-46DD-8C81-C9F7D8892685}" presName="arrow" presStyleLbl="alignNode1" presStyleIdx="3" presStyleCnt="5"/>
      <dgm:spPr/>
    </dgm:pt>
    <dgm:pt modelId="{54BCAFD9-97C7-4455-8D91-FE236C7BDB1D}" type="pres">
      <dgm:prSet presAssocID="{F2BF6747-D351-46DD-8C81-C9F7D8892685}" presName="descendantArrow" presStyleLbl="bgAccFollowNode1" presStyleIdx="3" presStyleCnt="5"/>
      <dgm:spPr/>
    </dgm:pt>
    <dgm:pt modelId="{A393BBFA-2D05-4115-BF5B-1075A3954025}" type="pres">
      <dgm:prSet presAssocID="{2C9AD264-EE80-4824-A254-4A406C814937}" presName="sp" presStyleCnt="0"/>
      <dgm:spPr/>
    </dgm:pt>
    <dgm:pt modelId="{EE7F1A7F-822E-42A5-93C9-2E3C7CD941AD}" type="pres">
      <dgm:prSet presAssocID="{7E30EADA-6C7D-45A2-9033-E9204C6A0DF0}" presName="arrowAndChildren" presStyleCnt="0"/>
      <dgm:spPr/>
    </dgm:pt>
    <dgm:pt modelId="{57378416-BFE6-4230-B054-8BF1069F7457}" type="pres">
      <dgm:prSet presAssocID="{7E30EADA-6C7D-45A2-9033-E9204C6A0DF0}" presName="parentTextArrow" presStyleLbl="node1" presStyleIdx="0" presStyleCnt="0"/>
      <dgm:spPr/>
    </dgm:pt>
    <dgm:pt modelId="{DB43A542-AAC9-48E5-B33D-D07979E2B6DE}" type="pres">
      <dgm:prSet presAssocID="{7E30EADA-6C7D-45A2-9033-E9204C6A0DF0}" presName="arrow" presStyleLbl="alignNode1" presStyleIdx="4" presStyleCnt="5"/>
      <dgm:spPr/>
    </dgm:pt>
    <dgm:pt modelId="{31189787-C9CD-4BD4-A97C-44FF6E03D2CC}" type="pres">
      <dgm:prSet presAssocID="{7E30EADA-6C7D-45A2-9033-E9204C6A0DF0}" presName="descendantArrow" presStyleLbl="bgAccFollowNode1" presStyleIdx="4" presStyleCnt="5"/>
      <dgm:spPr/>
    </dgm:pt>
  </dgm:ptLst>
  <dgm:cxnLst>
    <dgm:cxn modelId="{DD667B22-BDA9-4C3B-83AF-0F321CFC2F63}" type="presOf" srcId="{F8F4167F-E397-4F02-94ED-188984ABCA43}" destId="{F9EF36F6-5D1A-4903-AF5B-7057BF0C2AFE}" srcOrd="0" destOrd="0" presId="urn:microsoft.com/office/officeart/2016/7/layout/VerticalDownArrowProcess"/>
    <dgm:cxn modelId="{5D16CD2B-069F-4941-853C-5E51A1E61EC9}" srcId="{F2BF6747-D351-46DD-8C81-C9F7D8892685}" destId="{A3FBAC42-B744-4554-92E8-C90BE3410D69}" srcOrd="0" destOrd="0" parTransId="{12BA0ACA-8EA8-4C04-AB28-3292B4DBFF0A}" sibTransId="{B0350953-ABB7-42DD-96FF-FA961ED7AA9B}"/>
    <dgm:cxn modelId="{86992330-FF4E-4847-80B4-CC0AA4FD0911}" type="presOf" srcId="{7E30EADA-6C7D-45A2-9033-E9204C6A0DF0}" destId="{57378416-BFE6-4230-B054-8BF1069F7457}" srcOrd="0" destOrd="0" presId="urn:microsoft.com/office/officeart/2016/7/layout/VerticalDownArrowProcess"/>
    <dgm:cxn modelId="{A5C85532-2966-485E-A333-4B22D3E720DD}" type="presOf" srcId="{7D1160F5-EBF0-4005-9774-C5FC0AC328B3}" destId="{81E09690-828F-4CB9-A6ED-33755C936760}" srcOrd="0" destOrd="0" presId="urn:microsoft.com/office/officeart/2016/7/layout/VerticalDownArrowProcess"/>
    <dgm:cxn modelId="{F2A75D62-8C29-4E20-B61E-60963CE715BF}" srcId="{68E3FAF9-AAA4-4F97-96BB-1E2B3BDDC2D2}" destId="{7E30EADA-6C7D-45A2-9033-E9204C6A0DF0}" srcOrd="0" destOrd="0" parTransId="{14900263-4DD8-41C5-AB6F-736185B8862A}" sibTransId="{2C9AD264-EE80-4824-A254-4A406C814937}"/>
    <dgm:cxn modelId="{DA0A4049-2C73-4863-A19D-178DEAC924C8}" srcId="{20CF031C-D0E1-4E41-9A43-02E58AC2417F}" destId="{02BC7283-1DC5-4C63-BC1A-95CBA2C1879D}" srcOrd="0" destOrd="0" parTransId="{49FB9B63-CD9F-4220-ABCC-1AE88721A2D4}" sibTransId="{B3377ED6-50DF-413E-825F-5F822B1364E0}"/>
    <dgm:cxn modelId="{E0AFFF6B-6567-4B09-822A-3A1653D6FBE9}" srcId="{F4B73945-33D7-4B66-8B8B-1CFC2A5F71E6}" destId="{E1FA88D0-26DB-4190-A93E-FD68028C033A}" srcOrd="0" destOrd="0" parTransId="{98D29444-9BA2-4D54-85CD-C38DDF2D797C}" sibTransId="{6AE30014-65E7-4578-94AA-2817DE441C99}"/>
    <dgm:cxn modelId="{139ADE50-C978-41A4-80E3-A1846CE87549}" type="presOf" srcId="{454136B0-96D5-4FAF-A0A7-DEB46795474B}" destId="{31189787-C9CD-4BD4-A97C-44FF6E03D2CC}" srcOrd="0" destOrd="0" presId="urn:microsoft.com/office/officeart/2016/7/layout/VerticalDownArrowProcess"/>
    <dgm:cxn modelId="{3A2CE67C-F8D0-4F3B-918C-851BD2FE0376}" type="presOf" srcId="{F2BF6747-D351-46DD-8C81-C9F7D8892685}" destId="{81B330BB-0044-4917-86EF-80CF9E48E8AC}" srcOrd="1" destOrd="0" presId="urn:microsoft.com/office/officeart/2016/7/layout/VerticalDownArrowProcess"/>
    <dgm:cxn modelId="{BC2A0780-F648-4542-8884-90F0D6F27432}" type="presOf" srcId="{7E30EADA-6C7D-45A2-9033-E9204C6A0DF0}" destId="{DB43A542-AAC9-48E5-B33D-D07979E2B6DE}" srcOrd="1" destOrd="0" presId="urn:microsoft.com/office/officeart/2016/7/layout/VerticalDownArrowProcess"/>
    <dgm:cxn modelId="{D10D8E86-35ED-4564-8BCD-8BBA72C3CDFE}" type="presOf" srcId="{F4B73945-33D7-4B66-8B8B-1CFC2A5F71E6}" destId="{DDC19A73-77DB-49FA-92D8-639ED8E5878F}" srcOrd="1" destOrd="0" presId="urn:microsoft.com/office/officeart/2016/7/layout/VerticalDownArrowProcess"/>
    <dgm:cxn modelId="{1EB9F789-C546-4050-88BB-CAF02726BD4E}" type="presOf" srcId="{F4B73945-33D7-4B66-8B8B-1CFC2A5F71E6}" destId="{9CF2C115-9F8B-4D4C-8D0F-FB2C4398D8F4}" srcOrd="0" destOrd="0" presId="urn:microsoft.com/office/officeart/2016/7/layout/VerticalDownArrowProcess"/>
    <dgm:cxn modelId="{A95E4091-35CA-4844-B158-66F7AFE8B5DF}" type="presOf" srcId="{A3FBAC42-B744-4554-92E8-C90BE3410D69}" destId="{54BCAFD9-97C7-4455-8D91-FE236C7BDB1D}" srcOrd="0" destOrd="0" presId="urn:microsoft.com/office/officeart/2016/7/layout/VerticalDownArrowProcess"/>
    <dgm:cxn modelId="{8802069B-9590-4CA0-8ED0-93B4EB20F9C5}" type="presOf" srcId="{20CF031C-D0E1-4E41-9A43-02E58AC2417F}" destId="{E715C0AB-9CDC-47C0-8415-82071FEAF879}" srcOrd="0" destOrd="0" presId="urn:microsoft.com/office/officeart/2016/7/layout/VerticalDownArrowProcess"/>
    <dgm:cxn modelId="{ECEA93A2-81DF-4DA8-B075-4D4156597DA3}" srcId="{68E3FAF9-AAA4-4F97-96BB-1E2B3BDDC2D2}" destId="{20CF031C-D0E1-4E41-9A43-02E58AC2417F}" srcOrd="4" destOrd="0" parTransId="{0C589DDF-23FA-4A6D-9CB7-F21F26F9BEBA}" sibTransId="{024E5852-706B-4D07-A86E-8FCD4BCC4107}"/>
    <dgm:cxn modelId="{421428A7-5B7E-46FD-B850-9EE5C786FD88}" srcId="{68E3FAF9-AAA4-4F97-96BB-1E2B3BDDC2D2}" destId="{7D1160F5-EBF0-4005-9774-C5FC0AC328B3}" srcOrd="3" destOrd="0" parTransId="{185A4845-D129-4CD8-BB57-542C890295B3}" sibTransId="{90D448B7-9BCF-4A03-9B65-5D3A166ED083}"/>
    <dgm:cxn modelId="{1AFCE7A8-B0C1-4D54-8EA5-9DE3F92779F7}" srcId="{68E3FAF9-AAA4-4F97-96BB-1E2B3BDDC2D2}" destId="{F4B73945-33D7-4B66-8B8B-1CFC2A5F71E6}" srcOrd="2" destOrd="0" parTransId="{682E4FE3-BCFD-4CD3-A0B0-38131B08C820}" sibTransId="{50F15E93-5091-4E9D-83CB-935FBACEF4CE}"/>
    <dgm:cxn modelId="{76C6F4B4-E66A-432D-BBD9-3C8CA3411333}" type="presOf" srcId="{02BC7283-1DC5-4C63-BC1A-95CBA2C1879D}" destId="{2340AB2D-F6B7-485C-AEA2-9F91FB7B5ED0}" srcOrd="0" destOrd="0" presId="urn:microsoft.com/office/officeart/2016/7/layout/VerticalDownArrowProcess"/>
    <dgm:cxn modelId="{5D5517C0-CA39-45F5-81ED-9791D657A43F}" type="presOf" srcId="{E1FA88D0-26DB-4190-A93E-FD68028C033A}" destId="{15321FE9-D0B4-4074-BDA4-7F3BF3A92FE6}" srcOrd="0" destOrd="0" presId="urn:microsoft.com/office/officeart/2016/7/layout/VerticalDownArrowProcess"/>
    <dgm:cxn modelId="{EE60ABC1-6418-4B05-9BBC-57D7DFA219A7}" type="presOf" srcId="{F2BF6747-D351-46DD-8C81-C9F7D8892685}" destId="{7EE20E94-2591-41FB-B3F7-A567A34A276B}" srcOrd="0" destOrd="0" presId="urn:microsoft.com/office/officeart/2016/7/layout/VerticalDownArrowProcess"/>
    <dgm:cxn modelId="{4060D6CC-0872-4B47-95E0-A04088A02E37}" type="presOf" srcId="{7D1160F5-EBF0-4005-9774-C5FC0AC328B3}" destId="{D4B52627-5542-45ED-8B0F-807B33543DEE}" srcOrd="1" destOrd="0" presId="urn:microsoft.com/office/officeart/2016/7/layout/VerticalDownArrowProcess"/>
    <dgm:cxn modelId="{2320E3CE-A890-4071-A0D3-6BF08DFAD084}" srcId="{7E30EADA-6C7D-45A2-9033-E9204C6A0DF0}" destId="{454136B0-96D5-4FAF-A0A7-DEB46795474B}" srcOrd="0" destOrd="0" parTransId="{7570DEF7-F886-498F-83F5-D7ACA72D7DE2}" sibTransId="{AB09D8F4-91C4-428F-9495-577CDA80641D}"/>
    <dgm:cxn modelId="{7EB223D4-48E0-4B4E-A762-D1201D2AE66B}" type="presOf" srcId="{68E3FAF9-AAA4-4F97-96BB-1E2B3BDDC2D2}" destId="{1238F422-84A5-4E51-A143-BC85734A0447}" srcOrd="0" destOrd="0" presId="urn:microsoft.com/office/officeart/2016/7/layout/VerticalDownArrowProcess"/>
    <dgm:cxn modelId="{FFE75DDD-E529-42B5-B94A-4D2D3B117934}" srcId="{7D1160F5-EBF0-4005-9774-C5FC0AC328B3}" destId="{F8F4167F-E397-4F02-94ED-188984ABCA43}" srcOrd="0" destOrd="0" parTransId="{987D5C11-97A9-492C-A899-610FB349AA6E}" sibTransId="{284DA996-2A6C-402C-8D54-5D22585FC465}"/>
    <dgm:cxn modelId="{B36F4CE3-CF70-4A7E-9928-23C1560D0444}" srcId="{68E3FAF9-AAA4-4F97-96BB-1E2B3BDDC2D2}" destId="{F2BF6747-D351-46DD-8C81-C9F7D8892685}" srcOrd="1" destOrd="0" parTransId="{24EDACCA-EAB3-40B4-98BC-E4E1E0DAD442}" sibTransId="{AD03C99C-54B0-443E-BBE6-C5E59F8C2767}"/>
    <dgm:cxn modelId="{9433479E-0471-4F7E-A4A4-164105BAAD20}" type="presParOf" srcId="{1238F422-84A5-4E51-A143-BC85734A0447}" destId="{73019BDA-3B4E-41F7-BD72-3F9F0EADBBD5}" srcOrd="0" destOrd="0" presId="urn:microsoft.com/office/officeart/2016/7/layout/VerticalDownArrowProcess"/>
    <dgm:cxn modelId="{C9E0AFB9-6CC8-4FCE-9668-3A0E5172A973}" type="presParOf" srcId="{73019BDA-3B4E-41F7-BD72-3F9F0EADBBD5}" destId="{E715C0AB-9CDC-47C0-8415-82071FEAF879}" srcOrd="0" destOrd="0" presId="urn:microsoft.com/office/officeart/2016/7/layout/VerticalDownArrowProcess"/>
    <dgm:cxn modelId="{B85D3738-EE58-4AE5-BBBD-F6E88FD24A07}" type="presParOf" srcId="{73019BDA-3B4E-41F7-BD72-3F9F0EADBBD5}" destId="{2340AB2D-F6B7-485C-AEA2-9F91FB7B5ED0}" srcOrd="1" destOrd="0" presId="urn:microsoft.com/office/officeart/2016/7/layout/VerticalDownArrowProcess"/>
    <dgm:cxn modelId="{2F258AB6-EB3C-42F4-A0EB-B4A97679137C}" type="presParOf" srcId="{1238F422-84A5-4E51-A143-BC85734A0447}" destId="{1194B1DE-A601-44AC-AEFC-658CFE905E5B}" srcOrd="1" destOrd="0" presId="urn:microsoft.com/office/officeart/2016/7/layout/VerticalDownArrowProcess"/>
    <dgm:cxn modelId="{5A638F48-6E64-48B4-A159-C002C4B635B5}" type="presParOf" srcId="{1238F422-84A5-4E51-A143-BC85734A0447}" destId="{845264D0-673A-41C8-AEF9-4A6B56E4B170}" srcOrd="2" destOrd="0" presId="urn:microsoft.com/office/officeart/2016/7/layout/VerticalDownArrowProcess"/>
    <dgm:cxn modelId="{134E07F3-50BA-4EC0-BC43-540F3B29D2F7}" type="presParOf" srcId="{845264D0-673A-41C8-AEF9-4A6B56E4B170}" destId="{81E09690-828F-4CB9-A6ED-33755C936760}" srcOrd="0" destOrd="0" presId="urn:microsoft.com/office/officeart/2016/7/layout/VerticalDownArrowProcess"/>
    <dgm:cxn modelId="{5D978622-188C-4C29-B1A8-8E0D3F4B7C80}" type="presParOf" srcId="{845264D0-673A-41C8-AEF9-4A6B56E4B170}" destId="{D4B52627-5542-45ED-8B0F-807B33543DEE}" srcOrd="1" destOrd="0" presId="urn:microsoft.com/office/officeart/2016/7/layout/VerticalDownArrowProcess"/>
    <dgm:cxn modelId="{595A9D65-E704-4ED9-A6AE-7E5C51035FA0}" type="presParOf" srcId="{845264D0-673A-41C8-AEF9-4A6B56E4B170}" destId="{F9EF36F6-5D1A-4903-AF5B-7057BF0C2AFE}" srcOrd="2" destOrd="0" presId="urn:microsoft.com/office/officeart/2016/7/layout/VerticalDownArrowProcess"/>
    <dgm:cxn modelId="{9CE52FF8-3740-4C7F-8F41-857D4F12FE9D}" type="presParOf" srcId="{1238F422-84A5-4E51-A143-BC85734A0447}" destId="{F2AE5E43-FF14-48A3-B8C5-3E404A38C182}" srcOrd="3" destOrd="0" presId="urn:microsoft.com/office/officeart/2016/7/layout/VerticalDownArrowProcess"/>
    <dgm:cxn modelId="{BFE02E7F-6B49-4324-966B-EEFFC29CDCDD}" type="presParOf" srcId="{1238F422-84A5-4E51-A143-BC85734A0447}" destId="{16E2C6D0-FAC9-4C89-A20E-8B4D0A88B287}" srcOrd="4" destOrd="0" presId="urn:microsoft.com/office/officeart/2016/7/layout/VerticalDownArrowProcess"/>
    <dgm:cxn modelId="{357A55B0-8207-4C9B-9262-5297B7553632}" type="presParOf" srcId="{16E2C6D0-FAC9-4C89-A20E-8B4D0A88B287}" destId="{9CF2C115-9F8B-4D4C-8D0F-FB2C4398D8F4}" srcOrd="0" destOrd="0" presId="urn:microsoft.com/office/officeart/2016/7/layout/VerticalDownArrowProcess"/>
    <dgm:cxn modelId="{23C37590-8615-4C54-9024-E080CBB5DCC8}" type="presParOf" srcId="{16E2C6D0-FAC9-4C89-A20E-8B4D0A88B287}" destId="{DDC19A73-77DB-49FA-92D8-639ED8E5878F}" srcOrd="1" destOrd="0" presId="urn:microsoft.com/office/officeart/2016/7/layout/VerticalDownArrowProcess"/>
    <dgm:cxn modelId="{B220FBCD-9655-4FF7-9C44-18EB8ACC9AFF}" type="presParOf" srcId="{16E2C6D0-FAC9-4C89-A20E-8B4D0A88B287}" destId="{15321FE9-D0B4-4074-BDA4-7F3BF3A92FE6}" srcOrd="2" destOrd="0" presId="urn:microsoft.com/office/officeart/2016/7/layout/VerticalDownArrowProcess"/>
    <dgm:cxn modelId="{579E2659-AC4E-419D-AA73-4ACC02BABE99}" type="presParOf" srcId="{1238F422-84A5-4E51-A143-BC85734A0447}" destId="{B0263F03-9E50-4555-ACE4-31F7FB93337E}" srcOrd="5" destOrd="0" presId="urn:microsoft.com/office/officeart/2016/7/layout/VerticalDownArrowProcess"/>
    <dgm:cxn modelId="{5EBA496E-4AD7-49FB-9326-B8298F5EAE1B}" type="presParOf" srcId="{1238F422-84A5-4E51-A143-BC85734A0447}" destId="{7BE1024B-5BD2-4212-B166-728E19083279}" srcOrd="6" destOrd="0" presId="urn:microsoft.com/office/officeart/2016/7/layout/VerticalDownArrowProcess"/>
    <dgm:cxn modelId="{6AE14187-0759-4925-9F55-E2DC0FB35A7C}" type="presParOf" srcId="{7BE1024B-5BD2-4212-B166-728E19083279}" destId="{7EE20E94-2591-41FB-B3F7-A567A34A276B}" srcOrd="0" destOrd="0" presId="urn:microsoft.com/office/officeart/2016/7/layout/VerticalDownArrowProcess"/>
    <dgm:cxn modelId="{82BD7EF8-9527-44D0-86A8-57F26B1B18AA}" type="presParOf" srcId="{7BE1024B-5BD2-4212-B166-728E19083279}" destId="{81B330BB-0044-4917-86EF-80CF9E48E8AC}" srcOrd="1" destOrd="0" presId="urn:microsoft.com/office/officeart/2016/7/layout/VerticalDownArrowProcess"/>
    <dgm:cxn modelId="{BAC16A4A-E751-46AE-84F7-AD0E5C553471}" type="presParOf" srcId="{7BE1024B-5BD2-4212-B166-728E19083279}" destId="{54BCAFD9-97C7-4455-8D91-FE236C7BDB1D}" srcOrd="2" destOrd="0" presId="urn:microsoft.com/office/officeart/2016/7/layout/VerticalDownArrowProcess"/>
    <dgm:cxn modelId="{925886CC-D8E4-4DF4-8ACA-3C22042CB624}" type="presParOf" srcId="{1238F422-84A5-4E51-A143-BC85734A0447}" destId="{A393BBFA-2D05-4115-BF5B-1075A3954025}" srcOrd="7" destOrd="0" presId="urn:microsoft.com/office/officeart/2016/7/layout/VerticalDownArrowProcess"/>
    <dgm:cxn modelId="{0EDC60CC-D0BB-4CB3-B131-45DB9D591F7C}" type="presParOf" srcId="{1238F422-84A5-4E51-A143-BC85734A0447}" destId="{EE7F1A7F-822E-42A5-93C9-2E3C7CD941AD}" srcOrd="8" destOrd="0" presId="urn:microsoft.com/office/officeart/2016/7/layout/VerticalDownArrowProcess"/>
    <dgm:cxn modelId="{948F2C68-B57D-47C6-8C1A-F4D78F1D7B95}" type="presParOf" srcId="{EE7F1A7F-822E-42A5-93C9-2E3C7CD941AD}" destId="{57378416-BFE6-4230-B054-8BF1069F7457}" srcOrd="0" destOrd="0" presId="urn:microsoft.com/office/officeart/2016/7/layout/VerticalDownArrowProcess"/>
    <dgm:cxn modelId="{B6B064FE-DB0B-4630-895C-77F3026F8946}" type="presParOf" srcId="{EE7F1A7F-822E-42A5-93C9-2E3C7CD941AD}" destId="{DB43A542-AAC9-48E5-B33D-D07979E2B6DE}" srcOrd="1" destOrd="0" presId="urn:microsoft.com/office/officeart/2016/7/layout/VerticalDownArrowProcess"/>
    <dgm:cxn modelId="{E7199ED5-6C5F-4618-A9AF-4841219D2744}" type="presParOf" srcId="{EE7F1A7F-822E-42A5-93C9-2E3C7CD941AD}" destId="{31189787-C9CD-4BD4-A97C-44FF6E03D2C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5C0AB-9CDC-47C0-8415-82071FEAF879}">
      <dsp:nvSpPr>
        <dsp:cNvPr id="0" name=""/>
        <dsp:cNvSpPr/>
      </dsp:nvSpPr>
      <dsp:spPr>
        <a:xfrm>
          <a:off x="0" y="4225645"/>
          <a:ext cx="1410493" cy="693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14" tIns="170688" rIns="100314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Choose</a:t>
          </a:r>
        </a:p>
      </dsp:txBody>
      <dsp:txXfrm>
        <a:off x="0" y="4225645"/>
        <a:ext cx="1410493" cy="693252"/>
      </dsp:txXfrm>
    </dsp:sp>
    <dsp:sp modelId="{2340AB2D-F6B7-485C-AEA2-9F91FB7B5ED0}">
      <dsp:nvSpPr>
        <dsp:cNvPr id="0" name=""/>
        <dsp:cNvSpPr/>
      </dsp:nvSpPr>
      <dsp:spPr>
        <a:xfrm>
          <a:off x="1410493" y="4225645"/>
          <a:ext cx="4231481" cy="6932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4" tIns="215900" rIns="8583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Choose Enable. </a:t>
          </a:r>
        </a:p>
      </dsp:txBody>
      <dsp:txXfrm>
        <a:off x="1410493" y="4225645"/>
        <a:ext cx="4231481" cy="693252"/>
      </dsp:txXfrm>
    </dsp:sp>
    <dsp:sp modelId="{D4B52627-5542-45ED-8B0F-807B33543DEE}">
      <dsp:nvSpPr>
        <dsp:cNvPr id="0" name=""/>
        <dsp:cNvSpPr/>
      </dsp:nvSpPr>
      <dsp:spPr>
        <a:xfrm rot="10800000">
          <a:off x="0" y="3169822"/>
          <a:ext cx="1410493" cy="10662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14" tIns="170688" rIns="100314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</a:t>
          </a:r>
        </a:p>
      </dsp:txBody>
      <dsp:txXfrm rot="-10800000">
        <a:off x="0" y="3169822"/>
        <a:ext cx="1410493" cy="693044"/>
      </dsp:txXfrm>
    </dsp:sp>
    <dsp:sp modelId="{F9EF36F6-5D1A-4903-AF5B-7057BF0C2AFE}">
      <dsp:nvSpPr>
        <dsp:cNvPr id="0" name=""/>
        <dsp:cNvSpPr/>
      </dsp:nvSpPr>
      <dsp:spPr>
        <a:xfrm>
          <a:off x="1410493" y="3169822"/>
          <a:ext cx="4231481" cy="693044"/>
        </a:xfrm>
        <a:prstGeom prst="rect">
          <a:avLst/>
        </a:prstGeom>
        <a:solidFill>
          <a:schemeClr val="accent2">
            <a:tint val="40000"/>
            <a:alpha val="90000"/>
            <a:hueOff val="-460466"/>
            <a:satOff val="3068"/>
            <a:lumOff val="28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60466"/>
              <a:satOff val="3068"/>
              <a:lumOff val="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4" tIns="215900" rIns="8583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 Overview, choose Manage stream. </a:t>
          </a:r>
        </a:p>
      </dsp:txBody>
      <dsp:txXfrm>
        <a:off x="1410493" y="3169822"/>
        <a:ext cx="4231481" cy="693044"/>
      </dsp:txXfrm>
    </dsp:sp>
    <dsp:sp modelId="{DDC19A73-77DB-49FA-92D8-639ED8E5878F}">
      <dsp:nvSpPr>
        <dsp:cNvPr id="0" name=""/>
        <dsp:cNvSpPr/>
      </dsp:nvSpPr>
      <dsp:spPr>
        <a:xfrm rot="10800000">
          <a:off x="0" y="2113998"/>
          <a:ext cx="1410493" cy="10662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14" tIns="170688" rIns="100314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Choose</a:t>
          </a:r>
        </a:p>
      </dsp:txBody>
      <dsp:txXfrm rot="-10800000">
        <a:off x="0" y="2113998"/>
        <a:ext cx="1410493" cy="693044"/>
      </dsp:txXfrm>
    </dsp:sp>
    <dsp:sp modelId="{15321FE9-D0B4-4074-BDA4-7F3BF3A92FE6}">
      <dsp:nvSpPr>
        <dsp:cNvPr id="0" name=""/>
        <dsp:cNvSpPr/>
      </dsp:nvSpPr>
      <dsp:spPr>
        <a:xfrm>
          <a:off x="1410493" y="2113998"/>
          <a:ext cx="4231481" cy="693044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4" tIns="215900" rIns="8583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Choose the lambda-dynamodb-stream table. </a:t>
          </a:r>
        </a:p>
      </dsp:txBody>
      <dsp:txXfrm>
        <a:off x="1410493" y="2113998"/>
        <a:ext cx="4231481" cy="693044"/>
      </dsp:txXfrm>
    </dsp:sp>
    <dsp:sp modelId="{81B330BB-0044-4917-86EF-80CF9E48E8AC}">
      <dsp:nvSpPr>
        <dsp:cNvPr id="0" name=""/>
        <dsp:cNvSpPr/>
      </dsp:nvSpPr>
      <dsp:spPr>
        <a:xfrm rot="10800000">
          <a:off x="0" y="1058175"/>
          <a:ext cx="1410493" cy="10662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14" tIns="170688" rIns="100314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Choose</a:t>
          </a:r>
        </a:p>
      </dsp:txBody>
      <dsp:txXfrm rot="-10800000">
        <a:off x="0" y="1058175"/>
        <a:ext cx="1410493" cy="693044"/>
      </dsp:txXfrm>
    </dsp:sp>
    <dsp:sp modelId="{54BCAFD9-97C7-4455-8D91-FE236C7BDB1D}">
      <dsp:nvSpPr>
        <dsp:cNvPr id="0" name=""/>
        <dsp:cNvSpPr/>
      </dsp:nvSpPr>
      <dsp:spPr>
        <a:xfrm>
          <a:off x="1410493" y="1058175"/>
          <a:ext cx="4231481" cy="693044"/>
        </a:xfrm>
        <a:prstGeom prst="rect">
          <a:avLst/>
        </a:prstGeom>
        <a:solidFill>
          <a:schemeClr val="accent2">
            <a:tint val="40000"/>
            <a:alpha val="90000"/>
            <a:hueOff val="-1381399"/>
            <a:satOff val="9203"/>
            <a:lumOff val="84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81399"/>
              <a:satOff val="9203"/>
              <a:lumOff val="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4" tIns="215900" rIns="8583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Choose Tables. </a:t>
          </a:r>
        </a:p>
      </dsp:txBody>
      <dsp:txXfrm>
        <a:off x="1410493" y="1058175"/>
        <a:ext cx="4231481" cy="693044"/>
      </dsp:txXfrm>
    </dsp:sp>
    <dsp:sp modelId="{DB43A542-AAC9-48E5-B33D-D07979E2B6DE}">
      <dsp:nvSpPr>
        <dsp:cNvPr id="0" name=""/>
        <dsp:cNvSpPr/>
      </dsp:nvSpPr>
      <dsp:spPr>
        <a:xfrm rot="10800000">
          <a:off x="0" y="2352"/>
          <a:ext cx="1410493" cy="10662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14" tIns="170688" rIns="100314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</a:t>
          </a:r>
        </a:p>
      </dsp:txBody>
      <dsp:txXfrm rot="-10800000">
        <a:off x="0" y="2352"/>
        <a:ext cx="1410493" cy="693044"/>
      </dsp:txXfrm>
    </dsp:sp>
    <dsp:sp modelId="{31189787-C9CD-4BD4-A97C-44FF6E03D2CC}">
      <dsp:nvSpPr>
        <dsp:cNvPr id="0" name=""/>
        <dsp:cNvSpPr/>
      </dsp:nvSpPr>
      <dsp:spPr>
        <a:xfrm>
          <a:off x="1410493" y="2352"/>
          <a:ext cx="4231481" cy="693044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4" tIns="215900" rIns="85834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 the DynamoDB console. </a:t>
          </a:r>
        </a:p>
      </dsp:txBody>
      <dsp:txXfrm>
        <a:off x="1410493" y="2352"/>
        <a:ext cx="4231481" cy="69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C9A6D4-1221-46F6-8EF5-CB7188EE2AE5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9BDB75-ED83-4F59-B841-6F643B3BD1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F4021-5EE1-4D92-AA34-CA84B76C2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Create a DynamoDB Table with a Stream Enabled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B17E5-F485-4729-BE80-D1B5DE9F6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 Jai Singh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C4902-D286-4B81-AF68-DE401E39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To create a DynamoDB table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DEC198-16D8-4C06-8F2B-7CFB17293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35284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CB6D6-0C3C-4910-85F6-C38D5836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 item in dynamodb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D9EC5-2ADD-41E5-9357-B016BE64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BE1DCEC-4F37-4EF6-AA19-C20C714F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8086"/>
            <a:ext cx="5455921" cy="36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Create a DynamoDB Table with a Stream Enabled </vt:lpstr>
      <vt:lpstr>To create a DynamoDB table</vt:lpstr>
      <vt:lpstr>Add item in dynamodb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DynamoDB Table with a Stream Enabled </dc:title>
  <dc:creator>Jai Singh</dc:creator>
  <cp:lastModifiedBy>Jai Singh</cp:lastModifiedBy>
  <cp:revision>1</cp:revision>
  <dcterms:created xsi:type="dcterms:W3CDTF">2019-07-17T04:55:13Z</dcterms:created>
  <dcterms:modified xsi:type="dcterms:W3CDTF">2019-07-17T06:54:28Z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ba532f6b-9c9a-4aff-8438-b61533c8467d</vt:lpwstr>
  </property>
  <property fmtid="{D5CDD505-2E9C-101B-9397-08002B2CF9AE}" pid="3" name="HCLClassification">
    <vt:lpwstr>null</vt:lpwstr>
  </property>
</Properties>
</file>