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27F1E-6018-44BF-A234-4C0EA4157BC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A6CD02F-CBC7-4624-B667-6802F58008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Open a command prompt, then type npm install -g ask-cli.</a:t>
          </a:r>
        </a:p>
      </dgm:t>
    </dgm:pt>
    <dgm:pt modelId="{29D69B7D-CA20-45BF-AAE4-CD86346ED7AE}" type="parTrans" cxnId="{1BAC3F04-AB66-482A-A8FC-C87D4231CBDC}">
      <dgm:prSet/>
      <dgm:spPr/>
      <dgm:t>
        <a:bodyPr/>
        <a:lstStyle/>
        <a:p>
          <a:endParaRPr lang="en-US"/>
        </a:p>
      </dgm:t>
    </dgm:pt>
    <dgm:pt modelId="{A0CB6C21-1580-4281-8979-119349977024}" type="sibTrans" cxnId="{1BAC3F04-AB66-482A-A8FC-C87D4231CBD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A5B0467-FFBA-4B4F-929F-6085774C94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you must use the ask init command to initialize ASK CLI with your Amazon and AWS credentials</a:t>
          </a:r>
        </a:p>
      </dgm:t>
    </dgm:pt>
    <dgm:pt modelId="{950E6B3B-CF3C-46AC-A086-575F83C02DEF}" type="parTrans" cxnId="{ABF5CA6F-5AD0-4BFA-B063-55EDABFFD14B}">
      <dgm:prSet/>
      <dgm:spPr/>
      <dgm:t>
        <a:bodyPr/>
        <a:lstStyle/>
        <a:p>
          <a:endParaRPr lang="en-US"/>
        </a:p>
      </dgm:t>
    </dgm:pt>
    <dgm:pt modelId="{2763ABC8-983A-4B2B-B8B2-B5CB2509768B}" type="sibTrans" cxnId="{ABF5CA6F-5AD0-4BFA-B063-55EDABFFD14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014A65-5242-4CBD-B6C1-6EC7261C83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New Alexa Project</a:t>
          </a:r>
        </a:p>
      </dgm:t>
    </dgm:pt>
    <dgm:pt modelId="{17A3A669-62F4-4203-A9C3-82110DF96CF7}" type="parTrans" cxnId="{4909E318-2FB2-43D1-A341-B7EC68E9E8AE}">
      <dgm:prSet/>
      <dgm:spPr/>
      <dgm:t>
        <a:bodyPr/>
        <a:lstStyle/>
        <a:p>
          <a:endParaRPr lang="en-US"/>
        </a:p>
      </dgm:t>
    </dgm:pt>
    <dgm:pt modelId="{DEAD7F2F-2D23-435E-AC4D-4781C8E34043}" type="sibTrans" cxnId="{4909E318-2FB2-43D1-A341-B7EC68E9E8A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55FFA47-432F-4623-B5E3-A1995FB030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&gt; ask new -n &lt;project name&gt;</a:t>
          </a:r>
        </a:p>
      </dgm:t>
    </dgm:pt>
    <dgm:pt modelId="{BA75CC79-81C7-47B2-A2BC-DD2C1360E10C}" type="parTrans" cxnId="{0DA936EE-F03D-4DAD-931C-EC61FA990E76}">
      <dgm:prSet/>
      <dgm:spPr/>
      <dgm:t>
        <a:bodyPr/>
        <a:lstStyle/>
        <a:p>
          <a:endParaRPr lang="en-US"/>
        </a:p>
      </dgm:t>
    </dgm:pt>
    <dgm:pt modelId="{65C404AB-D0E4-4F33-B14C-1117243B2169}" type="sibTrans" cxnId="{0DA936EE-F03D-4DAD-931C-EC61FA990E7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A4121FB-725E-4E3D-9759-F4DD3E92D1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Deploy your skill </a:t>
          </a:r>
        </a:p>
      </dgm:t>
    </dgm:pt>
    <dgm:pt modelId="{F7506C43-4E68-4393-A8F3-20D1C34BBB32}" type="parTrans" cxnId="{4ACBA9C7-D2A4-4A00-9B5C-DCF0F6358A85}">
      <dgm:prSet/>
      <dgm:spPr/>
      <dgm:t>
        <a:bodyPr/>
        <a:lstStyle/>
        <a:p>
          <a:endParaRPr lang="en-US"/>
        </a:p>
      </dgm:t>
    </dgm:pt>
    <dgm:pt modelId="{3EFE1D94-50B3-4FAE-96CF-3F32BAF93F42}" type="sibTrans" cxnId="{4ACBA9C7-D2A4-4A00-9B5C-DCF0F6358A8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AB6D816-DFF6-4341-B2A1-8F82CAF7BE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&gt; ask deploy</a:t>
          </a:r>
        </a:p>
      </dgm:t>
    </dgm:pt>
    <dgm:pt modelId="{93D51315-A5C7-4866-8997-BAB9E6BDA031}" type="parTrans" cxnId="{ECDA87E7-B94E-4EF7-9EC1-F2C18491FF59}">
      <dgm:prSet/>
      <dgm:spPr/>
      <dgm:t>
        <a:bodyPr/>
        <a:lstStyle/>
        <a:p>
          <a:endParaRPr lang="en-US"/>
        </a:p>
      </dgm:t>
    </dgm:pt>
    <dgm:pt modelId="{AA4E7B35-977E-4C2E-ACBF-2F5111D7BDDC}" type="sibTrans" cxnId="{ECDA87E7-B94E-4EF7-9EC1-F2C18491FF5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CE89275-07D1-4098-9A3E-B4D59132FE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Clone skill</a:t>
          </a:r>
        </a:p>
      </dgm:t>
    </dgm:pt>
    <dgm:pt modelId="{B477B974-76EC-4799-8604-3F144B8B00DA}" type="parTrans" cxnId="{4B7AC85E-B510-4EAA-9FFA-C357A0685C7D}">
      <dgm:prSet/>
      <dgm:spPr/>
      <dgm:t>
        <a:bodyPr/>
        <a:lstStyle/>
        <a:p>
          <a:endParaRPr lang="en-US"/>
        </a:p>
      </dgm:t>
    </dgm:pt>
    <dgm:pt modelId="{656CA4E3-D869-4D0F-BDB0-372EB463BDD1}" type="sibTrans" cxnId="{4B7AC85E-B510-4EAA-9FFA-C357A0685C7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45D487D-514C-4A5D-8D49-8670928C3E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&gt; ask clone</a:t>
          </a:r>
        </a:p>
      </dgm:t>
    </dgm:pt>
    <dgm:pt modelId="{9C9D14A9-00D7-430A-AE07-624A306A5E8D}" type="parTrans" cxnId="{047E618D-F378-4ED2-A85A-EA6F45A46C5E}">
      <dgm:prSet/>
      <dgm:spPr/>
      <dgm:t>
        <a:bodyPr/>
        <a:lstStyle/>
        <a:p>
          <a:endParaRPr lang="en-US"/>
        </a:p>
      </dgm:t>
    </dgm:pt>
    <dgm:pt modelId="{DDC86D76-B02C-4006-97A6-A39106E5DB2A}" type="sibTrans" cxnId="{047E618D-F378-4ED2-A85A-EA6F45A46C5E}">
      <dgm:prSet/>
      <dgm:spPr/>
      <dgm:t>
        <a:bodyPr/>
        <a:lstStyle/>
        <a:p>
          <a:endParaRPr lang="en-US"/>
        </a:p>
      </dgm:t>
    </dgm:pt>
    <dgm:pt modelId="{2A468370-3822-40F8-BEE9-937047C0D0FE}" type="pres">
      <dgm:prSet presAssocID="{D4427F1E-6018-44BF-A234-4C0EA4157BCF}" presName="root" presStyleCnt="0">
        <dgm:presLayoutVars>
          <dgm:dir/>
          <dgm:resizeHandles val="exact"/>
        </dgm:presLayoutVars>
      </dgm:prSet>
      <dgm:spPr/>
    </dgm:pt>
    <dgm:pt modelId="{8552622D-A45E-4270-8D98-F1BA6DC5FCEF}" type="pres">
      <dgm:prSet presAssocID="{D4427F1E-6018-44BF-A234-4C0EA4157BCF}" presName="container" presStyleCnt="0">
        <dgm:presLayoutVars>
          <dgm:dir/>
          <dgm:resizeHandles val="exact"/>
        </dgm:presLayoutVars>
      </dgm:prSet>
      <dgm:spPr/>
    </dgm:pt>
    <dgm:pt modelId="{C1AB0EFE-FA46-4906-A642-E4E886D37A08}" type="pres">
      <dgm:prSet presAssocID="{9A6CD02F-CBC7-4624-B667-6802F5800818}" presName="compNode" presStyleCnt="0"/>
      <dgm:spPr/>
    </dgm:pt>
    <dgm:pt modelId="{7D30F120-3469-43AE-A64A-7C4B05F3012C}" type="pres">
      <dgm:prSet presAssocID="{9A6CD02F-CBC7-4624-B667-6802F5800818}" presName="iconBgRect" presStyleLbl="bgShp" presStyleIdx="0" presStyleCnt="8"/>
      <dgm:spPr/>
    </dgm:pt>
    <dgm:pt modelId="{2E67FF27-8A45-4C32-95AC-DE37E52EFA7D}" type="pres">
      <dgm:prSet presAssocID="{9A6CD02F-CBC7-4624-B667-6802F5800818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D4976BE5-1EE3-4165-A896-93548E509160}" type="pres">
      <dgm:prSet presAssocID="{9A6CD02F-CBC7-4624-B667-6802F5800818}" presName="spaceRect" presStyleCnt="0"/>
      <dgm:spPr/>
    </dgm:pt>
    <dgm:pt modelId="{C33C027C-CE4C-4EA8-89E6-E75ED0B6C0EB}" type="pres">
      <dgm:prSet presAssocID="{9A6CD02F-CBC7-4624-B667-6802F5800818}" presName="textRect" presStyleLbl="revTx" presStyleIdx="0" presStyleCnt="8">
        <dgm:presLayoutVars>
          <dgm:chMax val="1"/>
          <dgm:chPref val="1"/>
        </dgm:presLayoutVars>
      </dgm:prSet>
      <dgm:spPr/>
    </dgm:pt>
    <dgm:pt modelId="{81E15815-0006-4805-859B-7C3226D803FC}" type="pres">
      <dgm:prSet presAssocID="{A0CB6C21-1580-4281-8979-119349977024}" presName="sibTrans" presStyleLbl="sibTrans2D1" presStyleIdx="0" presStyleCnt="0"/>
      <dgm:spPr/>
    </dgm:pt>
    <dgm:pt modelId="{715DC287-AE7E-4F06-959D-5513EB90B971}" type="pres">
      <dgm:prSet presAssocID="{FA5B0467-FFBA-4B4F-929F-6085774C940C}" presName="compNode" presStyleCnt="0"/>
      <dgm:spPr/>
    </dgm:pt>
    <dgm:pt modelId="{96B1083C-75CF-4949-8E6A-A84325F4C1EB}" type="pres">
      <dgm:prSet presAssocID="{FA5B0467-FFBA-4B4F-929F-6085774C940C}" presName="iconBgRect" presStyleLbl="bgShp" presStyleIdx="1" presStyleCnt="8"/>
      <dgm:spPr/>
    </dgm:pt>
    <dgm:pt modelId="{5CB821CD-1541-4746-B6ED-9344135BDD71}" type="pres">
      <dgm:prSet presAssocID="{FA5B0467-FFBA-4B4F-929F-6085774C940C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6ABF9B8C-CA6E-4D90-B9C1-A873DA7D4D95}" type="pres">
      <dgm:prSet presAssocID="{FA5B0467-FFBA-4B4F-929F-6085774C940C}" presName="spaceRect" presStyleCnt="0"/>
      <dgm:spPr/>
    </dgm:pt>
    <dgm:pt modelId="{6F1CFFB0-23D0-49B2-8285-D70F88A2FB09}" type="pres">
      <dgm:prSet presAssocID="{FA5B0467-FFBA-4B4F-929F-6085774C940C}" presName="textRect" presStyleLbl="revTx" presStyleIdx="1" presStyleCnt="8">
        <dgm:presLayoutVars>
          <dgm:chMax val="1"/>
          <dgm:chPref val="1"/>
        </dgm:presLayoutVars>
      </dgm:prSet>
      <dgm:spPr/>
    </dgm:pt>
    <dgm:pt modelId="{F37069C8-F0AB-47F8-BEDD-CF1FB9FA7D15}" type="pres">
      <dgm:prSet presAssocID="{2763ABC8-983A-4B2B-B8B2-B5CB2509768B}" presName="sibTrans" presStyleLbl="sibTrans2D1" presStyleIdx="0" presStyleCnt="0"/>
      <dgm:spPr/>
    </dgm:pt>
    <dgm:pt modelId="{FD9B750B-AC7E-4E67-B6F5-F7E25A5935E1}" type="pres">
      <dgm:prSet presAssocID="{4D014A65-5242-4CBD-B6C1-6EC7261C8306}" presName="compNode" presStyleCnt="0"/>
      <dgm:spPr/>
    </dgm:pt>
    <dgm:pt modelId="{DE12C4C1-4E76-45A0-B104-1AF717440F32}" type="pres">
      <dgm:prSet presAssocID="{4D014A65-5242-4CBD-B6C1-6EC7261C8306}" presName="iconBgRect" presStyleLbl="bgShp" presStyleIdx="2" presStyleCnt="8"/>
      <dgm:spPr/>
    </dgm:pt>
    <dgm:pt modelId="{1935067A-FF8E-49DC-9F27-6FC9C25FAC6C}" type="pres">
      <dgm:prSet presAssocID="{4D014A65-5242-4CBD-B6C1-6EC7261C8306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E1BA034D-82CC-4163-9EC2-3BA9FA2A5795}" type="pres">
      <dgm:prSet presAssocID="{4D014A65-5242-4CBD-B6C1-6EC7261C8306}" presName="spaceRect" presStyleCnt="0"/>
      <dgm:spPr/>
    </dgm:pt>
    <dgm:pt modelId="{E3BE3971-1D3C-44AB-9D74-125E87C2F85C}" type="pres">
      <dgm:prSet presAssocID="{4D014A65-5242-4CBD-B6C1-6EC7261C8306}" presName="textRect" presStyleLbl="revTx" presStyleIdx="2" presStyleCnt="8">
        <dgm:presLayoutVars>
          <dgm:chMax val="1"/>
          <dgm:chPref val="1"/>
        </dgm:presLayoutVars>
      </dgm:prSet>
      <dgm:spPr/>
    </dgm:pt>
    <dgm:pt modelId="{81C225A9-7A33-48E3-ADAD-63D6D590C46A}" type="pres">
      <dgm:prSet presAssocID="{DEAD7F2F-2D23-435E-AC4D-4781C8E34043}" presName="sibTrans" presStyleLbl="sibTrans2D1" presStyleIdx="0" presStyleCnt="0"/>
      <dgm:spPr/>
    </dgm:pt>
    <dgm:pt modelId="{9427E98E-5BAA-4A94-BA1E-2E5A66F9BA5A}" type="pres">
      <dgm:prSet presAssocID="{655FFA47-432F-4623-B5E3-A1995FB03025}" presName="compNode" presStyleCnt="0"/>
      <dgm:spPr/>
    </dgm:pt>
    <dgm:pt modelId="{DA40604E-035F-4152-B08F-BF26AE8E29C3}" type="pres">
      <dgm:prSet presAssocID="{655FFA47-432F-4623-B5E3-A1995FB03025}" presName="iconBgRect" presStyleLbl="bgShp" presStyleIdx="3" presStyleCnt="8"/>
      <dgm:spPr/>
    </dgm:pt>
    <dgm:pt modelId="{4B9B04D3-AADE-4649-BC93-B1F7EE8054DF}" type="pres">
      <dgm:prSet presAssocID="{655FFA47-432F-4623-B5E3-A1995FB03025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9C44B59-015D-491C-A66A-3DD0E7236ECD}" type="pres">
      <dgm:prSet presAssocID="{655FFA47-432F-4623-B5E3-A1995FB03025}" presName="spaceRect" presStyleCnt="0"/>
      <dgm:spPr/>
    </dgm:pt>
    <dgm:pt modelId="{B5644265-324C-4A8F-B083-CC4EE183B335}" type="pres">
      <dgm:prSet presAssocID="{655FFA47-432F-4623-B5E3-A1995FB03025}" presName="textRect" presStyleLbl="revTx" presStyleIdx="3" presStyleCnt="8">
        <dgm:presLayoutVars>
          <dgm:chMax val="1"/>
          <dgm:chPref val="1"/>
        </dgm:presLayoutVars>
      </dgm:prSet>
      <dgm:spPr/>
    </dgm:pt>
    <dgm:pt modelId="{E40ABC40-2706-444C-9CE1-CC2A60AEA6AC}" type="pres">
      <dgm:prSet presAssocID="{65C404AB-D0E4-4F33-B14C-1117243B2169}" presName="sibTrans" presStyleLbl="sibTrans2D1" presStyleIdx="0" presStyleCnt="0"/>
      <dgm:spPr/>
    </dgm:pt>
    <dgm:pt modelId="{6DACB688-EB00-489E-AE8C-3119487BAA6E}" type="pres">
      <dgm:prSet presAssocID="{DA4121FB-725E-4E3D-9759-F4DD3E92D10A}" presName="compNode" presStyleCnt="0"/>
      <dgm:spPr/>
    </dgm:pt>
    <dgm:pt modelId="{CFB07929-40F3-4BFB-9E2D-A203DFD79E60}" type="pres">
      <dgm:prSet presAssocID="{DA4121FB-725E-4E3D-9759-F4DD3E92D10A}" presName="iconBgRect" presStyleLbl="bgShp" presStyleIdx="4" presStyleCnt="8"/>
      <dgm:spPr/>
    </dgm:pt>
    <dgm:pt modelId="{54DCE620-C33D-444E-AFE6-4E09B8D42CD8}" type="pres">
      <dgm:prSet presAssocID="{DA4121FB-725E-4E3D-9759-F4DD3E92D10A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92575F1F-D002-4817-A7E7-12E7FD6F869D}" type="pres">
      <dgm:prSet presAssocID="{DA4121FB-725E-4E3D-9759-F4DD3E92D10A}" presName="spaceRect" presStyleCnt="0"/>
      <dgm:spPr/>
    </dgm:pt>
    <dgm:pt modelId="{FB3F3974-7C83-4D8C-8E34-1C062DDF721C}" type="pres">
      <dgm:prSet presAssocID="{DA4121FB-725E-4E3D-9759-F4DD3E92D10A}" presName="textRect" presStyleLbl="revTx" presStyleIdx="4" presStyleCnt="8">
        <dgm:presLayoutVars>
          <dgm:chMax val="1"/>
          <dgm:chPref val="1"/>
        </dgm:presLayoutVars>
      </dgm:prSet>
      <dgm:spPr/>
    </dgm:pt>
    <dgm:pt modelId="{FDC37B0D-3D04-4DB2-8A8D-D07C4417F83A}" type="pres">
      <dgm:prSet presAssocID="{3EFE1D94-50B3-4FAE-96CF-3F32BAF93F42}" presName="sibTrans" presStyleLbl="sibTrans2D1" presStyleIdx="0" presStyleCnt="0"/>
      <dgm:spPr/>
    </dgm:pt>
    <dgm:pt modelId="{187E3F54-6C18-4704-A9A8-1DE3F65A312A}" type="pres">
      <dgm:prSet presAssocID="{AAB6D816-DFF6-4341-B2A1-8F82CAF7BED3}" presName="compNode" presStyleCnt="0"/>
      <dgm:spPr/>
    </dgm:pt>
    <dgm:pt modelId="{58969555-41B2-448E-9B89-8B62022C7AE3}" type="pres">
      <dgm:prSet presAssocID="{AAB6D816-DFF6-4341-B2A1-8F82CAF7BED3}" presName="iconBgRect" presStyleLbl="bgShp" presStyleIdx="5" presStyleCnt="8"/>
      <dgm:spPr/>
    </dgm:pt>
    <dgm:pt modelId="{0F983B7D-77A2-4113-87F1-B9EB75F350C8}" type="pres">
      <dgm:prSet presAssocID="{AAB6D816-DFF6-4341-B2A1-8F82CAF7BED3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E02BCCD-8554-46B4-9093-4E9FC56CB531}" type="pres">
      <dgm:prSet presAssocID="{AAB6D816-DFF6-4341-B2A1-8F82CAF7BED3}" presName="spaceRect" presStyleCnt="0"/>
      <dgm:spPr/>
    </dgm:pt>
    <dgm:pt modelId="{0972A5BD-79DA-4996-93E9-90C74BC46417}" type="pres">
      <dgm:prSet presAssocID="{AAB6D816-DFF6-4341-B2A1-8F82CAF7BED3}" presName="textRect" presStyleLbl="revTx" presStyleIdx="5" presStyleCnt="8">
        <dgm:presLayoutVars>
          <dgm:chMax val="1"/>
          <dgm:chPref val="1"/>
        </dgm:presLayoutVars>
      </dgm:prSet>
      <dgm:spPr/>
    </dgm:pt>
    <dgm:pt modelId="{C3F36C8B-26EB-4CC4-9D71-B3FE304FAB67}" type="pres">
      <dgm:prSet presAssocID="{AA4E7B35-977E-4C2E-ACBF-2F5111D7BDDC}" presName="sibTrans" presStyleLbl="sibTrans2D1" presStyleIdx="0" presStyleCnt="0"/>
      <dgm:spPr/>
    </dgm:pt>
    <dgm:pt modelId="{AAA61FCE-1CB1-4B90-9327-CB8D8C2B0377}" type="pres">
      <dgm:prSet presAssocID="{5CE89275-07D1-4098-9A3E-B4D59132FE38}" presName="compNode" presStyleCnt="0"/>
      <dgm:spPr/>
    </dgm:pt>
    <dgm:pt modelId="{6C6FED74-4C81-40BA-A8EB-AC61293FE97E}" type="pres">
      <dgm:prSet presAssocID="{5CE89275-07D1-4098-9A3E-B4D59132FE38}" presName="iconBgRect" presStyleLbl="bgShp" presStyleIdx="6" presStyleCnt="8"/>
      <dgm:spPr/>
    </dgm:pt>
    <dgm:pt modelId="{6333B54A-E60C-4704-A08E-4D03F3E8ABB2}" type="pres">
      <dgm:prSet presAssocID="{5CE89275-07D1-4098-9A3E-B4D59132FE38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A778BAD-B104-4C1F-BD97-B0F08281E861}" type="pres">
      <dgm:prSet presAssocID="{5CE89275-07D1-4098-9A3E-B4D59132FE38}" presName="spaceRect" presStyleCnt="0"/>
      <dgm:spPr/>
    </dgm:pt>
    <dgm:pt modelId="{92625C43-2D66-40B4-829D-ADF9A6C7242F}" type="pres">
      <dgm:prSet presAssocID="{5CE89275-07D1-4098-9A3E-B4D59132FE38}" presName="textRect" presStyleLbl="revTx" presStyleIdx="6" presStyleCnt="8">
        <dgm:presLayoutVars>
          <dgm:chMax val="1"/>
          <dgm:chPref val="1"/>
        </dgm:presLayoutVars>
      </dgm:prSet>
      <dgm:spPr/>
    </dgm:pt>
    <dgm:pt modelId="{A47C8EA8-DEAF-4010-B058-AAFB9340AD07}" type="pres">
      <dgm:prSet presAssocID="{656CA4E3-D869-4D0F-BDB0-372EB463BDD1}" presName="sibTrans" presStyleLbl="sibTrans2D1" presStyleIdx="0" presStyleCnt="0"/>
      <dgm:spPr/>
    </dgm:pt>
    <dgm:pt modelId="{13E1B662-3C77-4AE2-A070-8D2DABE1AD7C}" type="pres">
      <dgm:prSet presAssocID="{545D487D-514C-4A5D-8D49-8670928C3ED7}" presName="compNode" presStyleCnt="0"/>
      <dgm:spPr/>
    </dgm:pt>
    <dgm:pt modelId="{9CB51CD3-D81A-4029-8CEC-C116E283040B}" type="pres">
      <dgm:prSet presAssocID="{545D487D-514C-4A5D-8D49-8670928C3ED7}" presName="iconBgRect" presStyleLbl="bgShp" presStyleIdx="7" presStyleCnt="8"/>
      <dgm:spPr/>
    </dgm:pt>
    <dgm:pt modelId="{D87CED90-862C-483F-9F64-9F6D0FD4ECE5}" type="pres">
      <dgm:prSet presAssocID="{545D487D-514C-4A5D-8D49-8670928C3ED7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E4FA6E46-A427-4B24-85EC-AF05AEB1809C}" type="pres">
      <dgm:prSet presAssocID="{545D487D-514C-4A5D-8D49-8670928C3ED7}" presName="spaceRect" presStyleCnt="0"/>
      <dgm:spPr/>
    </dgm:pt>
    <dgm:pt modelId="{511B93B4-9920-4274-9DE2-05F5370016D8}" type="pres">
      <dgm:prSet presAssocID="{545D487D-514C-4A5D-8D49-8670928C3ED7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1BAC3F04-AB66-482A-A8FC-C87D4231CBDC}" srcId="{D4427F1E-6018-44BF-A234-4C0EA4157BCF}" destId="{9A6CD02F-CBC7-4624-B667-6802F5800818}" srcOrd="0" destOrd="0" parTransId="{29D69B7D-CA20-45BF-AAE4-CD86346ED7AE}" sibTransId="{A0CB6C21-1580-4281-8979-119349977024}"/>
    <dgm:cxn modelId="{F1AADC15-030B-4EEC-B54F-C6F8B63CA7BE}" type="presOf" srcId="{545D487D-514C-4A5D-8D49-8670928C3ED7}" destId="{511B93B4-9920-4274-9DE2-05F5370016D8}" srcOrd="0" destOrd="0" presId="urn:microsoft.com/office/officeart/2018/2/layout/IconCircleList"/>
    <dgm:cxn modelId="{BC716817-8883-46FF-9FF8-3877FF5B4DAD}" type="presOf" srcId="{2763ABC8-983A-4B2B-B8B2-B5CB2509768B}" destId="{F37069C8-F0AB-47F8-BEDD-CF1FB9FA7D15}" srcOrd="0" destOrd="0" presId="urn:microsoft.com/office/officeart/2018/2/layout/IconCircleList"/>
    <dgm:cxn modelId="{03D68517-9450-4785-B8A6-F714BBA2E6C4}" type="presOf" srcId="{9A6CD02F-CBC7-4624-B667-6802F5800818}" destId="{C33C027C-CE4C-4EA8-89E6-E75ED0B6C0EB}" srcOrd="0" destOrd="0" presId="urn:microsoft.com/office/officeart/2018/2/layout/IconCircleList"/>
    <dgm:cxn modelId="{4909E318-2FB2-43D1-A341-B7EC68E9E8AE}" srcId="{D4427F1E-6018-44BF-A234-4C0EA4157BCF}" destId="{4D014A65-5242-4CBD-B6C1-6EC7261C8306}" srcOrd="2" destOrd="0" parTransId="{17A3A669-62F4-4203-A9C3-82110DF96CF7}" sibTransId="{DEAD7F2F-2D23-435E-AC4D-4781C8E34043}"/>
    <dgm:cxn modelId="{168F331A-36E9-4AC2-8C21-E3D5B88FA2EA}" type="presOf" srcId="{65C404AB-D0E4-4F33-B14C-1117243B2169}" destId="{E40ABC40-2706-444C-9CE1-CC2A60AEA6AC}" srcOrd="0" destOrd="0" presId="urn:microsoft.com/office/officeart/2018/2/layout/IconCircleList"/>
    <dgm:cxn modelId="{26DE351D-EA65-48B9-8B98-8803DD41A921}" type="presOf" srcId="{DEAD7F2F-2D23-435E-AC4D-4781C8E34043}" destId="{81C225A9-7A33-48E3-ADAD-63D6D590C46A}" srcOrd="0" destOrd="0" presId="urn:microsoft.com/office/officeart/2018/2/layout/IconCircleList"/>
    <dgm:cxn modelId="{77E8D428-5262-4F09-B211-CA789F765B9D}" type="presOf" srcId="{FA5B0467-FFBA-4B4F-929F-6085774C940C}" destId="{6F1CFFB0-23D0-49B2-8285-D70F88A2FB09}" srcOrd="0" destOrd="0" presId="urn:microsoft.com/office/officeart/2018/2/layout/IconCircleList"/>
    <dgm:cxn modelId="{58E97C2A-335B-4410-A04E-253E90ECE586}" type="presOf" srcId="{A0CB6C21-1580-4281-8979-119349977024}" destId="{81E15815-0006-4805-859B-7C3226D803FC}" srcOrd="0" destOrd="0" presId="urn:microsoft.com/office/officeart/2018/2/layout/IconCircleList"/>
    <dgm:cxn modelId="{3DB22B2E-F152-4882-8E33-6BE49F47C739}" type="presOf" srcId="{AAB6D816-DFF6-4341-B2A1-8F82CAF7BED3}" destId="{0972A5BD-79DA-4996-93E9-90C74BC46417}" srcOrd="0" destOrd="0" presId="urn:microsoft.com/office/officeart/2018/2/layout/IconCircleList"/>
    <dgm:cxn modelId="{4B7AC85E-B510-4EAA-9FFA-C357A0685C7D}" srcId="{D4427F1E-6018-44BF-A234-4C0EA4157BCF}" destId="{5CE89275-07D1-4098-9A3E-B4D59132FE38}" srcOrd="6" destOrd="0" parTransId="{B477B974-76EC-4799-8604-3F144B8B00DA}" sibTransId="{656CA4E3-D869-4D0F-BDB0-372EB463BDD1}"/>
    <dgm:cxn modelId="{1EB4C061-09D3-4882-B4A7-961CB2A3A146}" type="presOf" srcId="{DA4121FB-725E-4E3D-9759-F4DD3E92D10A}" destId="{FB3F3974-7C83-4D8C-8E34-1C062DDF721C}" srcOrd="0" destOrd="0" presId="urn:microsoft.com/office/officeart/2018/2/layout/IconCircleList"/>
    <dgm:cxn modelId="{ABF5CA6F-5AD0-4BFA-B063-55EDABFFD14B}" srcId="{D4427F1E-6018-44BF-A234-4C0EA4157BCF}" destId="{FA5B0467-FFBA-4B4F-929F-6085774C940C}" srcOrd="1" destOrd="0" parTransId="{950E6B3B-CF3C-46AC-A086-575F83C02DEF}" sibTransId="{2763ABC8-983A-4B2B-B8B2-B5CB2509768B}"/>
    <dgm:cxn modelId="{EC5B1D84-0665-426A-B02D-369ED23CA184}" type="presOf" srcId="{656CA4E3-D869-4D0F-BDB0-372EB463BDD1}" destId="{A47C8EA8-DEAF-4010-B058-AAFB9340AD07}" srcOrd="0" destOrd="0" presId="urn:microsoft.com/office/officeart/2018/2/layout/IconCircleList"/>
    <dgm:cxn modelId="{047E618D-F378-4ED2-A85A-EA6F45A46C5E}" srcId="{D4427F1E-6018-44BF-A234-4C0EA4157BCF}" destId="{545D487D-514C-4A5D-8D49-8670928C3ED7}" srcOrd="7" destOrd="0" parTransId="{9C9D14A9-00D7-430A-AE07-624A306A5E8D}" sibTransId="{DDC86D76-B02C-4006-97A6-A39106E5DB2A}"/>
    <dgm:cxn modelId="{54D6899E-C5BC-4111-8CB7-0FB723E12658}" type="presOf" srcId="{4D014A65-5242-4CBD-B6C1-6EC7261C8306}" destId="{E3BE3971-1D3C-44AB-9D74-125E87C2F85C}" srcOrd="0" destOrd="0" presId="urn:microsoft.com/office/officeart/2018/2/layout/IconCircleList"/>
    <dgm:cxn modelId="{E20BCDB1-F5AA-47EE-B27A-49C282E1843A}" type="presOf" srcId="{D4427F1E-6018-44BF-A234-4C0EA4157BCF}" destId="{2A468370-3822-40F8-BEE9-937047C0D0FE}" srcOrd="0" destOrd="0" presId="urn:microsoft.com/office/officeart/2018/2/layout/IconCircleList"/>
    <dgm:cxn modelId="{AA2BF5B4-9B7B-4B5E-8309-CC7F666A71FC}" type="presOf" srcId="{AA4E7B35-977E-4C2E-ACBF-2F5111D7BDDC}" destId="{C3F36C8B-26EB-4CC4-9D71-B3FE304FAB67}" srcOrd="0" destOrd="0" presId="urn:microsoft.com/office/officeart/2018/2/layout/IconCircleList"/>
    <dgm:cxn modelId="{DCED1DBA-0F33-4720-A0C2-E90FE05A8754}" type="presOf" srcId="{5CE89275-07D1-4098-9A3E-B4D59132FE38}" destId="{92625C43-2D66-40B4-829D-ADF9A6C7242F}" srcOrd="0" destOrd="0" presId="urn:microsoft.com/office/officeart/2018/2/layout/IconCircleList"/>
    <dgm:cxn modelId="{C96869BC-A86D-4925-A0CC-6707981650E4}" type="presOf" srcId="{3EFE1D94-50B3-4FAE-96CF-3F32BAF93F42}" destId="{FDC37B0D-3D04-4DB2-8A8D-D07C4417F83A}" srcOrd="0" destOrd="0" presId="urn:microsoft.com/office/officeart/2018/2/layout/IconCircleList"/>
    <dgm:cxn modelId="{4ACBA9C7-D2A4-4A00-9B5C-DCF0F6358A85}" srcId="{D4427F1E-6018-44BF-A234-4C0EA4157BCF}" destId="{DA4121FB-725E-4E3D-9759-F4DD3E92D10A}" srcOrd="4" destOrd="0" parTransId="{F7506C43-4E68-4393-A8F3-20D1C34BBB32}" sibTransId="{3EFE1D94-50B3-4FAE-96CF-3F32BAF93F42}"/>
    <dgm:cxn modelId="{ECDA87E7-B94E-4EF7-9EC1-F2C18491FF59}" srcId="{D4427F1E-6018-44BF-A234-4C0EA4157BCF}" destId="{AAB6D816-DFF6-4341-B2A1-8F82CAF7BED3}" srcOrd="5" destOrd="0" parTransId="{93D51315-A5C7-4866-8997-BAB9E6BDA031}" sibTransId="{AA4E7B35-977E-4C2E-ACBF-2F5111D7BDDC}"/>
    <dgm:cxn modelId="{0DA936EE-F03D-4DAD-931C-EC61FA990E76}" srcId="{D4427F1E-6018-44BF-A234-4C0EA4157BCF}" destId="{655FFA47-432F-4623-B5E3-A1995FB03025}" srcOrd="3" destOrd="0" parTransId="{BA75CC79-81C7-47B2-A2BC-DD2C1360E10C}" sibTransId="{65C404AB-D0E4-4F33-B14C-1117243B2169}"/>
    <dgm:cxn modelId="{28AD4CF2-8FFA-4D0F-8CAD-5EC4E97B68BF}" type="presOf" srcId="{655FFA47-432F-4623-B5E3-A1995FB03025}" destId="{B5644265-324C-4A8F-B083-CC4EE183B335}" srcOrd="0" destOrd="0" presId="urn:microsoft.com/office/officeart/2018/2/layout/IconCircleList"/>
    <dgm:cxn modelId="{37E5843D-A51D-4610-857C-7FE0EA07D263}" type="presParOf" srcId="{2A468370-3822-40F8-BEE9-937047C0D0FE}" destId="{8552622D-A45E-4270-8D98-F1BA6DC5FCEF}" srcOrd="0" destOrd="0" presId="urn:microsoft.com/office/officeart/2018/2/layout/IconCircleList"/>
    <dgm:cxn modelId="{511640D4-C838-4C90-A4EB-925BAC2395D3}" type="presParOf" srcId="{8552622D-A45E-4270-8D98-F1BA6DC5FCEF}" destId="{C1AB0EFE-FA46-4906-A642-E4E886D37A08}" srcOrd="0" destOrd="0" presId="urn:microsoft.com/office/officeart/2018/2/layout/IconCircleList"/>
    <dgm:cxn modelId="{53A2C3CC-3FAF-4EAF-B68E-5A9571F3653C}" type="presParOf" srcId="{C1AB0EFE-FA46-4906-A642-E4E886D37A08}" destId="{7D30F120-3469-43AE-A64A-7C4B05F3012C}" srcOrd="0" destOrd="0" presId="urn:microsoft.com/office/officeart/2018/2/layout/IconCircleList"/>
    <dgm:cxn modelId="{98A1E495-B23D-4B6B-85ED-5554AA4C97BC}" type="presParOf" srcId="{C1AB0EFE-FA46-4906-A642-E4E886D37A08}" destId="{2E67FF27-8A45-4C32-95AC-DE37E52EFA7D}" srcOrd="1" destOrd="0" presId="urn:microsoft.com/office/officeart/2018/2/layout/IconCircleList"/>
    <dgm:cxn modelId="{F9A56818-C8E9-45CA-ADCD-3D41FB8757BF}" type="presParOf" srcId="{C1AB0EFE-FA46-4906-A642-E4E886D37A08}" destId="{D4976BE5-1EE3-4165-A896-93548E509160}" srcOrd="2" destOrd="0" presId="urn:microsoft.com/office/officeart/2018/2/layout/IconCircleList"/>
    <dgm:cxn modelId="{9B2054B2-CFD4-41BC-8457-48C8BA672682}" type="presParOf" srcId="{C1AB0EFE-FA46-4906-A642-E4E886D37A08}" destId="{C33C027C-CE4C-4EA8-89E6-E75ED0B6C0EB}" srcOrd="3" destOrd="0" presId="urn:microsoft.com/office/officeart/2018/2/layout/IconCircleList"/>
    <dgm:cxn modelId="{037A2F85-A93A-4B92-8C96-CEBF7AEA4D58}" type="presParOf" srcId="{8552622D-A45E-4270-8D98-F1BA6DC5FCEF}" destId="{81E15815-0006-4805-859B-7C3226D803FC}" srcOrd="1" destOrd="0" presId="urn:microsoft.com/office/officeart/2018/2/layout/IconCircleList"/>
    <dgm:cxn modelId="{A9E4EAD6-007A-4D41-8072-1E62CBE933B7}" type="presParOf" srcId="{8552622D-A45E-4270-8D98-F1BA6DC5FCEF}" destId="{715DC287-AE7E-4F06-959D-5513EB90B971}" srcOrd="2" destOrd="0" presId="urn:microsoft.com/office/officeart/2018/2/layout/IconCircleList"/>
    <dgm:cxn modelId="{69CA62D0-E314-4746-AAF9-6BF9C15A7CB2}" type="presParOf" srcId="{715DC287-AE7E-4F06-959D-5513EB90B971}" destId="{96B1083C-75CF-4949-8E6A-A84325F4C1EB}" srcOrd="0" destOrd="0" presId="urn:microsoft.com/office/officeart/2018/2/layout/IconCircleList"/>
    <dgm:cxn modelId="{3C443192-29BA-4D4D-9D85-C022EC04030D}" type="presParOf" srcId="{715DC287-AE7E-4F06-959D-5513EB90B971}" destId="{5CB821CD-1541-4746-B6ED-9344135BDD71}" srcOrd="1" destOrd="0" presId="urn:microsoft.com/office/officeart/2018/2/layout/IconCircleList"/>
    <dgm:cxn modelId="{657268D3-EE1D-4EB8-9D1F-02D217EADCFB}" type="presParOf" srcId="{715DC287-AE7E-4F06-959D-5513EB90B971}" destId="{6ABF9B8C-CA6E-4D90-B9C1-A873DA7D4D95}" srcOrd="2" destOrd="0" presId="urn:microsoft.com/office/officeart/2018/2/layout/IconCircleList"/>
    <dgm:cxn modelId="{E410EF82-D0AF-4DA1-8610-45ABB87D2C10}" type="presParOf" srcId="{715DC287-AE7E-4F06-959D-5513EB90B971}" destId="{6F1CFFB0-23D0-49B2-8285-D70F88A2FB09}" srcOrd="3" destOrd="0" presId="urn:microsoft.com/office/officeart/2018/2/layout/IconCircleList"/>
    <dgm:cxn modelId="{C55800D5-F5AC-46DF-BD41-135FD664843C}" type="presParOf" srcId="{8552622D-A45E-4270-8D98-F1BA6DC5FCEF}" destId="{F37069C8-F0AB-47F8-BEDD-CF1FB9FA7D15}" srcOrd="3" destOrd="0" presId="urn:microsoft.com/office/officeart/2018/2/layout/IconCircleList"/>
    <dgm:cxn modelId="{6C026D3D-D72D-4A20-A6FF-CBB5AA66F686}" type="presParOf" srcId="{8552622D-A45E-4270-8D98-F1BA6DC5FCEF}" destId="{FD9B750B-AC7E-4E67-B6F5-F7E25A5935E1}" srcOrd="4" destOrd="0" presId="urn:microsoft.com/office/officeart/2018/2/layout/IconCircleList"/>
    <dgm:cxn modelId="{AFF2DA79-3835-4DF0-A176-253A181BE2C8}" type="presParOf" srcId="{FD9B750B-AC7E-4E67-B6F5-F7E25A5935E1}" destId="{DE12C4C1-4E76-45A0-B104-1AF717440F32}" srcOrd="0" destOrd="0" presId="urn:microsoft.com/office/officeart/2018/2/layout/IconCircleList"/>
    <dgm:cxn modelId="{B061A7E6-D812-4D6A-BC0E-2B5D6CFCC7EA}" type="presParOf" srcId="{FD9B750B-AC7E-4E67-B6F5-F7E25A5935E1}" destId="{1935067A-FF8E-49DC-9F27-6FC9C25FAC6C}" srcOrd="1" destOrd="0" presId="urn:microsoft.com/office/officeart/2018/2/layout/IconCircleList"/>
    <dgm:cxn modelId="{B2611D54-B3FF-43FC-9C59-692873D616B4}" type="presParOf" srcId="{FD9B750B-AC7E-4E67-B6F5-F7E25A5935E1}" destId="{E1BA034D-82CC-4163-9EC2-3BA9FA2A5795}" srcOrd="2" destOrd="0" presId="urn:microsoft.com/office/officeart/2018/2/layout/IconCircleList"/>
    <dgm:cxn modelId="{DE2AB887-42F0-422E-B264-2A7A9C2D298F}" type="presParOf" srcId="{FD9B750B-AC7E-4E67-B6F5-F7E25A5935E1}" destId="{E3BE3971-1D3C-44AB-9D74-125E87C2F85C}" srcOrd="3" destOrd="0" presId="urn:microsoft.com/office/officeart/2018/2/layout/IconCircleList"/>
    <dgm:cxn modelId="{9E527737-61E6-4CA3-95D9-137C3E693ADB}" type="presParOf" srcId="{8552622D-A45E-4270-8D98-F1BA6DC5FCEF}" destId="{81C225A9-7A33-48E3-ADAD-63D6D590C46A}" srcOrd="5" destOrd="0" presId="urn:microsoft.com/office/officeart/2018/2/layout/IconCircleList"/>
    <dgm:cxn modelId="{9F69DEB6-F670-48E5-8094-94D0D133452E}" type="presParOf" srcId="{8552622D-A45E-4270-8D98-F1BA6DC5FCEF}" destId="{9427E98E-5BAA-4A94-BA1E-2E5A66F9BA5A}" srcOrd="6" destOrd="0" presId="urn:microsoft.com/office/officeart/2018/2/layout/IconCircleList"/>
    <dgm:cxn modelId="{95B1BD9A-78D5-456C-8247-97353B7650E1}" type="presParOf" srcId="{9427E98E-5BAA-4A94-BA1E-2E5A66F9BA5A}" destId="{DA40604E-035F-4152-B08F-BF26AE8E29C3}" srcOrd="0" destOrd="0" presId="urn:microsoft.com/office/officeart/2018/2/layout/IconCircleList"/>
    <dgm:cxn modelId="{33A4CAE0-52B0-451C-9A72-D79AAA2FE25A}" type="presParOf" srcId="{9427E98E-5BAA-4A94-BA1E-2E5A66F9BA5A}" destId="{4B9B04D3-AADE-4649-BC93-B1F7EE8054DF}" srcOrd="1" destOrd="0" presId="urn:microsoft.com/office/officeart/2018/2/layout/IconCircleList"/>
    <dgm:cxn modelId="{08DB71A0-8F5F-4BE6-837E-B93E542754CE}" type="presParOf" srcId="{9427E98E-5BAA-4A94-BA1E-2E5A66F9BA5A}" destId="{39C44B59-015D-491C-A66A-3DD0E7236ECD}" srcOrd="2" destOrd="0" presId="urn:microsoft.com/office/officeart/2018/2/layout/IconCircleList"/>
    <dgm:cxn modelId="{E1D94A3C-CB1F-413D-9D46-93B5EE92E1DE}" type="presParOf" srcId="{9427E98E-5BAA-4A94-BA1E-2E5A66F9BA5A}" destId="{B5644265-324C-4A8F-B083-CC4EE183B335}" srcOrd="3" destOrd="0" presId="urn:microsoft.com/office/officeart/2018/2/layout/IconCircleList"/>
    <dgm:cxn modelId="{BCD9F9A8-F7C9-498D-990D-249138F7BDDE}" type="presParOf" srcId="{8552622D-A45E-4270-8D98-F1BA6DC5FCEF}" destId="{E40ABC40-2706-444C-9CE1-CC2A60AEA6AC}" srcOrd="7" destOrd="0" presId="urn:microsoft.com/office/officeart/2018/2/layout/IconCircleList"/>
    <dgm:cxn modelId="{6AF4756F-5560-4EA9-9F0C-17341010E548}" type="presParOf" srcId="{8552622D-A45E-4270-8D98-F1BA6DC5FCEF}" destId="{6DACB688-EB00-489E-AE8C-3119487BAA6E}" srcOrd="8" destOrd="0" presId="urn:microsoft.com/office/officeart/2018/2/layout/IconCircleList"/>
    <dgm:cxn modelId="{A438A135-DE86-47A1-A973-25A8392E7FA7}" type="presParOf" srcId="{6DACB688-EB00-489E-AE8C-3119487BAA6E}" destId="{CFB07929-40F3-4BFB-9E2D-A203DFD79E60}" srcOrd="0" destOrd="0" presId="urn:microsoft.com/office/officeart/2018/2/layout/IconCircleList"/>
    <dgm:cxn modelId="{042D65A2-A2D9-4F72-AC40-CADCA23F7DDC}" type="presParOf" srcId="{6DACB688-EB00-489E-AE8C-3119487BAA6E}" destId="{54DCE620-C33D-444E-AFE6-4E09B8D42CD8}" srcOrd="1" destOrd="0" presId="urn:microsoft.com/office/officeart/2018/2/layout/IconCircleList"/>
    <dgm:cxn modelId="{186670D2-D96B-4710-8830-256327AA836D}" type="presParOf" srcId="{6DACB688-EB00-489E-AE8C-3119487BAA6E}" destId="{92575F1F-D002-4817-A7E7-12E7FD6F869D}" srcOrd="2" destOrd="0" presId="urn:microsoft.com/office/officeart/2018/2/layout/IconCircleList"/>
    <dgm:cxn modelId="{20E9265A-1946-4B33-82DA-77D6879C9DA0}" type="presParOf" srcId="{6DACB688-EB00-489E-AE8C-3119487BAA6E}" destId="{FB3F3974-7C83-4D8C-8E34-1C062DDF721C}" srcOrd="3" destOrd="0" presId="urn:microsoft.com/office/officeart/2018/2/layout/IconCircleList"/>
    <dgm:cxn modelId="{DDF4C106-40FF-4344-958E-9F19B045491A}" type="presParOf" srcId="{8552622D-A45E-4270-8D98-F1BA6DC5FCEF}" destId="{FDC37B0D-3D04-4DB2-8A8D-D07C4417F83A}" srcOrd="9" destOrd="0" presId="urn:microsoft.com/office/officeart/2018/2/layout/IconCircleList"/>
    <dgm:cxn modelId="{308524B9-1D3A-48EE-9719-2B1504D27135}" type="presParOf" srcId="{8552622D-A45E-4270-8D98-F1BA6DC5FCEF}" destId="{187E3F54-6C18-4704-A9A8-1DE3F65A312A}" srcOrd="10" destOrd="0" presId="urn:microsoft.com/office/officeart/2018/2/layout/IconCircleList"/>
    <dgm:cxn modelId="{55D12B4C-55B9-4A58-AC4D-092F8D78A8FA}" type="presParOf" srcId="{187E3F54-6C18-4704-A9A8-1DE3F65A312A}" destId="{58969555-41B2-448E-9B89-8B62022C7AE3}" srcOrd="0" destOrd="0" presId="urn:microsoft.com/office/officeart/2018/2/layout/IconCircleList"/>
    <dgm:cxn modelId="{7EDD0CE4-8EA0-41A8-8854-EE9C21444F3C}" type="presParOf" srcId="{187E3F54-6C18-4704-A9A8-1DE3F65A312A}" destId="{0F983B7D-77A2-4113-87F1-B9EB75F350C8}" srcOrd="1" destOrd="0" presId="urn:microsoft.com/office/officeart/2018/2/layout/IconCircleList"/>
    <dgm:cxn modelId="{30981F47-3F06-4388-BF29-CEC5A7B2E375}" type="presParOf" srcId="{187E3F54-6C18-4704-A9A8-1DE3F65A312A}" destId="{CE02BCCD-8554-46B4-9093-4E9FC56CB531}" srcOrd="2" destOrd="0" presId="urn:microsoft.com/office/officeart/2018/2/layout/IconCircleList"/>
    <dgm:cxn modelId="{DE7063CA-FEFC-44C7-8B02-E915290F6703}" type="presParOf" srcId="{187E3F54-6C18-4704-A9A8-1DE3F65A312A}" destId="{0972A5BD-79DA-4996-93E9-90C74BC46417}" srcOrd="3" destOrd="0" presId="urn:microsoft.com/office/officeart/2018/2/layout/IconCircleList"/>
    <dgm:cxn modelId="{9BA24782-19EA-4089-B9A1-AE1A9C726ACA}" type="presParOf" srcId="{8552622D-A45E-4270-8D98-F1BA6DC5FCEF}" destId="{C3F36C8B-26EB-4CC4-9D71-B3FE304FAB67}" srcOrd="11" destOrd="0" presId="urn:microsoft.com/office/officeart/2018/2/layout/IconCircleList"/>
    <dgm:cxn modelId="{9E68C1CA-AABB-4772-9AF5-0C038E20C019}" type="presParOf" srcId="{8552622D-A45E-4270-8D98-F1BA6DC5FCEF}" destId="{AAA61FCE-1CB1-4B90-9327-CB8D8C2B0377}" srcOrd="12" destOrd="0" presId="urn:microsoft.com/office/officeart/2018/2/layout/IconCircleList"/>
    <dgm:cxn modelId="{221FCF61-4526-4A51-95C4-69CD37000E16}" type="presParOf" srcId="{AAA61FCE-1CB1-4B90-9327-CB8D8C2B0377}" destId="{6C6FED74-4C81-40BA-A8EB-AC61293FE97E}" srcOrd="0" destOrd="0" presId="urn:microsoft.com/office/officeart/2018/2/layout/IconCircleList"/>
    <dgm:cxn modelId="{4ADC39A3-E0E1-48DB-A312-FBF0850E390A}" type="presParOf" srcId="{AAA61FCE-1CB1-4B90-9327-CB8D8C2B0377}" destId="{6333B54A-E60C-4704-A08E-4D03F3E8ABB2}" srcOrd="1" destOrd="0" presId="urn:microsoft.com/office/officeart/2018/2/layout/IconCircleList"/>
    <dgm:cxn modelId="{4E2A0064-3026-48C2-B777-0D404B18F747}" type="presParOf" srcId="{AAA61FCE-1CB1-4B90-9327-CB8D8C2B0377}" destId="{CA778BAD-B104-4C1F-BD97-B0F08281E861}" srcOrd="2" destOrd="0" presId="urn:microsoft.com/office/officeart/2018/2/layout/IconCircleList"/>
    <dgm:cxn modelId="{A96C51CA-0BDA-46D7-8D1F-A59752D9A10C}" type="presParOf" srcId="{AAA61FCE-1CB1-4B90-9327-CB8D8C2B0377}" destId="{92625C43-2D66-40B4-829D-ADF9A6C7242F}" srcOrd="3" destOrd="0" presId="urn:microsoft.com/office/officeart/2018/2/layout/IconCircleList"/>
    <dgm:cxn modelId="{85E4CE42-1305-4FFE-9656-EFE3C0F05E41}" type="presParOf" srcId="{8552622D-A45E-4270-8D98-F1BA6DC5FCEF}" destId="{A47C8EA8-DEAF-4010-B058-AAFB9340AD07}" srcOrd="13" destOrd="0" presId="urn:microsoft.com/office/officeart/2018/2/layout/IconCircleList"/>
    <dgm:cxn modelId="{264BE9B8-39E9-48DF-97E5-6AD846430DD6}" type="presParOf" srcId="{8552622D-A45E-4270-8D98-F1BA6DC5FCEF}" destId="{13E1B662-3C77-4AE2-A070-8D2DABE1AD7C}" srcOrd="14" destOrd="0" presId="urn:microsoft.com/office/officeart/2018/2/layout/IconCircleList"/>
    <dgm:cxn modelId="{538F9C30-42BF-43A1-873B-30517DE221A2}" type="presParOf" srcId="{13E1B662-3C77-4AE2-A070-8D2DABE1AD7C}" destId="{9CB51CD3-D81A-4029-8CEC-C116E283040B}" srcOrd="0" destOrd="0" presId="urn:microsoft.com/office/officeart/2018/2/layout/IconCircleList"/>
    <dgm:cxn modelId="{45B18FC5-5CFC-4859-8DB7-343B1278CD57}" type="presParOf" srcId="{13E1B662-3C77-4AE2-A070-8D2DABE1AD7C}" destId="{D87CED90-862C-483F-9F64-9F6D0FD4ECE5}" srcOrd="1" destOrd="0" presId="urn:microsoft.com/office/officeart/2018/2/layout/IconCircleList"/>
    <dgm:cxn modelId="{8D19F664-D024-48AA-A4D3-EFB6539F7115}" type="presParOf" srcId="{13E1B662-3C77-4AE2-A070-8D2DABE1AD7C}" destId="{E4FA6E46-A427-4B24-85EC-AF05AEB1809C}" srcOrd="2" destOrd="0" presId="urn:microsoft.com/office/officeart/2018/2/layout/IconCircleList"/>
    <dgm:cxn modelId="{B5CD9652-1E0F-4C0E-B1B3-757CC1EB8D7E}" type="presParOf" srcId="{13E1B662-3C77-4AE2-A070-8D2DABE1AD7C}" destId="{511B93B4-9920-4274-9DE2-05F5370016D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892DB2-47F4-4098-8285-DBD92B68F47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3EE330E-857B-426B-824F-C32C326D4B42}">
      <dgm:prSet/>
      <dgm:spPr/>
      <dgm:t>
        <a:bodyPr/>
        <a:lstStyle/>
        <a:p>
          <a:r>
            <a:rPr lang="en-US" b="1"/>
            <a:t>.ask </a:t>
          </a:r>
          <a:r>
            <a:rPr lang="en-US"/>
            <a:t>– A hidden folder that contains the ASK CLI's config file.</a:t>
          </a:r>
        </a:p>
      </dgm:t>
    </dgm:pt>
    <dgm:pt modelId="{0AB6A557-A2C5-4071-88B9-E2DBCE99B02F}" type="parTrans" cxnId="{54287B78-F4BD-4206-AE2A-F66363FD1128}">
      <dgm:prSet/>
      <dgm:spPr/>
      <dgm:t>
        <a:bodyPr/>
        <a:lstStyle/>
        <a:p>
          <a:endParaRPr lang="en-US"/>
        </a:p>
      </dgm:t>
    </dgm:pt>
    <dgm:pt modelId="{314FB2F5-5449-4C8E-B3D9-F2B69FFEBAB7}" type="sibTrans" cxnId="{54287B78-F4BD-4206-AE2A-F66363FD1128}">
      <dgm:prSet/>
      <dgm:spPr/>
      <dgm:t>
        <a:bodyPr/>
        <a:lstStyle/>
        <a:p>
          <a:endParaRPr lang="en-US"/>
        </a:p>
      </dgm:t>
    </dgm:pt>
    <dgm:pt modelId="{40400FF3-DAF5-4558-AA0C-647AC01B97F6}">
      <dgm:prSet/>
      <dgm:spPr/>
      <dgm:t>
        <a:bodyPr/>
        <a:lstStyle/>
        <a:p>
          <a:r>
            <a:rPr lang="en-US" b="1"/>
            <a:t>hooks</a:t>
          </a:r>
          <a:r>
            <a:rPr lang="en-US"/>
            <a:t> – A folder that contains the hook scripts. Amazon provides two hooks, post_new_hook and pre_deploy_hook.</a:t>
          </a:r>
        </a:p>
      </dgm:t>
    </dgm:pt>
    <dgm:pt modelId="{66A6C91E-045A-4679-8103-05B05A9E8B3F}" type="parTrans" cxnId="{9123F643-F19B-4EE8-BCAA-9BCB065FC41F}">
      <dgm:prSet/>
      <dgm:spPr/>
      <dgm:t>
        <a:bodyPr/>
        <a:lstStyle/>
        <a:p>
          <a:endParaRPr lang="en-US"/>
        </a:p>
      </dgm:t>
    </dgm:pt>
    <dgm:pt modelId="{547A08C1-B62B-45A3-89FF-E9F7EBF51318}" type="sibTrans" cxnId="{9123F643-F19B-4EE8-BCAA-9BCB065FC41F}">
      <dgm:prSet/>
      <dgm:spPr/>
      <dgm:t>
        <a:bodyPr/>
        <a:lstStyle/>
        <a:p>
          <a:endParaRPr lang="en-US"/>
        </a:p>
      </dgm:t>
    </dgm:pt>
    <dgm:pt modelId="{B72605A3-12CD-4378-AE33-8D8F9BD13C0C}">
      <dgm:prSet/>
      <dgm:spPr/>
      <dgm:t>
        <a:bodyPr/>
        <a:lstStyle/>
        <a:p>
          <a:r>
            <a:rPr lang="en-US" b="1"/>
            <a:t>lambda</a:t>
          </a:r>
          <a:r>
            <a:rPr lang="en-US"/>
            <a:t> – A folder that contains the source code for the skill's AWS Lambda function. The files contained here depend on the runtime for the skill.</a:t>
          </a:r>
        </a:p>
      </dgm:t>
    </dgm:pt>
    <dgm:pt modelId="{76FA6886-2DEC-489A-B7F2-0FD424499CC9}" type="parTrans" cxnId="{1836E241-A521-4EF7-9191-89EDAE1BFA19}">
      <dgm:prSet/>
      <dgm:spPr/>
      <dgm:t>
        <a:bodyPr/>
        <a:lstStyle/>
        <a:p>
          <a:endParaRPr lang="en-US"/>
        </a:p>
      </dgm:t>
    </dgm:pt>
    <dgm:pt modelId="{4D914D5F-3B48-42B4-8B5C-97FFDC072A5B}" type="sibTrans" cxnId="{1836E241-A521-4EF7-9191-89EDAE1BFA19}">
      <dgm:prSet/>
      <dgm:spPr/>
      <dgm:t>
        <a:bodyPr/>
        <a:lstStyle/>
        <a:p>
          <a:endParaRPr lang="en-US"/>
        </a:p>
      </dgm:t>
    </dgm:pt>
    <dgm:pt modelId="{0C57F079-85BF-49C0-AC92-EAA3A90D8B76}">
      <dgm:prSet/>
      <dgm:spPr/>
      <dgm:t>
        <a:bodyPr/>
        <a:lstStyle/>
        <a:p>
          <a:r>
            <a:rPr lang="en-US" b="1"/>
            <a:t>models</a:t>
          </a:r>
          <a:r>
            <a:rPr lang="en-US"/>
            <a:t> – A folder that contains one more interaction models for the skill. Each interaction model is defined in a JSON file named according to the locale. For example, en-US.json and de-DE.json.</a:t>
          </a:r>
        </a:p>
      </dgm:t>
    </dgm:pt>
    <dgm:pt modelId="{D89BD44B-CDF3-42C6-978F-B6270611B957}" type="parTrans" cxnId="{C520CECE-D9E0-4A7C-A522-52CADE1FA2DC}">
      <dgm:prSet/>
      <dgm:spPr/>
      <dgm:t>
        <a:bodyPr/>
        <a:lstStyle/>
        <a:p>
          <a:endParaRPr lang="en-US"/>
        </a:p>
      </dgm:t>
    </dgm:pt>
    <dgm:pt modelId="{65074D2B-5433-43B6-A318-21677F3ECD5B}" type="sibTrans" cxnId="{C520CECE-D9E0-4A7C-A522-52CADE1FA2DC}">
      <dgm:prSet/>
      <dgm:spPr/>
      <dgm:t>
        <a:bodyPr/>
        <a:lstStyle/>
        <a:p>
          <a:endParaRPr lang="en-US"/>
        </a:p>
      </dgm:t>
    </dgm:pt>
    <dgm:pt modelId="{6CC05006-CFBC-4F32-9379-8E912E697292}">
      <dgm:prSet/>
      <dgm:spPr/>
      <dgm:t>
        <a:bodyPr/>
        <a:lstStyle/>
        <a:p>
          <a:r>
            <a:rPr lang="en-US" b="1"/>
            <a:t>skill.json </a:t>
          </a:r>
          <a:r>
            <a:rPr lang="en-US"/>
            <a:t>– A file that contains the skill manifest.</a:t>
          </a:r>
        </a:p>
      </dgm:t>
    </dgm:pt>
    <dgm:pt modelId="{0FFC9A94-BD29-4817-8DA5-A0916C13BA2C}" type="parTrans" cxnId="{46A4BF75-4061-4588-8DA6-8E0988B27A83}">
      <dgm:prSet/>
      <dgm:spPr/>
      <dgm:t>
        <a:bodyPr/>
        <a:lstStyle/>
        <a:p>
          <a:endParaRPr lang="en-US"/>
        </a:p>
      </dgm:t>
    </dgm:pt>
    <dgm:pt modelId="{E2DBB54E-D09E-4554-A0F4-0B427C66291E}" type="sibTrans" cxnId="{46A4BF75-4061-4588-8DA6-8E0988B27A83}">
      <dgm:prSet/>
      <dgm:spPr/>
      <dgm:t>
        <a:bodyPr/>
        <a:lstStyle/>
        <a:p>
          <a:endParaRPr lang="en-US"/>
        </a:p>
      </dgm:t>
    </dgm:pt>
    <dgm:pt modelId="{F675613E-EA35-4B64-8A0C-30954ABEBAC0}" type="pres">
      <dgm:prSet presAssocID="{57892DB2-47F4-4098-8285-DBD92B68F47B}" presName="root" presStyleCnt="0">
        <dgm:presLayoutVars>
          <dgm:dir/>
          <dgm:resizeHandles val="exact"/>
        </dgm:presLayoutVars>
      </dgm:prSet>
      <dgm:spPr/>
    </dgm:pt>
    <dgm:pt modelId="{E925016B-2ECE-48AD-AE18-D06CDB3D3508}" type="pres">
      <dgm:prSet presAssocID="{57892DB2-47F4-4098-8285-DBD92B68F47B}" presName="container" presStyleCnt="0">
        <dgm:presLayoutVars>
          <dgm:dir/>
          <dgm:resizeHandles val="exact"/>
        </dgm:presLayoutVars>
      </dgm:prSet>
      <dgm:spPr/>
    </dgm:pt>
    <dgm:pt modelId="{62726507-134B-4765-A7A7-277553A2D22B}" type="pres">
      <dgm:prSet presAssocID="{43EE330E-857B-426B-824F-C32C326D4B42}" presName="compNode" presStyleCnt="0"/>
      <dgm:spPr/>
    </dgm:pt>
    <dgm:pt modelId="{17320DF1-45B9-4EA6-902D-D78DA4842BBE}" type="pres">
      <dgm:prSet presAssocID="{43EE330E-857B-426B-824F-C32C326D4B42}" presName="iconBgRect" presStyleLbl="bgShp" presStyleIdx="0" presStyleCnt="5"/>
      <dgm:spPr/>
    </dgm:pt>
    <dgm:pt modelId="{2637DFD1-2D67-4F4F-8C46-8353A00F7E28}" type="pres">
      <dgm:prSet presAssocID="{43EE330E-857B-426B-824F-C32C326D4B4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3DBF864-BC39-4070-982E-5A5C02AC96E6}" type="pres">
      <dgm:prSet presAssocID="{43EE330E-857B-426B-824F-C32C326D4B42}" presName="spaceRect" presStyleCnt="0"/>
      <dgm:spPr/>
    </dgm:pt>
    <dgm:pt modelId="{7DD3EFDD-2D51-4153-8DCA-DA98E5F0C37A}" type="pres">
      <dgm:prSet presAssocID="{43EE330E-857B-426B-824F-C32C326D4B42}" presName="textRect" presStyleLbl="revTx" presStyleIdx="0" presStyleCnt="5">
        <dgm:presLayoutVars>
          <dgm:chMax val="1"/>
          <dgm:chPref val="1"/>
        </dgm:presLayoutVars>
      </dgm:prSet>
      <dgm:spPr/>
    </dgm:pt>
    <dgm:pt modelId="{3CF6B4A5-F49F-4299-A720-00088A074ED5}" type="pres">
      <dgm:prSet presAssocID="{314FB2F5-5449-4C8E-B3D9-F2B69FFEBAB7}" presName="sibTrans" presStyleLbl="sibTrans2D1" presStyleIdx="0" presStyleCnt="0"/>
      <dgm:spPr/>
    </dgm:pt>
    <dgm:pt modelId="{71181DD2-76D5-4CC4-BF3B-17044C9DFA76}" type="pres">
      <dgm:prSet presAssocID="{40400FF3-DAF5-4558-AA0C-647AC01B97F6}" presName="compNode" presStyleCnt="0"/>
      <dgm:spPr/>
    </dgm:pt>
    <dgm:pt modelId="{BFC5413A-2102-4350-A239-E0BCB7EA9A6C}" type="pres">
      <dgm:prSet presAssocID="{40400FF3-DAF5-4558-AA0C-647AC01B97F6}" presName="iconBgRect" presStyleLbl="bgShp" presStyleIdx="1" presStyleCnt="5"/>
      <dgm:spPr/>
    </dgm:pt>
    <dgm:pt modelId="{7B4F2D8C-E8BB-4B05-AFFB-F352DEAE27FC}" type="pres">
      <dgm:prSet presAssocID="{40400FF3-DAF5-4558-AA0C-647AC01B97F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D467066A-E114-4A24-B476-2606B0D0359D}" type="pres">
      <dgm:prSet presAssocID="{40400FF3-DAF5-4558-AA0C-647AC01B97F6}" presName="spaceRect" presStyleCnt="0"/>
      <dgm:spPr/>
    </dgm:pt>
    <dgm:pt modelId="{6F11F049-E5BA-45B3-A3C1-9657B8494130}" type="pres">
      <dgm:prSet presAssocID="{40400FF3-DAF5-4558-AA0C-647AC01B97F6}" presName="textRect" presStyleLbl="revTx" presStyleIdx="1" presStyleCnt="5">
        <dgm:presLayoutVars>
          <dgm:chMax val="1"/>
          <dgm:chPref val="1"/>
        </dgm:presLayoutVars>
      </dgm:prSet>
      <dgm:spPr/>
    </dgm:pt>
    <dgm:pt modelId="{9E83E6E8-87EB-4452-A395-406D97C55B41}" type="pres">
      <dgm:prSet presAssocID="{547A08C1-B62B-45A3-89FF-E9F7EBF51318}" presName="sibTrans" presStyleLbl="sibTrans2D1" presStyleIdx="0" presStyleCnt="0"/>
      <dgm:spPr/>
    </dgm:pt>
    <dgm:pt modelId="{E2012B74-B907-42D2-AA96-73D674DD48C1}" type="pres">
      <dgm:prSet presAssocID="{B72605A3-12CD-4378-AE33-8D8F9BD13C0C}" presName="compNode" presStyleCnt="0"/>
      <dgm:spPr/>
    </dgm:pt>
    <dgm:pt modelId="{0CE712D5-F85F-4799-951B-C59DF987069F}" type="pres">
      <dgm:prSet presAssocID="{B72605A3-12CD-4378-AE33-8D8F9BD13C0C}" presName="iconBgRect" presStyleLbl="bgShp" presStyleIdx="2" presStyleCnt="5"/>
      <dgm:spPr/>
    </dgm:pt>
    <dgm:pt modelId="{21D4AB92-2920-4EB6-A8F4-ADF5F135F224}" type="pres">
      <dgm:prSet presAssocID="{B72605A3-12CD-4378-AE33-8D8F9BD13C0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8EE953E6-C852-4FE6-8038-ED06E7045A81}" type="pres">
      <dgm:prSet presAssocID="{B72605A3-12CD-4378-AE33-8D8F9BD13C0C}" presName="spaceRect" presStyleCnt="0"/>
      <dgm:spPr/>
    </dgm:pt>
    <dgm:pt modelId="{0A21F9C3-E0FE-45FA-BAC4-B85CC7959F82}" type="pres">
      <dgm:prSet presAssocID="{B72605A3-12CD-4378-AE33-8D8F9BD13C0C}" presName="textRect" presStyleLbl="revTx" presStyleIdx="2" presStyleCnt="5">
        <dgm:presLayoutVars>
          <dgm:chMax val="1"/>
          <dgm:chPref val="1"/>
        </dgm:presLayoutVars>
      </dgm:prSet>
      <dgm:spPr/>
    </dgm:pt>
    <dgm:pt modelId="{5ACD5F1E-AE96-4856-A02F-539F29FA3148}" type="pres">
      <dgm:prSet presAssocID="{4D914D5F-3B48-42B4-8B5C-97FFDC072A5B}" presName="sibTrans" presStyleLbl="sibTrans2D1" presStyleIdx="0" presStyleCnt="0"/>
      <dgm:spPr/>
    </dgm:pt>
    <dgm:pt modelId="{BEA44B12-CF95-40E9-AC37-A776B317613B}" type="pres">
      <dgm:prSet presAssocID="{0C57F079-85BF-49C0-AC92-EAA3A90D8B76}" presName="compNode" presStyleCnt="0"/>
      <dgm:spPr/>
    </dgm:pt>
    <dgm:pt modelId="{B777D27A-5179-44DF-B558-7BEBD5F87E8C}" type="pres">
      <dgm:prSet presAssocID="{0C57F079-85BF-49C0-AC92-EAA3A90D8B76}" presName="iconBgRect" presStyleLbl="bgShp" presStyleIdx="3" presStyleCnt="5"/>
      <dgm:spPr/>
    </dgm:pt>
    <dgm:pt modelId="{FB1CFADE-2CB0-42DE-B02B-ACC280C91479}" type="pres">
      <dgm:prSet presAssocID="{0C57F079-85BF-49C0-AC92-EAA3A90D8B7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ABDF912-21B3-4DFB-AC66-E0512586DD1F}" type="pres">
      <dgm:prSet presAssocID="{0C57F079-85BF-49C0-AC92-EAA3A90D8B76}" presName="spaceRect" presStyleCnt="0"/>
      <dgm:spPr/>
    </dgm:pt>
    <dgm:pt modelId="{A6CDFD8E-6244-4569-BAF2-A0543A6344A4}" type="pres">
      <dgm:prSet presAssocID="{0C57F079-85BF-49C0-AC92-EAA3A90D8B76}" presName="textRect" presStyleLbl="revTx" presStyleIdx="3" presStyleCnt="5">
        <dgm:presLayoutVars>
          <dgm:chMax val="1"/>
          <dgm:chPref val="1"/>
        </dgm:presLayoutVars>
      </dgm:prSet>
      <dgm:spPr/>
    </dgm:pt>
    <dgm:pt modelId="{93AFA80E-8614-487A-A3C2-015F0C298A62}" type="pres">
      <dgm:prSet presAssocID="{65074D2B-5433-43B6-A318-21677F3ECD5B}" presName="sibTrans" presStyleLbl="sibTrans2D1" presStyleIdx="0" presStyleCnt="0"/>
      <dgm:spPr/>
    </dgm:pt>
    <dgm:pt modelId="{3E6393FC-6C4C-4D42-BA63-A8BF9143252A}" type="pres">
      <dgm:prSet presAssocID="{6CC05006-CFBC-4F32-9379-8E912E697292}" presName="compNode" presStyleCnt="0"/>
      <dgm:spPr/>
    </dgm:pt>
    <dgm:pt modelId="{9689A095-86B1-49D5-8D2F-FF7BCBF02DDB}" type="pres">
      <dgm:prSet presAssocID="{6CC05006-CFBC-4F32-9379-8E912E697292}" presName="iconBgRect" presStyleLbl="bgShp" presStyleIdx="4" presStyleCnt="5"/>
      <dgm:spPr/>
    </dgm:pt>
    <dgm:pt modelId="{B256004E-A37F-40C8-BA94-7EDBD4499AE4}" type="pres">
      <dgm:prSet presAssocID="{6CC05006-CFBC-4F32-9379-8E912E69729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17DE2CB1-DA01-49C0-B500-15C919699244}" type="pres">
      <dgm:prSet presAssocID="{6CC05006-CFBC-4F32-9379-8E912E697292}" presName="spaceRect" presStyleCnt="0"/>
      <dgm:spPr/>
    </dgm:pt>
    <dgm:pt modelId="{FBE95974-CF35-495B-AF7A-982A34710247}" type="pres">
      <dgm:prSet presAssocID="{6CC05006-CFBC-4F32-9379-8E912E69729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CD61115-2DC7-4455-8BF9-D7D2C3B02D98}" type="presOf" srcId="{B72605A3-12CD-4378-AE33-8D8F9BD13C0C}" destId="{0A21F9C3-E0FE-45FA-BAC4-B85CC7959F82}" srcOrd="0" destOrd="0" presId="urn:microsoft.com/office/officeart/2018/2/layout/IconCircleList"/>
    <dgm:cxn modelId="{1136CC2E-FF7C-4856-A7A1-90EB94FBA023}" type="presOf" srcId="{43EE330E-857B-426B-824F-C32C326D4B42}" destId="{7DD3EFDD-2D51-4153-8DCA-DA98E5F0C37A}" srcOrd="0" destOrd="0" presId="urn:microsoft.com/office/officeart/2018/2/layout/IconCircleList"/>
    <dgm:cxn modelId="{F5C8BA36-AFA2-4E5A-9AA4-14608088234C}" type="presOf" srcId="{0C57F079-85BF-49C0-AC92-EAA3A90D8B76}" destId="{A6CDFD8E-6244-4569-BAF2-A0543A6344A4}" srcOrd="0" destOrd="0" presId="urn:microsoft.com/office/officeart/2018/2/layout/IconCircleList"/>
    <dgm:cxn modelId="{1836E241-A521-4EF7-9191-89EDAE1BFA19}" srcId="{57892DB2-47F4-4098-8285-DBD92B68F47B}" destId="{B72605A3-12CD-4378-AE33-8D8F9BD13C0C}" srcOrd="2" destOrd="0" parTransId="{76FA6886-2DEC-489A-B7F2-0FD424499CC9}" sibTransId="{4D914D5F-3B48-42B4-8B5C-97FFDC072A5B}"/>
    <dgm:cxn modelId="{9123F643-F19B-4EE8-BCAA-9BCB065FC41F}" srcId="{57892DB2-47F4-4098-8285-DBD92B68F47B}" destId="{40400FF3-DAF5-4558-AA0C-647AC01B97F6}" srcOrd="1" destOrd="0" parTransId="{66A6C91E-045A-4679-8103-05B05A9E8B3F}" sibTransId="{547A08C1-B62B-45A3-89FF-E9F7EBF51318}"/>
    <dgm:cxn modelId="{A16ED84D-AF71-44B5-ABF5-FD97CE626262}" type="presOf" srcId="{6CC05006-CFBC-4F32-9379-8E912E697292}" destId="{FBE95974-CF35-495B-AF7A-982A34710247}" srcOrd="0" destOrd="0" presId="urn:microsoft.com/office/officeart/2018/2/layout/IconCircleList"/>
    <dgm:cxn modelId="{C1F35555-81C7-4357-9E32-709F91BB651B}" type="presOf" srcId="{314FB2F5-5449-4C8E-B3D9-F2B69FFEBAB7}" destId="{3CF6B4A5-F49F-4299-A720-00088A074ED5}" srcOrd="0" destOrd="0" presId="urn:microsoft.com/office/officeart/2018/2/layout/IconCircleList"/>
    <dgm:cxn modelId="{46A4BF75-4061-4588-8DA6-8E0988B27A83}" srcId="{57892DB2-47F4-4098-8285-DBD92B68F47B}" destId="{6CC05006-CFBC-4F32-9379-8E912E697292}" srcOrd="4" destOrd="0" parTransId="{0FFC9A94-BD29-4817-8DA5-A0916C13BA2C}" sibTransId="{E2DBB54E-D09E-4554-A0F4-0B427C66291E}"/>
    <dgm:cxn modelId="{54287B78-F4BD-4206-AE2A-F66363FD1128}" srcId="{57892DB2-47F4-4098-8285-DBD92B68F47B}" destId="{43EE330E-857B-426B-824F-C32C326D4B42}" srcOrd="0" destOrd="0" parTransId="{0AB6A557-A2C5-4071-88B9-E2DBCE99B02F}" sibTransId="{314FB2F5-5449-4C8E-B3D9-F2B69FFEBAB7}"/>
    <dgm:cxn modelId="{040A7387-9571-4A3D-8934-CF6BAA550AC3}" type="presOf" srcId="{547A08C1-B62B-45A3-89FF-E9F7EBF51318}" destId="{9E83E6E8-87EB-4452-A395-406D97C55B41}" srcOrd="0" destOrd="0" presId="urn:microsoft.com/office/officeart/2018/2/layout/IconCircleList"/>
    <dgm:cxn modelId="{8AA751B4-30CA-4AB3-9B4F-F4E628E764F0}" type="presOf" srcId="{40400FF3-DAF5-4558-AA0C-647AC01B97F6}" destId="{6F11F049-E5BA-45B3-A3C1-9657B8494130}" srcOrd="0" destOrd="0" presId="urn:microsoft.com/office/officeart/2018/2/layout/IconCircleList"/>
    <dgm:cxn modelId="{1B9D93C7-2A1E-4723-9C5E-69661AD608DF}" type="presOf" srcId="{57892DB2-47F4-4098-8285-DBD92B68F47B}" destId="{F675613E-EA35-4B64-8A0C-30954ABEBAC0}" srcOrd="0" destOrd="0" presId="urn:microsoft.com/office/officeart/2018/2/layout/IconCircleList"/>
    <dgm:cxn modelId="{397CB4C7-FADF-496F-9CC6-37FD08B52975}" type="presOf" srcId="{65074D2B-5433-43B6-A318-21677F3ECD5B}" destId="{93AFA80E-8614-487A-A3C2-015F0C298A62}" srcOrd="0" destOrd="0" presId="urn:microsoft.com/office/officeart/2018/2/layout/IconCircleList"/>
    <dgm:cxn modelId="{C520CECE-D9E0-4A7C-A522-52CADE1FA2DC}" srcId="{57892DB2-47F4-4098-8285-DBD92B68F47B}" destId="{0C57F079-85BF-49C0-AC92-EAA3A90D8B76}" srcOrd="3" destOrd="0" parTransId="{D89BD44B-CDF3-42C6-978F-B6270611B957}" sibTransId="{65074D2B-5433-43B6-A318-21677F3ECD5B}"/>
    <dgm:cxn modelId="{263D86CF-CC61-4BB0-8B0B-11C96AA1760A}" type="presOf" srcId="{4D914D5F-3B48-42B4-8B5C-97FFDC072A5B}" destId="{5ACD5F1E-AE96-4856-A02F-539F29FA3148}" srcOrd="0" destOrd="0" presId="urn:microsoft.com/office/officeart/2018/2/layout/IconCircleList"/>
    <dgm:cxn modelId="{B828CBC2-3E8A-46F0-9CA9-B7DFC64AA80F}" type="presParOf" srcId="{F675613E-EA35-4B64-8A0C-30954ABEBAC0}" destId="{E925016B-2ECE-48AD-AE18-D06CDB3D3508}" srcOrd="0" destOrd="0" presId="urn:microsoft.com/office/officeart/2018/2/layout/IconCircleList"/>
    <dgm:cxn modelId="{D31A9568-CF21-4963-A3C6-F8BF108B2BF8}" type="presParOf" srcId="{E925016B-2ECE-48AD-AE18-D06CDB3D3508}" destId="{62726507-134B-4765-A7A7-277553A2D22B}" srcOrd="0" destOrd="0" presId="urn:microsoft.com/office/officeart/2018/2/layout/IconCircleList"/>
    <dgm:cxn modelId="{75822429-49D6-4742-8039-8C1C1CFA59A0}" type="presParOf" srcId="{62726507-134B-4765-A7A7-277553A2D22B}" destId="{17320DF1-45B9-4EA6-902D-D78DA4842BBE}" srcOrd="0" destOrd="0" presId="urn:microsoft.com/office/officeart/2018/2/layout/IconCircleList"/>
    <dgm:cxn modelId="{7E580D6F-75BE-45BF-81B6-010738C93318}" type="presParOf" srcId="{62726507-134B-4765-A7A7-277553A2D22B}" destId="{2637DFD1-2D67-4F4F-8C46-8353A00F7E28}" srcOrd="1" destOrd="0" presId="urn:microsoft.com/office/officeart/2018/2/layout/IconCircleList"/>
    <dgm:cxn modelId="{D792A5D5-0DF7-4BD2-8DD5-0A98DF73AEAA}" type="presParOf" srcId="{62726507-134B-4765-A7A7-277553A2D22B}" destId="{23DBF864-BC39-4070-982E-5A5C02AC96E6}" srcOrd="2" destOrd="0" presId="urn:microsoft.com/office/officeart/2018/2/layout/IconCircleList"/>
    <dgm:cxn modelId="{4DBA2ACC-0D68-4502-B62B-E2E805700882}" type="presParOf" srcId="{62726507-134B-4765-A7A7-277553A2D22B}" destId="{7DD3EFDD-2D51-4153-8DCA-DA98E5F0C37A}" srcOrd="3" destOrd="0" presId="urn:microsoft.com/office/officeart/2018/2/layout/IconCircleList"/>
    <dgm:cxn modelId="{07ABB022-7C95-45B9-BD55-FE671C786CA6}" type="presParOf" srcId="{E925016B-2ECE-48AD-AE18-D06CDB3D3508}" destId="{3CF6B4A5-F49F-4299-A720-00088A074ED5}" srcOrd="1" destOrd="0" presId="urn:microsoft.com/office/officeart/2018/2/layout/IconCircleList"/>
    <dgm:cxn modelId="{2AEBC047-9A37-4A9D-9CB4-0F97DBC6819D}" type="presParOf" srcId="{E925016B-2ECE-48AD-AE18-D06CDB3D3508}" destId="{71181DD2-76D5-4CC4-BF3B-17044C9DFA76}" srcOrd="2" destOrd="0" presId="urn:microsoft.com/office/officeart/2018/2/layout/IconCircleList"/>
    <dgm:cxn modelId="{9CCF8094-C760-4FBE-B032-C434439D6255}" type="presParOf" srcId="{71181DD2-76D5-4CC4-BF3B-17044C9DFA76}" destId="{BFC5413A-2102-4350-A239-E0BCB7EA9A6C}" srcOrd="0" destOrd="0" presId="urn:microsoft.com/office/officeart/2018/2/layout/IconCircleList"/>
    <dgm:cxn modelId="{DF427E75-C17B-46B1-A1D4-B094E0E11021}" type="presParOf" srcId="{71181DD2-76D5-4CC4-BF3B-17044C9DFA76}" destId="{7B4F2D8C-E8BB-4B05-AFFB-F352DEAE27FC}" srcOrd="1" destOrd="0" presId="urn:microsoft.com/office/officeart/2018/2/layout/IconCircleList"/>
    <dgm:cxn modelId="{8C04C3F0-57FF-4A52-A460-668E4BBA50B0}" type="presParOf" srcId="{71181DD2-76D5-4CC4-BF3B-17044C9DFA76}" destId="{D467066A-E114-4A24-B476-2606B0D0359D}" srcOrd="2" destOrd="0" presId="urn:microsoft.com/office/officeart/2018/2/layout/IconCircleList"/>
    <dgm:cxn modelId="{D84CD732-7891-4A27-9277-BC0F78C91BA7}" type="presParOf" srcId="{71181DD2-76D5-4CC4-BF3B-17044C9DFA76}" destId="{6F11F049-E5BA-45B3-A3C1-9657B8494130}" srcOrd="3" destOrd="0" presId="urn:microsoft.com/office/officeart/2018/2/layout/IconCircleList"/>
    <dgm:cxn modelId="{D5CAB629-30B3-493B-9437-296ACC300A3B}" type="presParOf" srcId="{E925016B-2ECE-48AD-AE18-D06CDB3D3508}" destId="{9E83E6E8-87EB-4452-A395-406D97C55B41}" srcOrd="3" destOrd="0" presId="urn:microsoft.com/office/officeart/2018/2/layout/IconCircleList"/>
    <dgm:cxn modelId="{8015B67C-27A5-4D2C-9F28-8706A8C23F87}" type="presParOf" srcId="{E925016B-2ECE-48AD-AE18-D06CDB3D3508}" destId="{E2012B74-B907-42D2-AA96-73D674DD48C1}" srcOrd="4" destOrd="0" presId="urn:microsoft.com/office/officeart/2018/2/layout/IconCircleList"/>
    <dgm:cxn modelId="{DF61414F-BF3D-4999-AFBB-3D2289BFDE26}" type="presParOf" srcId="{E2012B74-B907-42D2-AA96-73D674DD48C1}" destId="{0CE712D5-F85F-4799-951B-C59DF987069F}" srcOrd="0" destOrd="0" presId="urn:microsoft.com/office/officeart/2018/2/layout/IconCircleList"/>
    <dgm:cxn modelId="{AE236695-DC95-4157-806F-C9A6BAD1346E}" type="presParOf" srcId="{E2012B74-B907-42D2-AA96-73D674DD48C1}" destId="{21D4AB92-2920-4EB6-A8F4-ADF5F135F224}" srcOrd="1" destOrd="0" presId="urn:microsoft.com/office/officeart/2018/2/layout/IconCircleList"/>
    <dgm:cxn modelId="{73B8F33D-EB0E-45B5-B540-C492EFF24A04}" type="presParOf" srcId="{E2012B74-B907-42D2-AA96-73D674DD48C1}" destId="{8EE953E6-C852-4FE6-8038-ED06E7045A81}" srcOrd="2" destOrd="0" presId="urn:microsoft.com/office/officeart/2018/2/layout/IconCircleList"/>
    <dgm:cxn modelId="{6848DB99-9E98-474E-95B6-EEA7495F35B6}" type="presParOf" srcId="{E2012B74-B907-42D2-AA96-73D674DD48C1}" destId="{0A21F9C3-E0FE-45FA-BAC4-B85CC7959F82}" srcOrd="3" destOrd="0" presId="urn:microsoft.com/office/officeart/2018/2/layout/IconCircleList"/>
    <dgm:cxn modelId="{68F18D8F-1F52-4A6F-93FF-F7AB177AFBA3}" type="presParOf" srcId="{E925016B-2ECE-48AD-AE18-D06CDB3D3508}" destId="{5ACD5F1E-AE96-4856-A02F-539F29FA3148}" srcOrd="5" destOrd="0" presId="urn:microsoft.com/office/officeart/2018/2/layout/IconCircleList"/>
    <dgm:cxn modelId="{41302D81-E964-4E03-8DD2-95E3F87597F4}" type="presParOf" srcId="{E925016B-2ECE-48AD-AE18-D06CDB3D3508}" destId="{BEA44B12-CF95-40E9-AC37-A776B317613B}" srcOrd="6" destOrd="0" presId="urn:microsoft.com/office/officeart/2018/2/layout/IconCircleList"/>
    <dgm:cxn modelId="{49FA8A3E-E514-4975-8C7B-50B6FFFF5350}" type="presParOf" srcId="{BEA44B12-CF95-40E9-AC37-A776B317613B}" destId="{B777D27A-5179-44DF-B558-7BEBD5F87E8C}" srcOrd="0" destOrd="0" presId="urn:microsoft.com/office/officeart/2018/2/layout/IconCircleList"/>
    <dgm:cxn modelId="{D248B653-0CBD-4444-8FE5-9324C261C402}" type="presParOf" srcId="{BEA44B12-CF95-40E9-AC37-A776B317613B}" destId="{FB1CFADE-2CB0-42DE-B02B-ACC280C91479}" srcOrd="1" destOrd="0" presId="urn:microsoft.com/office/officeart/2018/2/layout/IconCircleList"/>
    <dgm:cxn modelId="{C7FFE0E1-B6CA-4D6C-A514-691916295D26}" type="presParOf" srcId="{BEA44B12-CF95-40E9-AC37-A776B317613B}" destId="{1ABDF912-21B3-4DFB-AC66-E0512586DD1F}" srcOrd="2" destOrd="0" presId="urn:microsoft.com/office/officeart/2018/2/layout/IconCircleList"/>
    <dgm:cxn modelId="{F904FDE8-7441-4FF6-B076-010D52BBB061}" type="presParOf" srcId="{BEA44B12-CF95-40E9-AC37-A776B317613B}" destId="{A6CDFD8E-6244-4569-BAF2-A0543A6344A4}" srcOrd="3" destOrd="0" presId="urn:microsoft.com/office/officeart/2018/2/layout/IconCircleList"/>
    <dgm:cxn modelId="{AD77CCF1-AE9A-4F36-A17C-3C775F8B01F9}" type="presParOf" srcId="{E925016B-2ECE-48AD-AE18-D06CDB3D3508}" destId="{93AFA80E-8614-487A-A3C2-015F0C298A62}" srcOrd="7" destOrd="0" presId="urn:microsoft.com/office/officeart/2018/2/layout/IconCircleList"/>
    <dgm:cxn modelId="{8884058C-5EC9-4675-81CB-B47D2314D052}" type="presParOf" srcId="{E925016B-2ECE-48AD-AE18-D06CDB3D3508}" destId="{3E6393FC-6C4C-4D42-BA63-A8BF9143252A}" srcOrd="8" destOrd="0" presId="urn:microsoft.com/office/officeart/2018/2/layout/IconCircleList"/>
    <dgm:cxn modelId="{680D7FFF-9DAF-438F-8EEE-FDF85C4FF6DC}" type="presParOf" srcId="{3E6393FC-6C4C-4D42-BA63-A8BF9143252A}" destId="{9689A095-86B1-49D5-8D2F-FF7BCBF02DDB}" srcOrd="0" destOrd="0" presId="urn:microsoft.com/office/officeart/2018/2/layout/IconCircleList"/>
    <dgm:cxn modelId="{17C3E615-22D4-4B31-AD1C-BD2B64B24343}" type="presParOf" srcId="{3E6393FC-6C4C-4D42-BA63-A8BF9143252A}" destId="{B256004E-A37F-40C8-BA94-7EDBD4499AE4}" srcOrd="1" destOrd="0" presId="urn:microsoft.com/office/officeart/2018/2/layout/IconCircleList"/>
    <dgm:cxn modelId="{F1C29447-7CAC-4456-B415-A2413108BC4A}" type="presParOf" srcId="{3E6393FC-6C4C-4D42-BA63-A8BF9143252A}" destId="{17DE2CB1-DA01-49C0-B500-15C919699244}" srcOrd="2" destOrd="0" presId="urn:microsoft.com/office/officeart/2018/2/layout/IconCircleList"/>
    <dgm:cxn modelId="{C78C1B7B-1579-41DD-9D4E-CBCF497A23C5}" type="presParOf" srcId="{3E6393FC-6C4C-4D42-BA63-A8BF9143252A}" destId="{FBE95974-CF35-495B-AF7A-982A3471024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0F120-3469-43AE-A64A-7C4B05F3012C}">
      <dsp:nvSpPr>
        <dsp:cNvPr id="0" name=""/>
        <dsp:cNvSpPr/>
      </dsp:nvSpPr>
      <dsp:spPr>
        <a:xfrm>
          <a:off x="227060" y="122613"/>
          <a:ext cx="803256" cy="8032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7FF27-8A45-4C32-95AC-DE37E52EFA7D}">
      <dsp:nvSpPr>
        <dsp:cNvPr id="0" name=""/>
        <dsp:cNvSpPr/>
      </dsp:nvSpPr>
      <dsp:spPr>
        <a:xfrm>
          <a:off x="395744" y="291297"/>
          <a:ext cx="465888" cy="4658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C027C-CE4C-4EA8-89E6-E75ED0B6C0EB}">
      <dsp:nvSpPr>
        <dsp:cNvPr id="0" name=""/>
        <dsp:cNvSpPr/>
      </dsp:nvSpPr>
      <dsp:spPr>
        <a:xfrm>
          <a:off x="1202443" y="122613"/>
          <a:ext cx="1893391" cy="803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Open a command prompt, then type npm install -g ask-cli.</a:t>
          </a:r>
        </a:p>
      </dsp:txBody>
      <dsp:txXfrm>
        <a:off x="1202443" y="122613"/>
        <a:ext cx="1893391" cy="803256"/>
      </dsp:txXfrm>
    </dsp:sp>
    <dsp:sp modelId="{96B1083C-75CF-4949-8E6A-A84325F4C1EB}">
      <dsp:nvSpPr>
        <dsp:cNvPr id="0" name=""/>
        <dsp:cNvSpPr/>
      </dsp:nvSpPr>
      <dsp:spPr>
        <a:xfrm>
          <a:off x="3425743" y="122613"/>
          <a:ext cx="803256" cy="80325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B821CD-1541-4746-B6ED-9344135BDD71}">
      <dsp:nvSpPr>
        <dsp:cNvPr id="0" name=""/>
        <dsp:cNvSpPr/>
      </dsp:nvSpPr>
      <dsp:spPr>
        <a:xfrm>
          <a:off x="3594427" y="291297"/>
          <a:ext cx="465888" cy="4658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CFFB0-23D0-49B2-8285-D70F88A2FB09}">
      <dsp:nvSpPr>
        <dsp:cNvPr id="0" name=""/>
        <dsp:cNvSpPr/>
      </dsp:nvSpPr>
      <dsp:spPr>
        <a:xfrm>
          <a:off x="4401127" y="122613"/>
          <a:ext cx="1893391" cy="803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you must use the ask init command to initialize ASK CLI with your Amazon and AWS credentials</a:t>
          </a:r>
        </a:p>
      </dsp:txBody>
      <dsp:txXfrm>
        <a:off x="4401127" y="122613"/>
        <a:ext cx="1893391" cy="803256"/>
      </dsp:txXfrm>
    </dsp:sp>
    <dsp:sp modelId="{DE12C4C1-4E76-45A0-B104-1AF717440F32}">
      <dsp:nvSpPr>
        <dsp:cNvPr id="0" name=""/>
        <dsp:cNvSpPr/>
      </dsp:nvSpPr>
      <dsp:spPr>
        <a:xfrm>
          <a:off x="6624427" y="122613"/>
          <a:ext cx="803256" cy="80325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5067A-FF8E-49DC-9F27-6FC9C25FAC6C}">
      <dsp:nvSpPr>
        <dsp:cNvPr id="0" name=""/>
        <dsp:cNvSpPr/>
      </dsp:nvSpPr>
      <dsp:spPr>
        <a:xfrm>
          <a:off x="6793111" y="291297"/>
          <a:ext cx="465888" cy="4658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E3971-1D3C-44AB-9D74-125E87C2F85C}">
      <dsp:nvSpPr>
        <dsp:cNvPr id="0" name=""/>
        <dsp:cNvSpPr/>
      </dsp:nvSpPr>
      <dsp:spPr>
        <a:xfrm>
          <a:off x="7599810" y="122613"/>
          <a:ext cx="1893391" cy="803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Create New Alexa Project</a:t>
          </a:r>
        </a:p>
      </dsp:txBody>
      <dsp:txXfrm>
        <a:off x="7599810" y="122613"/>
        <a:ext cx="1893391" cy="803256"/>
      </dsp:txXfrm>
    </dsp:sp>
    <dsp:sp modelId="{DA40604E-035F-4152-B08F-BF26AE8E29C3}">
      <dsp:nvSpPr>
        <dsp:cNvPr id="0" name=""/>
        <dsp:cNvSpPr/>
      </dsp:nvSpPr>
      <dsp:spPr>
        <a:xfrm>
          <a:off x="227060" y="1609734"/>
          <a:ext cx="803256" cy="80325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9B04D3-AADE-4649-BC93-B1F7EE8054DF}">
      <dsp:nvSpPr>
        <dsp:cNvPr id="0" name=""/>
        <dsp:cNvSpPr/>
      </dsp:nvSpPr>
      <dsp:spPr>
        <a:xfrm>
          <a:off x="395744" y="1778418"/>
          <a:ext cx="465888" cy="4658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44265-324C-4A8F-B083-CC4EE183B335}">
      <dsp:nvSpPr>
        <dsp:cNvPr id="0" name=""/>
        <dsp:cNvSpPr/>
      </dsp:nvSpPr>
      <dsp:spPr>
        <a:xfrm>
          <a:off x="1202443" y="1609734"/>
          <a:ext cx="1893391" cy="803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&gt; ask new -n &lt;project name&gt;</a:t>
          </a:r>
        </a:p>
      </dsp:txBody>
      <dsp:txXfrm>
        <a:off x="1202443" y="1609734"/>
        <a:ext cx="1893391" cy="803256"/>
      </dsp:txXfrm>
    </dsp:sp>
    <dsp:sp modelId="{CFB07929-40F3-4BFB-9E2D-A203DFD79E60}">
      <dsp:nvSpPr>
        <dsp:cNvPr id="0" name=""/>
        <dsp:cNvSpPr/>
      </dsp:nvSpPr>
      <dsp:spPr>
        <a:xfrm>
          <a:off x="3425743" y="1609734"/>
          <a:ext cx="803256" cy="80325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CE620-C33D-444E-AFE6-4E09B8D42CD8}">
      <dsp:nvSpPr>
        <dsp:cNvPr id="0" name=""/>
        <dsp:cNvSpPr/>
      </dsp:nvSpPr>
      <dsp:spPr>
        <a:xfrm>
          <a:off x="3594427" y="1778418"/>
          <a:ext cx="465888" cy="4658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3F3974-7C83-4D8C-8E34-1C062DDF721C}">
      <dsp:nvSpPr>
        <dsp:cNvPr id="0" name=""/>
        <dsp:cNvSpPr/>
      </dsp:nvSpPr>
      <dsp:spPr>
        <a:xfrm>
          <a:off x="4401127" y="1609734"/>
          <a:ext cx="1893391" cy="803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Deploy your skill </a:t>
          </a:r>
        </a:p>
      </dsp:txBody>
      <dsp:txXfrm>
        <a:off x="4401127" y="1609734"/>
        <a:ext cx="1893391" cy="803256"/>
      </dsp:txXfrm>
    </dsp:sp>
    <dsp:sp modelId="{58969555-41B2-448E-9B89-8B62022C7AE3}">
      <dsp:nvSpPr>
        <dsp:cNvPr id="0" name=""/>
        <dsp:cNvSpPr/>
      </dsp:nvSpPr>
      <dsp:spPr>
        <a:xfrm>
          <a:off x="6624427" y="1609734"/>
          <a:ext cx="803256" cy="8032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983B7D-77A2-4113-87F1-B9EB75F350C8}">
      <dsp:nvSpPr>
        <dsp:cNvPr id="0" name=""/>
        <dsp:cNvSpPr/>
      </dsp:nvSpPr>
      <dsp:spPr>
        <a:xfrm>
          <a:off x="6793111" y="1778418"/>
          <a:ext cx="465888" cy="46588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72A5BD-79DA-4996-93E9-90C74BC46417}">
      <dsp:nvSpPr>
        <dsp:cNvPr id="0" name=""/>
        <dsp:cNvSpPr/>
      </dsp:nvSpPr>
      <dsp:spPr>
        <a:xfrm>
          <a:off x="7599810" y="1609734"/>
          <a:ext cx="1893391" cy="803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&gt; ask deploy</a:t>
          </a:r>
        </a:p>
      </dsp:txBody>
      <dsp:txXfrm>
        <a:off x="7599810" y="1609734"/>
        <a:ext cx="1893391" cy="803256"/>
      </dsp:txXfrm>
    </dsp:sp>
    <dsp:sp modelId="{6C6FED74-4C81-40BA-A8EB-AC61293FE97E}">
      <dsp:nvSpPr>
        <dsp:cNvPr id="0" name=""/>
        <dsp:cNvSpPr/>
      </dsp:nvSpPr>
      <dsp:spPr>
        <a:xfrm>
          <a:off x="227060" y="3096854"/>
          <a:ext cx="803256" cy="80325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33B54A-E60C-4704-A08E-4D03F3E8ABB2}">
      <dsp:nvSpPr>
        <dsp:cNvPr id="0" name=""/>
        <dsp:cNvSpPr/>
      </dsp:nvSpPr>
      <dsp:spPr>
        <a:xfrm>
          <a:off x="395744" y="3265538"/>
          <a:ext cx="465888" cy="46588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25C43-2D66-40B4-829D-ADF9A6C7242F}">
      <dsp:nvSpPr>
        <dsp:cNvPr id="0" name=""/>
        <dsp:cNvSpPr/>
      </dsp:nvSpPr>
      <dsp:spPr>
        <a:xfrm>
          <a:off x="1202443" y="3096854"/>
          <a:ext cx="1893391" cy="803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Clone skill</a:t>
          </a:r>
        </a:p>
      </dsp:txBody>
      <dsp:txXfrm>
        <a:off x="1202443" y="3096854"/>
        <a:ext cx="1893391" cy="803256"/>
      </dsp:txXfrm>
    </dsp:sp>
    <dsp:sp modelId="{9CB51CD3-D81A-4029-8CEC-C116E283040B}">
      <dsp:nvSpPr>
        <dsp:cNvPr id="0" name=""/>
        <dsp:cNvSpPr/>
      </dsp:nvSpPr>
      <dsp:spPr>
        <a:xfrm>
          <a:off x="3425743" y="3096854"/>
          <a:ext cx="803256" cy="80325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CED90-862C-483F-9F64-9F6D0FD4ECE5}">
      <dsp:nvSpPr>
        <dsp:cNvPr id="0" name=""/>
        <dsp:cNvSpPr/>
      </dsp:nvSpPr>
      <dsp:spPr>
        <a:xfrm>
          <a:off x="3594427" y="3265538"/>
          <a:ext cx="465888" cy="465888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B93B4-9920-4274-9DE2-05F5370016D8}">
      <dsp:nvSpPr>
        <dsp:cNvPr id="0" name=""/>
        <dsp:cNvSpPr/>
      </dsp:nvSpPr>
      <dsp:spPr>
        <a:xfrm>
          <a:off x="4401127" y="3096854"/>
          <a:ext cx="1893391" cy="803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&gt; ask clone</a:t>
          </a:r>
        </a:p>
      </dsp:txBody>
      <dsp:txXfrm>
        <a:off x="4401127" y="3096854"/>
        <a:ext cx="1893391" cy="8032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20DF1-45B9-4EA6-902D-D78DA4842BBE}">
      <dsp:nvSpPr>
        <dsp:cNvPr id="0" name=""/>
        <dsp:cNvSpPr/>
      </dsp:nvSpPr>
      <dsp:spPr>
        <a:xfrm>
          <a:off x="1576558" y="23385"/>
          <a:ext cx="869409" cy="8694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7DFD1-2D67-4F4F-8C46-8353A00F7E28}">
      <dsp:nvSpPr>
        <dsp:cNvPr id="0" name=""/>
        <dsp:cNvSpPr/>
      </dsp:nvSpPr>
      <dsp:spPr>
        <a:xfrm>
          <a:off x="1759134" y="205961"/>
          <a:ext cx="504257" cy="504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3EFDD-2D51-4153-8DCA-DA98E5F0C37A}">
      <dsp:nvSpPr>
        <dsp:cNvPr id="0" name=""/>
        <dsp:cNvSpPr/>
      </dsp:nvSpPr>
      <dsp:spPr>
        <a:xfrm>
          <a:off x="2632270" y="23385"/>
          <a:ext cx="2049321" cy="869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.ask </a:t>
          </a:r>
          <a:r>
            <a:rPr lang="en-US" sz="1100" kern="1200"/>
            <a:t>– A hidden folder that contains the ASK CLI's config file.</a:t>
          </a:r>
        </a:p>
      </dsp:txBody>
      <dsp:txXfrm>
        <a:off x="2632270" y="23385"/>
        <a:ext cx="2049321" cy="869409"/>
      </dsp:txXfrm>
    </dsp:sp>
    <dsp:sp modelId="{BFC5413A-2102-4350-A239-E0BCB7EA9A6C}">
      <dsp:nvSpPr>
        <dsp:cNvPr id="0" name=""/>
        <dsp:cNvSpPr/>
      </dsp:nvSpPr>
      <dsp:spPr>
        <a:xfrm>
          <a:off x="5038670" y="23385"/>
          <a:ext cx="869409" cy="8694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F2D8C-E8BB-4B05-AFFB-F352DEAE27FC}">
      <dsp:nvSpPr>
        <dsp:cNvPr id="0" name=""/>
        <dsp:cNvSpPr/>
      </dsp:nvSpPr>
      <dsp:spPr>
        <a:xfrm>
          <a:off x="5221246" y="205961"/>
          <a:ext cx="504257" cy="504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1F049-E5BA-45B3-A3C1-9657B8494130}">
      <dsp:nvSpPr>
        <dsp:cNvPr id="0" name=""/>
        <dsp:cNvSpPr/>
      </dsp:nvSpPr>
      <dsp:spPr>
        <a:xfrm>
          <a:off x="6094381" y="23385"/>
          <a:ext cx="2049321" cy="869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hooks</a:t>
          </a:r>
          <a:r>
            <a:rPr lang="en-US" sz="1100" kern="1200"/>
            <a:t> – A folder that contains the hook scripts. Amazon provides two hooks, post_new_hook and pre_deploy_hook.</a:t>
          </a:r>
        </a:p>
      </dsp:txBody>
      <dsp:txXfrm>
        <a:off x="6094381" y="23385"/>
        <a:ext cx="2049321" cy="869409"/>
      </dsp:txXfrm>
    </dsp:sp>
    <dsp:sp modelId="{0CE712D5-F85F-4799-951B-C59DF987069F}">
      <dsp:nvSpPr>
        <dsp:cNvPr id="0" name=""/>
        <dsp:cNvSpPr/>
      </dsp:nvSpPr>
      <dsp:spPr>
        <a:xfrm>
          <a:off x="1576558" y="1576657"/>
          <a:ext cx="869409" cy="8694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4AB92-2920-4EB6-A8F4-ADF5F135F224}">
      <dsp:nvSpPr>
        <dsp:cNvPr id="0" name=""/>
        <dsp:cNvSpPr/>
      </dsp:nvSpPr>
      <dsp:spPr>
        <a:xfrm>
          <a:off x="1759134" y="1759233"/>
          <a:ext cx="504257" cy="504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1F9C3-E0FE-45FA-BAC4-B85CC7959F82}">
      <dsp:nvSpPr>
        <dsp:cNvPr id="0" name=""/>
        <dsp:cNvSpPr/>
      </dsp:nvSpPr>
      <dsp:spPr>
        <a:xfrm>
          <a:off x="2632270" y="1576657"/>
          <a:ext cx="2049321" cy="869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lambda</a:t>
          </a:r>
          <a:r>
            <a:rPr lang="en-US" sz="1100" kern="1200"/>
            <a:t> – A folder that contains the source code for the skill's AWS Lambda function. The files contained here depend on the runtime for the skill.</a:t>
          </a:r>
        </a:p>
      </dsp:txBody>
      <dsp:txXfrm>
        <a:off x="2632270" y="1576657"/>
        <a:ext cx="2049321" cy="869409"/>
      </dsp:txXfrm>
    </dsp:sp>
    <dsp:sp modelId="{B777D27A-5179-44DF-B558-7BEBD5F87E8C}">
      <dsp:nvSpPr>
        <dsp:cNvPr id="0" name=""/>
        <dsp:cNvSpPr/>
      </dsp:nvSpPr>
      <dsp:spPr>
        <a:xfrm>
          <a:off x="5038670" y="1576657"/>
          <a:ext cx="869409" cy="8694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1CFADE-2CB0-42DE-B02B-ACC280C91479}">
      <dsp:nvSpPr>
        <dsp:cNvPr id="0" name=""/>
        <dsp:cNvSpPr/>
      </dsp:nvSpPr>
      <dsp:spPr>
        <a:xfrm>
          <a:off x="5221246" y="1759233"/>
          <a:ext cx="504257" cy="5042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DFD8E-6244-4569-BAF2-A0543A6344A4}">
      <dsp:nvSpPr>
        <dsp:cNvPr id="0" name=""/>
        <dsp:cNvSpPr/>
      </dsp:nvSpPr>
      <dsp:spPr>
        <a:xfrm>
          <a:off x="6094381" y="1576657"/>
          <a:ext cx="2049321" cy="869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models</a:t>
          </a:r>
          <a:r>
            <a:rPr lang="en-US" sz="1100" kern="1200"/>
            <a:t> – A folder that contains one more interaction models for the skill. Each interaction model is defined in a JSON file named according to the locale. For example, en-US.json and de-DE.json.</a:t>
          </a:r>
        </a:p>
      </dsp:txBody>
      <dsp:txXfrm>
        <a:off x="6094381" y="1576657"/>
        <a:ext cx="2049321" cy="869409"/>
      </dsp:txXfrm>
    </dsp:sp>
    <dsp:sp modelId="{9689A095-86B1-49D5-8D2F-FF7BCBF02DDB}">
      <dsp:nvSpPr>
        <dsp:cNvPr id="0" name=""/>
        <dsp:cNvSpPr/>
      </dsp:nvSpPr>
      <dsp:spPr>
        <a:xfrm>
          <a:off x="1576558" y="3129930"/>
          <a:ext cx="869409" cy="86940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6004E-A37F-40C8-BA94-7EDBD4499AE4}">
      <dsp:nvSpPr>
        <dsp:cNvPr id="0" name=""/>
        <dsp:cNvSpPr/>
      </dsp:nvSpPr>
      <dsp:spPr>
        <a:xfrm>
          <a:off x="1759134" y="3312506"/>
          <a:ext cx="504257" cy="5042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95974-CF35-495B-AF7A-982A34710247}">
      <dsp:nvSpPr>
        <dsp:cNvPr id="0" name=""/>
        <dsp:cNvSpPr/>
      </dsp:nvSpPr>
      <dsp:spPr>
        <a:xfrm>
          <a:off x="2632270" y="3129930"/>
          <a:ext cx="2049321" cy="869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skill.json </a:t>
          </a:r>
          <a:r>
            <a:rPr lang="en-US" sz="1100" kern="1200"/>
            <a:t>– A file that contains the skill manifest.</a:t>
          </a:r>
        </a:p>
      </dsp:txBody>
      <dsp:txXfrm>
        <a:off x="2632270" y="3129930"/>
        <a:ext cx="2049321" cy="869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DE29336-01F1-4B14-AEBA-98E621D2E382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80B2-337B-4B75-9FD8-570135A3F32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65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9336-01F1-4B14-AEBA-98E621D2E382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80B2-337B-4B75-9FD8-570135A3F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7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9336-01F1-4B14-AEBA-98E621D2E382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80B2-337B-4B75-9FD8-570135A3F32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99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9336-01F1-4B14-AEBA-98E621D2E382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80B2-337B-4B75-9FD8-570135A3F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9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9336-01F1-4B14-AEBA-98E621D2E382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80B2-337B-4B75-9FD8-570135A3F32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4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9336-01F1-4B14-AEBA-98E621D2E382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80B2-337B-4B75-9FD8-570135A3F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6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9336-01F1-4B14-AEBA-98E621D2E382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80B2-337B-4B75-9FD8-570135A3F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2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9336-01F1-4B14-AEBA-98E621D2E382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80B2-337B-4B75-9FD8-570135A3F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1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9336-01F1-4B14-AEBA-98E621D2E382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80B2-337B-4B75-9FD8-570135A3F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3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9336-01F1-4B14-AEBA-98E621D2E382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80B2-337B-4B75-9FD8-570135A3F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9336-01F1-4B14-AEBA-98E621D2E382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80B2-337B-4B75-9FD8-570135A3F32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03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DE29336-01F1-4B14-AEBA-98E621D2E382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0FB80B2-337B-4B75-9FD8-570135A3F32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09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1491F-F3BD-4E43-B6C9-6AA3E1C2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Alexa: Create Alexa in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B29BD-4D19-4AC5-A1D8-E4806FF0A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Created By : Jai Singh</a:t>
            </a:r>
          </a:p>
        </p:txBody>
      </p:sp>
    </p:spTree>
    <p:extLst>
      <p:ext uri="{BB962C8B-B14F-4D97-AF65-F5344CB8AC3E}">
        <p14:creationId xmlns:p14="http://schemas.microsoft.com/office/powerpoint/2010/main" val="1713363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0E952-09B8-40B5-8BB5-302A9FDF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Install </a:t>
            </a:r>
            <a:r>
              <a:rPr lang="en-US" err="1"/>
              <a:t>alexa</a:t>
            </a:r>
            <a:r>
              <a:rPr lang="en-US"/>
              <a:t> and ASK Commands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FF820F-49A5-41DB-AC4C-42F07E40DE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287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537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42ABF-A5DA-4C9F-BB0E-7187DF56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Folder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21FA6-36E5-4A39-BA32-A205A5F3D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sz="1400">
                <a:latin typeface="Arial Narrow" panose="020B0606020202030204" pitchFamily="34" charset="0"/>
              </a:rPr>
              <a:t>skill project folder</a:t>
            </a:r>
          </a:p>
          <a:p>
            <a:r>
              <a:rPr lang="en-US" sz="1400">
                <a:latin typeface="Arial Narrow" panose="020B0606020202030204" pitchFamily="34" charset="0"/>
              </a:rPr>
              <a:t>|-- .ask</a:t>
            </a:r>
          </a:p>
          <a:p>
            <a:r>
              <a:rPr lang="en-US" sz="1400">
                <a:latin typeface="Arial Narrow" panose="020B0606020202030204" pitchFamily="34" charset="0"/>
              </a:rPr>
              <a:t>|   `-- config</a:t>
            </a:r>
          </a:p>
          <a:p>
            <a:r>
              <a:rPr lang="en-US" sz="1400">
                <a:latin typeface="Arial Narrow" panose="020B0606020202030204" pitchFamily="34" charset="0"/>
              </a:rPr>
              <a:t>|-- hooks</a:t>
            </a:r>
          </a:p>
          <a:p>
            <a:r>
              <a:rPr lang="en-US" sz="1400">
                <a:latin typeface="Arial Narrow" panose="020B0606020202030204" pitchFamily="34" charset="0"/>
              </a:rPr>
              <a:t>|   |-- post_new_hook.ps1</a:t>
            </a:r>
          </a:p>
          <a:p>
            <a:r>
              <a:rPr lang="en-US" sz="1400">
                <a:latin typeface="Arial Narrow" panose="020B0606020202030204" pitchFamily="34" charset="0"/>
              </a:rPr>
              <a:t>|   |-- post_new_hook.sh</a:t>
            </a:r>
          </a:p>
          <a:p>
            <a:r>
              <a:rPr lang="en-US" sz="1400">
                <a:latin typeface="Arial Narrow" panose="020B0606020202030204" pitchFamily="34" charset="0"/>
              </a:rPr>
              <a:t>|   |-- pre_deploy_hook.ps1</a:t>
            </a:r>
          </a:p>
          <a:p>
            <a:r>
              <a:rPr lang="en-US" sz="1400">
                <a:latin typeface="Arial Narrow" panose="020B0606020202030204" pitchFamily="34" charset="0"/>
              </a:rPr>
              <a:t>|   `-- pre_deploy_hook.sh</a:t>
            </a:r>
          </a:p>
          <a:p>
            <a:r>
              <a:rPr lang="en-US" sz="1400">
                <a:latin typeface="Arial Narrow" panose="020B0606020202030204" pitchFamily="34" charset="0"/>
              </a:rPr>
              <a:t>|-- lambda</a:t>
            </a:r>
          </a:p>
          <a:p>
            <a:r>
              <a:rPr lang="en-US" sz="1400">
                <a:latin typeface="Arial Narrow" panose="020B0606020202030204" pitchFamily="34" charset="0"/>
              </a:rPr>
              <a:t>|   `-- (source code files for the Lambda function)</a:t>
            </a:r>
          </a:p>
          <a:p>
            <a:r>
              <a:rPr lang="en-US" sz="1400">
                <a:latin typeface="Arial Narrow" panose="020B0606020202030204" pitchFamily="34" charset="0"/>
              </a:rPr>
              <a:t>|-- models</a:t>
            </a:r>
          </a:p>
          <a:p>
            <a:r>
              <a:rPr lang="en-US" sz="1400">
                <a:latin typeface="Arial Narrow" panose="020B0606020202030204" pitchFamily="34" charset="0"/>
              </a:rPr>
              <a:t>|   |-- </a:t>
            </a:r>
            <a:r>
              <a:rPr lang="en-US" sz="1400" err="1">
                <a:latin typeface="Arial Narrow" panose="020B0606020202030204" pitchFamily="34" charset="0"/>
              </a:rPr>
              <a:t>en-US.json</a:t>
            </a:r>
            <a:endParaRPr lang="en-US" sz="1400">
              <a:latin typeface="Arial Narrow" panose="020B0606020202030204" pitchFamily="34" charset="0"/>
            </a:endParaRPr>
          </a:p>
          <a:p>
            <a:r>
              <a:rPr lang="en-US" sz="1400">
                <a:latin typeface="Arial Narrow" panose="020B0606020202030204" pitchFamily="34" charset="0"/>
              </a:rPr>
              <a:t>|   `-- (more JSON files, one per locale, each containing an interaction model)</a:t>
            </a:r>
          </a:p>
          <a:p>
            <a:r>
              <a:rPr lang="en-US" sz="1400">
                <a:latin typeface="Arial Narrow" panose="020B0606020202030204" pitchFamily="34" charset="0"/>
              </a:rPr>
              <a:t>`-- </a:t>
            </a:r>
            <a:r>
              <a:rPr lang="en-US" sz="1400" err="1">
                <a:latin typeface="Arial Narrow" panose="020B0606020202030204" pitchFamily="34" charset="0"/>
              </a:rPr>
              <a:t>skill.json</a:t>
            </a:r>
            <a:endParaRPr lang="en-US" sz="14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86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0B468-2C04-4429-8EE2-515E6EF6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Folder description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8022D0-EECA-44B5-A69C-5B00CBD265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85953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7632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Narrow</vt:lpstr>
      <vt:lpstr>Tw Cen MT</vt:lpstr>
      <vt:lpstr>Tw Cen MT Condensed</vt:lpstr>
      <vt:lpstr>Wingdings 3</vt:lpstr>
      <vt:lpstr>Integral</vt:lpstr>
      <vt:lpstr>Alexa: Create Alexa in TypeScript</vt:lpstr>
      <vt:lpstr>Install alexa and ASK Commands</vt:lpstr>
      <vt:lpstr>Folder structure</vt:lpstr>
      <vt:lpstr>Folder description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Alexa: Create Alexa in TypeScript</dc:title>
  <dc:creator>Jai Singh</dc:creator>
  <cp:lastModifiedBy>Jai Singh</cp:lastModifiedBy>
  <cp:revision>1</cp:revision>
  <dcterms:created xsi:type="dcterms:W3CDTF">2019-08-02T10:55:45Z</dcterms:created>
  <dcterms:modified xsi:type="dcterms:W3CDTF">2019-08-02T10:56:33Z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321e13ec-7a0c-4c81-8850-6ad979149db3</vt:lpwstr>
  </property>
  <property fmtid="{D5CDD505-2E9C-101B-9397-08002B2CF9AE}" pid="3" name="HCLClassification">
    <vt:lpwstr>null</vt:lpwstr>
  </property>
</Properties>
</file>