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2" r:id="rId2"/>
    <p:sldId id="280" r:id="rId3"/>
    <p:sldId id="273" r:id="rId4"/>
    <p:sldId id="262" r:id="rId5"/>
    <p:sldId id="267" r:id="rId6"/>
    <p:sldId id="274" r:id="rId7"/>
    <p:sldId id="268" r:id="rId8"/>
    <p:sldId id="266" r:id="rId9"/>
    <p:sldId id="269" r:id="rId10"/>
    <p:sldId id="270" r:id="rId11"/>
    <p:sldId id="271" r:id="rId12"/>
    <p:sldId id="279" r:id="rId13"/>
    <p:sldId id="275" r:id="rId14"/>
    <p:sldId id="276" r:id="rId15"/>
    <p:sldId id="278" r:id="rId16"/>
    <p:sldId id="277" r:id="rId17"/>
    <p:sldId id="290" r:id="rId18"/>
    <p:sldId id="291" r:id="rId19"/>
    <p:sldId id="292" r:id="rId20"/>
    <p:sldId id="293" r:id="rId21"/>
    <p:sldId id="294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7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C66E1-AF1A-4AFF-9A94-1DFC90A95900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934D97-9BE6-4B7F-91BD-E3831BF97CFC}">
      <dgm:prSet phldrT="[Text]" custT="1"/>
      <dgm:spPr/>
      <dgm:t>
        <a:bodyPr/>
        <a:lstStyle/>
        <a:p>
          <a:pPr algn="ctr"/>
          <a:r>
            <a:rPr lang="en-US" sz="2000" b="1" dirty="0" smtClean="0"/>
            <a:t>5 PLL schemes</a:t>
          </a:r>
          <a:endParaRPr lang="en-IN" sz="2000" b="1" dirty="0"/>
        </a:p>
      </dgm:t>
    </dgm:pt>
    <dgm:pt modelId="{BCA0E570-99B5-4DE7-9488-777F6CB90233}" type="parTrans" cxnId="{D6296ACE-4FFF-4F8C-ADBB-8C4264C145B9}">
      <dgm:prSet/>
      <dgm:spPr/>
      <dgm:t>
        <a:bodyPr/>
        <a:lstStyle/>
        <a:p>
          <a:endParaRPr lang="en-IN"/>
        </a:p>
      </dgm:t>
    </dgm:pt>
    <dgm:pt modelId="{10ABB196-B848-481B-9BBF-DB0E16A2985F}" type="sibTrans" cxnId="{D6296ACE-4FFF-4F8C-ADBB-8C4264C145B9}">
      <dgm:prSet/>
      <dgm:spPr/>
      <dgm:t>
        <a:bodyPr/>
        <a:lstStyle/>
        <a:p>
          <a:endParaRPr lang="en-IN"/>
        </a:p>
      </dgm:t>
    </dgm:pt>
    <dgm:pt modelId="{CFCE71A3-8BA4-45F0-8C8A-7F61ACC1C2C9}">
      <dgm:prSet phldrT="[Text]" custT="1"/>
      <dgm:spPr/>
      <dgm:t>
        <a:bodyPr/>
        <a:lstStyle/>
        <a:p>
          <a:r>
            <a:rPr lang="en-US" sz="1400" dirty="0" smtClean="0"/>
            <a:t>SRF</a:t>
          </a:r>
          <a:endParaRPr lang="en-IN" sz="1400" dirty="0"/>
        </a:p>
      </dgm:t>
    </dgm:pt>
    <dgm:pt modelId="{929C2D80-2F9A-4F33-8D00-CBD5B66C12BA}" type="parTrans" cxnId="{A27DD919-09F7-4D7E-AE64-4976786DBF7E}">
      <dgm:prSet/>
      <dgm:spPr/>
      <dgm:t>
        <a:bodyPr/>
        <a:lstStyle/>
        <a:p>
          <a:endParaRPr lang="en-IN"/>
        </a:p>
      </dgm:t>
    </dgm:pt>
    <dgm:pt modelId="{F18CB276-7B65-4CEF-AFA3-2CDC5B6594D1}" type="sibTrans" cxnId="{A27DD919-09F7-4D7E-AE64-4976786DBF7E}">
      <dgm:prSet/>
      <dgm:spPr/>
      <dgm:t>
        <a:bodyPr/>
        <a:lstStyle/>
        <a:p>
          <a:endParaRPr lang="en-IN"/>
        </a:p>
      </dgm:t>
    </dgm:pt>
    <dgm:pt modelId="{F0BE72A2-98A5-4E7A-B45B-4E7C08D7E349}">
      <dgm:prSet phldrT="[Text]" custT="1"/>
      <dgm:spPr/>
      <dgm:t>
        <a:bodyPr/>
        <a:lstStyle/>
        <a:p>
          <a:r>
            <a:rPr lang="en-US" sz="1400" dirty="0" smtClean="0"/>
            <a:t>DDSRF</a:t>
          </a:r>
          <a:endParaRPr lang="en-IN" sz="1400" dirty="0"/>
        </a:p>
      </dgm:t>
    </dgm:pt>
    <dgm:pt modelId="{3B849E9F-949F-4E83-8888-03D8622C208F}" type="parTrans" cxnId="{B745EB86-952A-46CF-9837-3CA798F0FE43}">
      <dgm:prSet/>
      <dgm:spPr/>
      <dgm:t>
        <a:bodyPr/>
        <a:lstStyle/>
        <a:p>
          <a:endParaRPr lang="en-IN"/>
        </a:p>
      </dgm:t>
    </dgm:pt>
    <dgm:pt modelId="{366EBAF4-883F-4EF8-A5C7-AD9EC5E026F3}" type="sibTrans" cxnId="{B745EB86-952A-46CF-9837-3CA798F0FE43}">
      <dgm:prSet/>
      <dgm:spPr/>
      <dgm:t>
        <a:bodyPr/>
        <a:lstStyle/>
        <a:p>
          <a:endParaRPr lang="en-IN"/>
        </a:p>
      </dgm:t>
    </dgm:pt>
    <dgm:pt modelId="{4FE5F3FA-4B19-4B87-9A87-EC9DA82527D5}">
      <dgm:prSet phldrT="[Text]" custT="1"/>
      <dgm:spPr/>
      <dgm:t>
        <a:bodyPr/>
        <a:lstStyle/>
        <a:p>
          <a:r>
            <a:rPr lang="en-US" sz="1400" dirty="0" smtClean="0"/>
            <a:t>DSOGI</a:t>
          </a:r>
          <a:endParaRPr lang="en-IN" sz="1400" dirty="0"/>
        </a:p>
      </dgm:t>
    </dgm:pt>
    <dgm:pt modelId="{0D207C83-A4B7-4FA9-A33F-38FC11463962}" type="parTrans" cxnId="{7D09111C-C2B6-4A50-8E4E-8F4785F8AF38}">
      <dgm:prSet/>
      <dgm:spPr/>
      <dgm:t>
        <a:bodyPr/>
        <a:lstStyle/>
        <a:p>
          <a:endParaRPr lang="en-IN"/>
        </a:p>
      </dgm:t>
    </dgm:pt>
    <dgm:pt modelId="{E5287D99-FD00-4F8B-A568-0285E3ED1551}" type="sibTrans" cxnId="{7D09111C-C2B6-4A50-8E4E-8F4785F8AF38}">
      <dgm:prSet/>
      <dgm:spPr/>
      <dgm:t>
        <a:bodyPr/>
        <a:lstStyle/>
        <a:p>
          <a:endParaRPr lang="en-IN"/>
        </a:p>
      </dgm:t>
    </dgm:pt>
    <dgm:pt modelId="{30E67DAD-E4A1-4751-AE9B-3814264E4E08}">
      <dgm:prSet phldrT="[Text]" custT="1"/>
      <dgm:spPr/>
      <dgm:t>
        <a:bodyPr/>
        <a:lstStyle/>
        <a:p>
          <a:pPr algn="ctr"/>
          <a:r>
            <a:rPr lang="en-US" sz="2000" b="1" smtClean="0"/>
            <a:t>5 </a:t>
          </a:r>
          <a:r>
            <a:rPr lang="en-US" sz="2000" b="1" smtClean="0"/>
            <a:t>imperfections</a:t>
          </a:r>
          <a:endParaRPr lang="en-IN" sz="2000" b="1" dirty="0"/>
        </a:p>
      </dgm:t>
    </dgm:pt>
    <dgm:pt modelId="{52F6E325-4773-4529-BFD5-992DC58C3657}" type="parTrans" cxnId="{84E817DE-5931-46B3-B4A5-7BA5E85E03E7}">
      <dgm:prSet/>
      <dgm:spPr/>
      <dgm:t>
        <a:bodyPr/>
        <a:lstStyle/>
        <a:p>
          <a:endParaRPr lang="en-IN"/>
        </a:p>
      </dgm:t>
    </dgm:pt>
    <dgm:pt modelId="{49E78298-6C1D-40D5-B030-A9B73E941A5D}" type="sibTrans" cxnId="{84E817DE-5931-46B3-B4A5-7BA5E85E03E7}">
      <dgm:prSet/>
      <dgm:spPr/>
      <dgm:t>
        <a:bodyPr/>
        <a:lstStyle/>
        <a:p>
          <a:endParaRPr lang="en-IN"/>
        </a:p>
      </dgm:t>
    </dgm:pt>
    <dgm:pt modelId="{876D0792-2AB4-4665-8834-853D3D019010}">
      <dgm:prSet phldrT="[Text]" custT="1"/>
      <dgm:spPr/>
      <dgm:t>
        <a:bodyPr/>
        <a:lstStyle/>
        <a:p>
          <a:r>
            <a:rPr lang="en-US" sz="1400" dirty="0" smtClean="0"/>
            <a:t>Unbalanced Grid</a:t>
          </a:r>
          <a:endParaRPr lang="en-IN" sz="1400" dirty="0"/>
        </a:p>
      </dgm:t>
    </dgm:pt>
    <dgm:pt modelId="{E0F87056-6DF8-4398-8B1A-F559683ACFDF}" type="parTrans" cxnId="{44EEEB41-A7C1-44AA-9533-7E58C30D1A07}">
      <dgm:prSet/>
      <dgm:spPr/>
      <dgm:t>
        <a:bodyPr/>
        <a:lstStyle/>
        <a:p>
          <a:endParaRPr lang="en-IN"/>
        </a:p>
      </dgm:t>
    </dgm:pt>
    <dgm:pt modelId="{E097EED7-15B3-4A21-9BA3-7C8F2A8D8189}" type="sibTrans" cxnId="{44EEEB41-A7C1-44AA-9533-7E58C30D1A07}">
      <dgm:prSet/>
      <dgm:spPr/>
      <dgm:t>
        <a:bodyPr/>
        <a:lstStyle/>
        <a:p>
          <a:endParaRPr lang="en-IN"/>
        </a:p>
      </dgm:t>
    </dgm:pt>
    <dgm:pt modelId="{58B24397-A6A4-42C1-B947-E983CE734410}">
      <dgm:prSet phldrT="[Text]" custT="1"/>
      <dgm:spPr/>
      <dgm:t>
        <a:bodyPr/>
        <a:lstStyle/>
        <a:p>
          <a:r>
            <a:rPr lang="en-US" sz="1400" dirty="0" smtClean="0"/>
            <a:t>L-G Fault</a:t>
          </a:r>
          <a:endParaRPr lang="en-IN" sz="1400" dirty="0"/>
        </a:p>
      </dgm:t>
    </dgm:pt>
    <dgm:pt modelId="{E10DD79E-7582-4B66-B768-38AA1427FA1E}" type="parTrans" cxnId="{F6314DC9-5886-4DDF-A6D0-1930863879FF}">
      <dgm:prSet/>
      <dgm:spPr/>
      <dgm:t>
        <a:bodyPr/>
        <a:lstStyle/>
        <a:p>
          <a:endParaRPr lang="en-IN"/>
        </a:p>
      </dgm:t>
    </dgm:pt>
    <dgm:pt modelId="{A3C3ECB6-C60E-4028-AA97-7B95F30CFDFC}" type="sibTrans" cxnId="{F6314DC9-5886-4DDF-A6D0-1930863879FF}">
      <dgm:prSet/>
      <dgm:spPr/>
      <dgm:t>
        <a:bodyPr/>
        <a:lstStyle/>
        <a:p>
          <a:endParaRPr lang="en-IN"/>
        </a:p>
      </dgm:t>
    </dgm:pt>
    <dgm:pt modelId="{0E41799E-AF6D-482F-AEF7-E6185C1C062F}">
      <dgm:prSet phldrT="[Text]" custT="1"/>
      <dgm:spPr/>
      <dgm:t>
        <a:bodyPr/>
        <a:lstStyle/>
        <a:p>
          <a:r>
            <a:rPr lang="en-US" sz="1400" dirty="0" smtClean="0"/>
            <a:t>Harmonics</a:t>
          </a:r>
          <a:endParaRPr lang="en-IN" sz="1400" dirty="0"/>
        </a:p>
      </dgm:t>
    </dgm:pt>
    <dgm:pt modelId="{FED78454-E8A7-48EB-A113-190681A6E07A}" type="parTrans" cxnId="{10D54F9B-6F0D-43DF-9AC7-32CCC350C7B2}">
      <dgm:prSet/>
      <dgm:spPr/>
      <dgm:t>
        <a:bodyPr/>
        <a:lstStyle/>
        <a:p>
          <a:endParaRPr lang="en-IN"/>
        </a:p>
      </dgm:t>
    </dgm:pt>
    <dgm:pt modelId="{B4537129-8CA6-41BF-8EEC-AF7211247420}" type="sibTrans" cxnId="{10D54F9B-6F0D-43DF-9AC7-32CCC350C7B2}">
      <dgm:prSet/>
      <dgm:spPr/>
      <dgm:t>
        <a:bodyPr/>
        <a:lstStyle/>
        <a:p>
          <a:endParaRPr lang="en-IN"/>
        </a:p>
      </dgm:t>
    </dgm:pt>
    <dgm:pt modelId="{E99BAF5C-5140-4E18-A3ED-83D17103B880}">
      <dgm:prSet phldrT="[Text]" custT="1"/>
      <dgm:spPr/>
      <dgm:t>
        <a:bodyPr/>
        <a:lstStyle/>
        <a:p>
          <a:pPr algn="ctr"/>
          <a:r>
            <a:rPr lang="en-US" sz="2000" b="1" dirty="0" smtClean="0"/>
            <a:t>4 variables</a:t>
          </a:r>
          <a:endParaRPr lang="en-IN" sz="2000" b="1" dirty="0"/>
        </a:p>
      </dgm:t>
    </dgm:pt>
    <dgm:pt modelId="{D044A324-AB52-4E4E-B0B0-C5465CD52756}" type="parTrans" cxnId="{884CB1E4-9195-4C97-8984-983F3D5FDC5D}">
      <dgm:prSet/>
      <dgm:spPr/>
      <dgm:t>
        <a:bodyPr/>
        <a:lstStyle/>
        <a:p>
          <a:endParaRPr lang="en-IN"/>
        </a:p>
      </dgm:t>
    </dgm:pt>
    <dgm:pt modelId="{7839416E-54B0-4283-A30F-8DEEB126BA41}" type="sibTrans" cxnId="{884CB1E4-9195-4C97-8984-983F3D5FDC5D}">
      <dgm:prSet/>
      <dgm:spPr/>
      <dgm:t>
        <a:bodyPr/>
        <a:lstStyle/>
        <a:p>
          <a:endParaRPr lang="en-IN"/>
        </a:p>
      </dgm:t>
    </dgm:pt>
    <dgm:pt modelId="{92718C2C-1FF5-44C7-AAA7-09BB6602A926}">
      <dgm:prSet phldrT="[Text]" custT="1"/>
      <dgm:spPr/>
      <dgm:t>
        <a:bodyPr/>
        <a:lstStyle/>
        <a:p>
          <a:r>
            <a:rPr lang="en-US" sz="1400" dirty="0" smtClean="0"/>
            <a:t>MCCF</a:t>
          </a:r>
          <a:endParaRPr lang="en-IN" sz="1400" dirty="0"/>
        </a:p>
      </dgm:t>
    </dgm:pt>
    <dgm:pt modelId="{23193E24-B2D6-456E-8D08-561D17223E2D}" type="parTrans" cxnId="{90E4045B-BC23-4538-AFE1-41046D8F7DC2}">
      <dgm:prSet/>
      <dgm:spPr/>
      <dgm:t>
        <a:bodyPr/>
        <a:lstStyle/>
        <a:p>
          <a:endParaRPr lang="en-IN"/>
        </a:p>
      </dgm:t>
    </dgm:pt>
    <dgm:pt modelId="{003037EC-2651-4E03-811D-8C31CF7C9223}" type="sibTrans" cxnId="{90E4045B-BC23-4538-AFE1-41046D8F7DC2}">
      <dgm:prSet/>
      <dgm:spPr/>
      <dgm:t>
        <a:bodyPr/>
        <a:lstStyle/>
        <a:p>
          <a:endParaRPr lang="en-IN"/>
        </a:p>
      </dgm:t>
    </dgm:pt>
    <dgm:pt modelId="{0A5CBB42-A546-4BED-B814-9F585B0714D8}">
      <dgm:prSet phldrT="[Text]" custT="1"/>
      <dgm:spPr/>
      <dgm:t>
        <a:bodyPr/>
        <a:lstStyle/>
        <a:p>
          <a:r>
            <a:rPr lang="en-US" sz="1400" dirty="0" smtClean="0"/>
            <a:t>Discrete SRF</a:t>
          </a:r>
          <a:endParaRPr lang="en-IN" sz="1400" dirty="0"/>
        </a:p>
      </dgm:t>
    </dgm:pt>
    <dgm:pt modelId="{E4184C3E-51B1-4A1E-88E4-C132261A68BC}" type="parTrans" cxnId="{1846A34E-DC04-4060-9876-0EFD2FFEF3CF}">
      <dgm:prSet/>
      <dgm:spPr/>
      <dgm:t>
        <a:bodyPr/>
        <a:lstStyle/>
        <a:p>
          <a:endParaRPr lang="en-IN"/>
        </a:p>
      </dgm:t>
    </dgm:pt>
    <dgm:pt modelId="{C9579AC5-5A13-48FD-8A55-33A8492D26A8}" type="sibTrans" cxnId="{1846A34E-DC04-4060-9876-0EFD2FFEF3CF}">
      <dgm:prSet/>
      <dgm:spPr/>
      <dgm:t>
        <a:bodyPr/>
        <a:lstStyle/>
        <a:p>
          <a:endParaRPr lang="en-IN"/>
        </a:p>
      </dgm:t>
    </dgm:pt>
    <dgm:pt modelId="{E3540FA0-0F4A-49ED-9DA2-51430A71FB7A}">
      <dgm:prSet phldrT="[Text]" custT="1"/>
      <dgm:spPr/>
      <dgm:t>
        <a:bodyPr/>
        <a:lstStyle/>
        <a:p>
          <a:r>
            <a:rPr lang="en-US" sz="1400" dirty="0" smtClean="0"/>
            <a:t>Harmonics + Unbalanced Grid</a:t>
          </a:r>
          <a:endParaRPr lang="en-IN" sz="1400" dirty="0"/>
        </a:p>
      </dgm:t>
    </dgm:pt>
    <dgm:pt modelId="{36F7A876-FAE5-4131-8EB6-2DB41AA947EA}" type="parTrans" cxnId="{04006480-A5D8-4BEF-8383-1FC38333D5CA}">
      <dgm:prSet/>
      <dgm:spPr/>
      <dgm:t>
        <a:bodyPr/>
        <a:lstStyle/>
        <a:p>
          <a:endParaRPr lang="en-IN"/>
        </a:p>
      </dgm:t>
    </dgm:pt>
    <dgm:pt modelId="{B7A1CE80-3023-40DF-A4C9-CA043C078683}" type="sibTrans" cxnId="{04006480-A5D8-4BEF-8383-1FC38333D5CA}">
      <dgm:prSet/>
      <dgm:spPr/>
      <dgm:t>
        <a:bodyPr/>
        <a:lstStyle/>
        <a:p>
          <a:endParaRPr lang="en-IN"/>
        </a:p>
      </dgm:t>
    </dgm:pt>
    <dgm:pt modelId="{DAF0E373-6AFF-4E59-A0FC-5F45D09367F3}">
      <dgm:prSet phldrT="[Text]" custT="1"/>
      <dgm:spPr/>
      <dgm:t>
        <a:bodyPr/>
        <a:lstStyle/>
        <a:p>
          <a:r>
            <a:rPr lang="en-US" sz="1400" dirty="0" smtClean="0"/>
            <a:t>Frequency Excursion</a:t>
          </a:r>
          <a:endParaRPr lang="en-IN" sz="1400" dirty="0"/>
        </a:p>
      </dgm:t>
    </dgm:pt>
    <dgm:pt modelId="{E1EB7A80-7EFD-4633-95FC-4F1FD0EC0CB2}" type="parTrans" cxnId="{5D4270C4-0863-4F82-95D5-A1DAD301E463}">
      <dgm:prSet/>
      <dgm:spPr/>
      <dgm:t>
        <a:bodyPr/>
        <a:lstStyle/>
        <a:p>
          <a:endParaRPr lang="en-IN"/>
        </a:p>
      </dgm:t>
    </dgm:pt>
    <dgm:pt modelId="{22B55AB3-85C3-4D09-82B5-87E89F143A47}" type="sibTrans" cxnId="{5D4270C4-0863-4F82-95D5-A1DAD301E463}">
      <dgm:prSet/>
      <dgm:spPr/>
      <dgm:t>
        <a:bodyPr/>
        <a:lstStyle/>
        <a:p>
          <a:endParaRPr lang="en-IN"/>
        </a:p>
      </dgm:t>
    </dgm:pt>
    <dgm:pt modelId="{CD3F77F3-7F21-42E8-B532-8FEB5B990F78}">
      <dgm:prSet phldrT="[Text]" custT="1"/>
      <dgm:spPr/>
      <dgm:t>
        <a:bodyPr/>
        <a:lstStyle/>
        <a:p>
          <a:r>
            <a:rPr lang="en-US" sz="1400" dirty="0" smtClean="0"/>
            <a:t>Space vector </a:t>
          </a:r>
          <a:r>
            <a:rPr lang="en-US" sz="1400" dirty="0" err="1" smtClean="0"/>
            <a:t>v_d</a:t>
          </a:r>
          <a:endParaRPr lang="en-IN" sz="1400" dirty="0"/>
        </a:p>
      </dgm:t>
    </dgm:pt>
    <dgm:pt modelId="{FE7B425A-4B06-4B8C-A003-FBAD5E37C27B}" type="parTrans" cxnId="{0D15F16E-193B-4299-BA89-D0028F5D67EC}">
      <dgm:prSet/>
      <dgm:spPr/>
      <dgm:t>
        <a:bodyPr/>
        <a:lstStyle/>
        <a:p>
          <a:endParaRPr lang="en-IN"/>
        </a:p>
      </dgm:t>
    </dgm:pt>
    <dgm:pt modelId="{53C2C110-3058-497F-8231-B78C01E31292}" type="sibTrans" cxnId="{0D15F16E-193B-4299-BA89-D0028F5D67EC}">
      <dgm:prSet/>
      <dgm:spPr/>
      <dgm:t>
        <a:bodyPr/>
        <a:lstStyle/>
        <a:p>
          <a:endParaRPr lang="en-IN"/>
        </a:p>
      </dgm:t>
    </dgm:pt>
    <dgm:pt modelId="{DBBB0EF3-1B87-4971-B7D7-C08405262105}">
      <dgm:prSet phldrT="[Text]" custT="1"/>
      <dgm:spPr/>
      <dgm:t>
        <a:bodyPr/>
        <a:lstStyle/>
        <a:p>
          <a:r>
            <a:rPr lang="en-US" sz="1400" dirty="0" err="1" smtClean="0"/>
            <a:t>v_q</a:t>
          </a:r>
          <a:endParaRPr lang="en-IN" sz="1400" dirty="0"/>
        </a:p>
      </dgm:t>
    </dgm:pt>
    <dgm:pt modelId="{B7CE2673-CB37-4B23-933A-E0B047F54C97}" type="parTrans" cxnId="{F50BE25B-2D93-4651-A400-43B3C0ECC1FD}">
      <dgm:prSet/>
      <dgm:spPr/>
      <dgm:t>
        <a:bodyPr/>
        <a:lstStyle/>
        <a:p>
          <a:endParaRPr lang="en-IN"/>
        </a:p>
      </dgm:t>
    </dgm:pt>
    <dgm:pt modelId="{6F344E67-BDBB-46F2-9D14-DFE2BCC5780D}" type="sibTrans" cxnId="{F50BE25B-2D93-4651-A400-43B3C0ECC1FD}">
      <dgm:prSet/>
      <dgm:spPr/>
      <dgm:t>
        <a:bodyPr/>
        <a:lstStyle/>
        <a:p>
          <a:endParaRPr lang="en-IN"/>
        </a:p>
      </dgm:t>
    </dgm:pt>
    <dgm:pt modelId="{6882F75C-0C88-4690-BE89-CE6EA22E9EA1}">
      <dgm:prSet phldrT="[Text]" custT="1"/>
      <dgm:spPr/>
      <dgm:t>
        <a:bodyPr/>
        <a:lstStyle/>
        <a:p>
          <a:r>
            <a:rPr lang="en-US" sz="1400" dirty="0" smtClean="0"/>
            <a:t>Error</a:t>
          </a:r>
          <a:endParaRPr lang="en-IN" sz="1400" dirty="0"/>
        </a:p>
      </dgm:t>
    </dgm:pt>
    <dgm:pt modelId="{29FD06CE-EC6A-4613-84B8-E9ABFC4FFE60}" type="parTrans" cxnId="{0A2955EF-883C-49F6-947E-05C1B9C2EDFE}">
      <dgm:prSet/>
      <dgm:spPr/>
      <dgm:t>
        <a:bodyPr/>
        <a:lstStyle/>
        <a:p>
          <a:endParaRPr lang="en-IN"/>
        </a:p>
      </dgm:t>
    </dgm:pt>
    <dgm:pt modelId="{73FE1F1D-8FF4-4DF6-9414-C27B79F83F30}" type="sibTrans" cxnId="{0A2955EF-883C-49F6-947E-05C1B9C2EDFE}">
      <dgm:prSet/>
      <dgm:spPr/>
      <dgm:t>
        <a:bodyPr/>
        <a:lstStyle/>
        <a:p>
          <a:endParaRPr lang="en-IN"/>
        </a:p>
      </dgm:t>
    </dgm:pt>
    <dgm:pt modelId="{04AC41EC-EB33-4717-A5FD-A2A40DD2A06D}">
      <dgm:prSet phldrT="[Text]" custT="1"/>
      <dgm:spPr/>
      <dgm:t>
        <a:bodyPr/>
        <a:lstStyle/>
        <a:p>
          <a:r>
            <a:rPr lang="en-US" sz="1400" dirty="0" smtClean="0"/>
            <a:t>Estimated angle</a:t>
          </a:r>
          <a:endParaRPr lang="en-IN" sz="1400" dirty="0"/>
        </a:p>
      </dgm:t>
    </dgm:pt>
    <dgm:pt modelId="{BCC6F44D-3B5B-4B45-894F-98C7856ED3F5}" type="parTrans" cxnId="{94517CC1-F6D1-4B8C-AA41-C20925680C55}">
      <dgm:prSet/>
      <dgm:spPr/>
      <dgm:t>
        <a:bodyPr/>
        <a:lstStyle/>
        <a:p>
          <a:endParaRPr lang="en-IN"/>
        </a:p>
      </dgm:t>
    </dgm:pt>
    <dgm:pt modelId="{9169D882-6BE4-4515-9792-DDA36D74BD0D}" type="sibTrans" cxnId="{94517CC1-F6D1-4B8C-AA41-C20925680C55}">
      <dgm:prSet/>
      <dgm:spPr/>
      <dgm:t>
        <a:bodyPr/>
        <a:lstStyle/>
        <a:p>
          <a:endParaRPr lang="en-IN"/>
        </a:p>
      </dgm:t>
    </dgm:pt>
    <dgm:pt modelId="{73FFFE18-D2D6-415A-B9BF-D52C19AB56DC}" type="pres">
      <dgm:prSet presAssocID="{2F9C66E1-AF1A-4AFF-9A94-1DFC90A95900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E46618C4-4A16-457F-BF73-CC18221F5888}" type="pres">
      <dgm:prSet presAssocID="{18934D97-9BE6-4B7F-91BD-E3831BF97CFC}" presName="root" presStyleCnt="0">
        <dgm:presLayoutVars>
          <dgm:chMax/>
          <dgm:chPref/>
        </dgm:presLayoutVars>
      </dgm:prSet>
      <dgm:spPr/>
    </dgm:pt>
    <dgm:pt modelId="{E8055DA2-9EB1-4DBF-9D05-4EE461648391}" type="pres">
      <dgm:prSet presAssocID="{18934D97-9BE6-4B7F-91BD-E3831BF97CFC}" presName="rootComposite" presStyleCnt="0">
        <dgm:presLayoutVars/>
      </dgm:prSet>
      <dgm:spPr/>
    </dgm:pt>
    <dgm:pt modelId="{6CD6CABB-51B9-4196-88B8-55E1FB143A57}" type="pres">
      <dgm:prSet presAssocID="{18934D97-9BE6-4B7F-91BD-E3831BF97CFC}" presName="ParentAccent" presStyleLbl="alignNode1" presStyleIdx="0" presStyleCnt="3"/>
      <dgm:spPr/>
    </dgm:pt>
    <dgm:pt modelId="{A190B690-80AB-4ECD-A5F5-1217E173677D}" type="pres">
      <dgm:prSet presAssocID="{18934D97-9BE6-4B7F-91BD-E3831BF97CFC}" presName="ParentSmallAccent" presStyleLbl="fgAcc1" presStyleIdx="0" presStyleCnt="3"/>
      <dgm:spPr/>
    </dgm:pt>
    <dgm:pt modelId="{F168B338-26C0-4456-AE1A-57BB192676DE}" type="pres">
      <dgm:prSet presAssocID="{18934D97-9BE6-4B7F-91BD-E3831BF97CFC}" presName="Parent" presStyleLbl="revTx" presStyleIdx="0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71B3EE-D69E-4CAD-BC17-888820580B44}" type="pres">
      <dgm:prSet presAssocID="{18934D97-9BE6-4B7F-91BD-E3831BF97CFC}" presName="childShape" presStyleCnt="0">
        <dgm:presLayoutVars>
          <dgm:chMax val="0"/>
          <dgm:chPref val="0"/>
        </dgm:presLayoutVars>
      </dgm:prSet>
      <dgm:spPr/>
    </dgm:pt>
    <dgm:pt modelId="{D152121C-43B4-4488-B5BE-3D9ABBAD9912}" type="pres">
      <dgm:prSet presAssocID="{CFCE71A3-8BA4-45F0-8C8A-7F61ACC1C2C9}" presName="childComposite" presStyleCnt="0">
        <dgm:presLayoutVars>
          <dgm:chMax val="0"/>
          <dgm:chPref val="0"/>
        </dgm:presLayoutVars>
      </dgm:prSet>
      <dgm:spPr/>
    </dgm:pt>
    <dgm:pt modelId="{A5C63D12-B2FC-454D-9547-56F669970F3F}" type="pres">
      <dgm:prSet presAssocID="{CFCE71A3-8BA4-45F0-8C8A-7F61ACC1C2C9}" presName="ChildAccent" presStyleLbl="solidFgAcc1" presStyleIdx="0" presStyleCnt="14"/>
      <dgm:spPr/>
    </dgm:pt>
    <dgm:pt modelId="{02B7265D-3BDB-4789-9365-8C3947CCF6CA}" type="pres">
      <dgm:prSet presAssocID="{CFCE71A3-8BA4-45F0-8C8A-7F61ACC1C2C9}" presName="Child" presStyleLbl="revTx" presStyleIdx="1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7B806E-AF75-44C8-BF09-4544F586C066}" type="pres">
      <dgm:prSet presAssocID="{F0BE72A2-98A5-4E7A-B45B-4E7C08D7E349}" presName="childComposite" presStyleCnt="0">
        <dgm:presLayoutVars>
          <dgm:chMax val="0"/>
          <dgm:chPref val="0"/>
        </dgm:presLayoutVars>
      </dgm:prSet>
      <dgm:spPr/>
    </dgm:pt>
    <dgm:pt modelId="{DA9DC85E-0077-4FDE-A447-8FF6D07FE4DC}" type="pres">
      <dgm:prSet presAssocID="{F0BE72A2-98A5-4E7A-B45B-4E7C08D7E349}" presName="ChildAccent" presStyleLbl="solidFgAcc1" presStyleIdx="1" presStyleCnt="14"/>
      <dgm:spPr/>
    </dgm:pt>
    <dgm:pt modelId="{EEBC98A3-C2FD-46EC-B7D1-3286DA745841}" type="pres">
      <dgm:prSet presAssocID="{F0BE72A2-98A5-4E7A-B45B-4E7C08D7E349}" presName="Child" presStyleLbl="revTx" presStyleIdx="2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FD45CD-EB58-479B-8126-E1EC455B3E9E}" type="pres">
      <dgm:prSet presAssocID="{4FE5F3FA-4B19-4B87-9A87-EC9DA82527D5}" presName="childComposite" presStyleCnt="0">
        <dgm:presLayoutVars>
          <dgm:chMax val="0"/>
          <dgm:chPref val="0"/>
        </dgm:presLayoutVars>
      </dgm:prSet>
      <dgm:spPr/>
    </dgm:pt>
    <dgm:pt modelId="{7566E36E-575B-41F6-86A4-17E592188816}" type="pres">
      <dgm:prSet presAssocID="{4FE5F3FA-4B19-4B87-9A87-EC9DA82527D5}" presName="ChildAccent" presStyleLbl="solidFgAcc1" presStyleIdx="2" presStyleCnt="14"/>
      <dgm:spPr/>
    </dgm:pt>
    <dgm:pt modelId="{8358CDFE-7B34-42FD-9169-E1121F6450D3}" type="pres">
      <dgm:prSet presAssocID="{4FE5F3FA-4B19-4B87-9A87-EC9DA82527D5}" presName="Child" presStyleLbl="revTx" presStyleIdx="3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61D9A2-66F3-4447-A891-16516D7A1F28}" type="pres">
      <dgm:prSet presAssocID="{92718C2C-1FF5-44C7-AAA7-09BB6602A926}" presName="childComposite" presStyleCnt="0">
        <dgm:presLayoutVars>
          <dgm:chMax val="0"/>
          <dgm:chPref val="0"/>
        </dgm:presLayoutVars>
      </dgm:prSet>
      <dgm:spPr/>
    </dgm:pt>
    <dgm:pt modelId="{881EFB06-9AA5-4D27-969A-93D6BB456A03}" type="pres">
      <dgm:prSet presAssocID="{92718C2C-1FF5-44C7-AAA7-09BB6602A926}" presName="ChildAccent" presStyleLbl="solidFgAcc1" presStyleIdx="3" presStyleCnt="14"/>
      <dgm:spPr/>
    </dgm:pt>
    <dgm:pt modelId="{E15E34DD-A935-43DC-80FC-956C3168A9C5}" type="pres">
      <dgm:prSet presAssocID="{92718C2C-1FF5-44C7-AAA7-09BB6602A926}" presName="Child" presStyleLbl="revTx" presStyleIdx="4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B03219-65C1-45DC-BB3F-3AB5F63BC7FD}" type="pres">
      <dgm:prSet presAssocID="{0A5CBB42-A546-4BED-B814-9F585B0714D8}" presName="childComposite" presStyleCnt="0">
        <dgm:presLayoutVars>
          <dgm:chMax val="0"/>
          <dgm:chPref val="0"/>
        </dgm:presLayoutVars>
      </dgm:prSet>
      <dgm:spPr/>
    </dgm:pt>
    <dgm:pt modelId="{90E1374D-38B5-4878-B743-2A5FE8EA6427}" type="pres">
      <dgm:prSet presAssocID="{0A5CBB42-A546-4BED-B814-9F585B0714D8}" presName="ChildAccent" presStyleLbl="solidFgAcc1" presStyleIdx="4" presStyleCnt="14"/>
      <dgm:spPr/>
    </dgm:pt>
    <dgm:pt modelId="{9DE4748D-7889-4203-8560-8A3E7921F357}" type="pres">
      <dgm:prSet presAssocID="{0A5CBB42-A546-4BED-B814-9F585B0714D8}" presName="Child" presStyleLbl="revTx" presStyleIdx="5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B41146-7F93-420B-AFA0-F5FAAB3DBF7C}" type="pres">
      <dgm:prSet presAssocID="{30E67DAD-E4A1-4751-AE9B-3814264E4E08}" presName="root" presStyleCnt="0">
        <dgm:presLayoutVars>
          <dgm:chMax/>
          <dgm:chPref/>
        </dgm:presLayoutVars>
      </dgm:prSet>
      <dgm:spPr/>
    </dgm:pt>
    <dgm:pt modelId="{470D1F12-9DAE-4F83-9A82-3CECEA8DC667}" type="pres">
      <dgm:prSet presAssocID="{30E67DAD-E4A1-4751-AE9B-3814264E4E08}" presName="rootComposite" presStyleCnt="0">
        <dgm:presLayoutVars/>
      </dgm:prSet>
      <dgm:spPr/>
    </dgm:pt>
    <dgm:pt modelId="{884FABF5-6374-441F-ADCD-A5DABB74A4AD}" type="pres">
      <dgm:prSet presAssocID="{30E67DAD-E4A1-4751-AE9B-3814264E4E08}" presName="ParentAccent" presStyleLbl="alignNode1" presStyleIdx="1" presStyleCnt="3"/>
      <dgm:spPr/>
    </dgm:pt>
    <dgm:pt modelId="{8BBB5875-B1BA-436D-84A5-2CA070A139B3}" type="pres">
      <dgm:prSet presAssocID="{30E67DAD-E4A1-4751-AE9B-3814264E4E08}" presName="ParentSmallAccent" presStyleLbl="fgAcc1" presStyleIdx="1" presStyleCnt="3"/>
      <dgm:spPr/>
    </dgm:pt>
    <dgm:pt modelId="{4AA66048-1F74-4642-929F-1C696163A548}" type="pres">
      <dgm:prSet presAssocID="{30E67DAD-E4A1-4751-AE9B-3814264E4E08}" presName="Parent" presStyleLbl="revTx" presStyleIdx="6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544D3E-B639-4C21-A167-20FA377DDCA5}" type="pres">
      <dgm:prSet presAssocID="{30E67DAD-E4A1-4751-AE9B-3814264E4E08}" presName="childShape" presStyleCnt="0">
        <dgm:presLayoutVars>
          <dgm:chMax val="0"/>
          <dgm:chPref val="0"/>
        </dgm:presLayoutVars>
      </dgm:prSet>
      <dgm:spPr/>
    </dgm:pt>
    <dgm:pt modelId="{2FDA52C3-A0F1-4B0A-AB6A-2873A61B4778}" type="pres">
      <dgm:prSet presAssocID="{876D0792-2AB4-4665-8834-853D3D019010}" presName="childComposite" presStyleCnt="0">
        <dgm:presLayoutVars>
          <dgm:chMax val="0"/>
          <dgm:chPref val="0"/>
        </dgm:presLayoutVars>
      </dgm:prSet>
      <dgm:spPr/>
    </dgm:pt>
    <dgm:pt modelId="{09B26B01-0CB7-4CDF-9702-AC6792D61230}" type="pres">
      <dgm:prSet presAssocID="{876D0792-2AB4-4665-8834-853D3D019010}" presName="ChildAccent" presStyleLbl="solidFgAcc1" presStyleIdx="5" presStyleCnt="14"/>
      <dgm:spPr/>
    </dgm:pt>
    <dgm:pt modelId="{2B3649E6-0470-48DE-808E-33F8E978D080}" type="pres">
      <dgm:prSet presAssocID="{876D0792-2AB4-4665-8834-853D3D019010}" presName="Child" presStyleLbl="revTx" presStyleIdx="7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4504AB-4D63-4C06-BD10-909B56FCA6BE}" type="pres">
      <dgm:prSet presAssocID="{58B24397-A6A4-42C1-B947-E983CE734410}" presName="childComposite" presStyleCnt="0">
        <dgm:presLayoutVars>
          <dgm:chMax val="0"/>
          <dgm:chPref val="0"/>
        </dgm:presLayoutVars>
      </dgm:prSet>
      <dgm:spPr/>
    </dgm:pt>
    <dgm:pt modelId="{A4457FD6-34A5-47CF-89EE-EC04722200F2}" type="pres">
      <dgm:prSet presAssocID="{58B24397-A6A4-42C1-B947-E983CE734410}" presName="ChildAccent" presStyleLbl="solidFgAcc1" presStyleIdx="6" presStyleCnt="14"/>
      <dgm:spPr/>
    </dgm:pt>
    <dgm:pt modelId="{2F2A2046-E1CB-4579-A94D-B917EE022FA8}" type="pres">
      <dgm:prSet presAssocID="{58B24397-A6A4-42C1-B947-E983CE734410}" presName="Child" presStyleLbl="revTx" presStyleIdx="8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E70D73-C9E2-4798-9CD9-336735FBFE77}" type="pres">
      <dgm:prSet presAssocID="{0E41799E-AF6D-482F-AEF7-E6185C1C062F}" presName="childComposite" presStyleCnt="0">
        <dgm:presLayoutVars>
          <dgm:chMax val="0"/>
          <dgm:chPref val="0"/>
        </dgm:presLayoutVars>
      </dgm:prSet>
      <dgm:spPr/>
    </dgm:pt>
    <dgm:pt modelId="{2D1ECAB9-FA49-4FEC-AE94-A8E20F01DB41}" type="pres">
      <dgm:prSet presAssocID="{0E41799E-AF6D-482F-AEF7-E6185C1C062F}" presName="ChildAccent" presStyleLbl="solidFgAcc1" presStyleIdx="7" presStyleCnt="14"/>
      <dgm:spPr/>
    </dgm:pt>
    <dgm:pt modelId="{D16121CF-2592-498F-A2CC-4DA5144D7936}" type="pres">
      <dgm:prSet presAssocID="{0E41799E-AF6D-482F-AEF7-E6185C1C062F}" presName="Child" presStyleLbl="revTx" presStyleIdx="9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6E9536-126D-4620-99EA-B72010250F87}" type="pres">
      <dgm:prSet presAssocID="{E3540FA0-0F4A-49ED-9DA2-51430A71FB7A}" presName="childComposite" presStyleCnt="0">
        <dgm:presLayoutVars>
          <dgm:chMax val="0"/>
          <dgm:chPref val="0"/>
        </dgm:presLayoutVars>
      </dgm:prSet>
      <dgm:spPr/>
    </dgm:pt>
    <dgm:pt modelId="{DF0FD368-A088-4352-A69D-435C06E29E7B}" type="pres">
      <dgm:prSet presAssocID="{E3540FA0-0F4A-49ED-9DA2-51430A71FB7A}" presName="ChildAccent" presStyleLbl="solidFgAcc1" presStyleIdx="8" presStyleCnt="14"/>
      <dgm:spPr/>
    </dgm:pt>
    <dgm:pt modelId="{4B6F8677-BB52-4079-8B03-25F72F55F805}" type="pres">
      <dgm:prSet presAssocID="{E3540FA0-0F4A-49ED-9DA2-51430A71FB7A}" presName="Child" presStyleLbl="revTx" presStyleIdx="10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987CC1-6C0F-4DB8-8D74-CADE3CBC3D02}" type="pres">
      <dgm:prSet presAssocID="{DAF0E373-6AFF-4E59-A0FC-5F45D09367F3}" presName="childComposite" presStyleCnt="0">
        <dgm:presLayoutVars>
          <dgm:chMax val="0"/>
          <dgm:chPref val="0"/>
        </dgm:presLayoutVars>
      </dgm:prSet>
      <dgm:spPr/>
    </dgm:pt>
    <dgm:pt modelId="{FC67FBC6-6F01-4629-92FE-30A930C635E3}" type="pres">
      <dgm:prSet presAssocID="{DAF0E373-6AFF-4E59-A0FC-5F45D09367F3}" presName="ChildAccent" presStyleLbl="solidFgAcc1" presStyleIdx="9" presStyleCnt="14"/>
      <dgm:spPr/>
    </dgm:pt>
    <dgm:pt modelId="{DE59526C-B92A-418B-A0EA-994DD2B24580}" type="pres">
      <dgm:prSet presAssocID="{DAF0E373-6AFF-4E59-A0FC-5F45D09367F3}" presName="Child" presStyleLbl="revTx" presStyleIdx="11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8CA4ED-D3EA-4872-A06E-B80A91DB3DCC}" type="pres">
      <dgm:prSet presAssocID="{E99BAF5C-5140-4E18-A3ED-83D17103B880}" presName="root" presStyleCnt="0">
        <dgm:presLayoutVars>
          <dgm:chMax/>
          <dgm:chPref/>
        </dgm:presLayoutVars>
      </dgm:prSet>
      <dgm:spPr/>
    </dgm:pt>
    <dgm:pt modelId="{E92A45CA-FF8B-45AD-8D7F-A3A66910BEBF}" type="pres">
      <dgm:prSet presAssocID="{E99BAF5C-5140-4E18-A3ED-83D17103B880}" presName="rootComposite" presStyleCnt="0">
        <dgm:presLayoutVars/>
      </dgm:prSet>
      <dgm:spPr/>
    </dgm:pt>
    <dgm:pt modelId="{F88396BA-C6DC-4DF8-9AB2-7D9CE86DFC20}" type="pres">
      <dgm:prSet presAssocID="{E99BAF5C-5140-4E18-A3ED-83D17103B880}" presName="ParentAccent" presStyleLbl="alignNode1" presStyleIdx="2" presStyleCnt="3"/>
      <dgm:spPr/>
    </dgm:pt>
    <dgm:pt modelId="{46D25522-A107-4E4D-8B1C-ED8DF1128518}" type="pres">
      <dgm:prSet presAssocID="{E99BAF5C-5140-4E18-A3ED-83D17103B880}" presName="ParentSmallAccent" presStyleLbl="fgAcc1" presStyleIdx="2" presStyleCnt="3"/>
      <dgm:spPr/>
    </dgm:pt>
    <dgm:pt modelId="{D9890841-2D36-410E-997E-5E1371C88144}" type="pres">
      <dgm:prSet presAssocID="{E99BAF5C-5140-4E18-A3ED-83D17103B880}" presName="Parent" presStyleLbl="revTx" presStyleIdx="12" presStyleCnt="1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497900-57B0-4A66-929A-FDA0BA9C885A}" type="pres">
      <dgm:prSet presAssocID="{E99BAF5C-5140-4E18-A3ED-83D17103B880}" presName="childShape" presStyleCnt="0">
        <dgm:presLayoutVars>
          <dgm:chMax val="0"/>
          <dgm:chPref val="0"/>
        </dgm:presLayoutVars>
      </dgm:prSet>
      <dgm:spPr/>
    </dgm:pt>
    <dgm:pt modelId="{984DA85D-8C88-4FF7-B2E1-2D2DE1670C27}" type="pres">
      <dgm:prSet presAssocID="{CD3F77F3-7F21-42E8-B532-8FEB5B990F78}" presName="childComposite" presStyleCnt="0">
        <dgm:presLayoutVars>
          <dgm:chMax val="0"/>
          <dgm:chPref val="0"/>
        </dgm:presLayoutVars>
      </dgm:prSet>
      <dgm:spPr/>
    </dgm:pt>
    <dgm:pt modelId="{23EDF5C4-412F-4238-9DB0-BDACDB1A8972}" type="pres">
      <dgm:prSet presAssocID="{CD3F77F3-7F21-42E8-B532-8FEB5B990F78}" presName="ChildAccent" presStyleLbl="solidFgAcc1" presStyleIdx="10" presStyleCnt="14"/>
      <dgm:spPr/>
    </dgm:pt>
    <dgm:pt modelId="{BBE51BD4-21A9-4046-95A2-30B8912D765F}" type="pres">
      <dgm:prSet presAssocID="{CD3F77F3-7F21-42E8-B532-8FEB5B990F78}" presName="Child" presStyleLbl="revTx" presStyleIdx="13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F641F3-B19D-4850-B09E-36364EC1E2AC}" type="pres">
      <dgm:prSet presAssocID="{DBBB0EF3-1B87-4971-B7D7-C08405262105}" presName="childComposite" presStyleCnt="0">
        <dgm:presLayoutVars>
          <dgm:chMax val="0"/>
          <dgm:chPref val="0"/>
        </dgm:presLayoutVars>
      </dgm:prSet>
      <dgm:spPr/>
    </dgm:pt>
    <dgm:pt modelId="{A878CAF5-9BD9-4B93-879F-B79FF4BAF5FC}" type="pres">
      <dgm:prSet presAssocID="{DBBB0EF3-1B87-4971-B7D7-C08405262105}" presName="ChildAccent" presStyleLbl="solidFgAcc1" presStyleIdx="11" presStyleCnt="14"/>
      <dgm:spPr/>
    </dgm:pt>
    <dgm:pt modelId="{48305AEE-9472-4CAE-999D-17DAE30BAA14}" type="pres">
      <dgm:prSet presAssocID="{DBBB0EF3-1B87-4971-B7D7-C08405262105}" presName="Child" presStyleLbl="revTx" presStyleIdx="14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912E63-35C3-4F1E-9AEB-2FD250FC5BE5}" type="pres">
      <dgm:prSet presAssocID="{6882F75C-0C88-4690-BE89-CE6EA22E9EA1}" presName="childComposite" presStyleCnt="0">
        <dgm:presLayoutVars>
          <dgm:chMax val="0"/>
          <dgm:chPref val="0"/>
        </dgm:presLayoutVars>
      </dgm:prSet>
      <dgm:spPr/>
    </dgm:pt>
    <dgm:pt modelId="{E8A16475-81BE-4570-8CE5-51285B247483}" type="pres">
      <dgm:prSet presAssocID="{6882F75C-0C88-4690-BE89-CE6EA22E9EA1}" presName="ChildAccent" presStyleLbl="solidFgAcc1" presStyleIdx="12" presStyleCnt="14"/>
      <dgm:spPr/>
    </dgm:pt>
    <dgm:pt modelId="{DA11C9FE-2607-46FF-99A4-0F40D202CA9C}" type="pres">
      <dgm:prSet presAssocID="{6882F75C-0C88-4690-BE89-CE6EA22E9EA1}" presName="Child" presStyleLbl="revTx" presStyleIdx="15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090C6A-1581-44FC-A16A-3D2B317B49F9}" type="pres">
      <dgm:prSet presAssocID="{04AC41EC-EB33-4717-A5FD-A2A40DD2A06D}" presName="childComposite" presStyleCnt="0">
        <dgm:presLayoutVars>
          <dgm:chMax val="0"/>
          <dgm:chPref val="0"/>
        </dgm:presLayoutVars>
      </dgm:prSet>
      <dgm:spPr/>
    </dgm:pt>
    <dgm:pt modelId="{35019A14-A541-414C-BA33-91DEA8CDA241}" type="pres">
      <dgm:prSet presAssocID="{04AC41EC-EB33-4717-A5FD-A2A40DD2A06D}" presName="ChildAccent" presStyleLbl="solidFgAcc1" presStyleIdx="13" presStyleCnt="14"/>
      <dgm:spPr/>
    </dgm:pt>
    <dgm:pt modelId="{60108FDE-9CF3-4DB3-8516-7F0D29408D28}" type="pres">
      <dgm:prSet presAssocID="{04AC41EC-EB33-4717-A5FD-A2A40DD2A06D}" presName="Child" presStyleLbl="revTx" presStyleIdx="16" presStyleCnt="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314DC9-5886-4DDF-A6D0-1930863879FF}" srcId="{30E67DAD-E4A1-4751-AE9B-3814264E4E08}" destId="{58B24397-A6A4-42C1-B947-E983CE734410}" srcOrd="1" destOrd="0" parTransId="{E10DD79E-7582-4B66-B768-38AA1427FA1E}" sibTransId="{A3C3ECB6-C60E-4028-AA97-7B95F30CFDFC}"/>
    <dgm:cxn modelId="{04006480-A5D8-4BEF-8383-1FC38333D5CA}" srcId="{30E67DAD-E4A1-4751-AE9B-3814264E4E08}" destId="{E3540FA0-0F4A-49ED-9DA2-51430A71FB7A}" srcOrd="3" destOrd="0" parTransId="{36F7A876-FAE5-4131-8EB6-2DB41AA947EA}" sibTransId="{B7A1CE80-3023-40DF-A4C9-CA043C078683}"/>
    <dgm:cxn modelId="{5D4270C4-0863-4F82-95D5-A1DAD301E463}" srcId="{30E67DAD-E4A1-4751-AE9B-3814264E4E08}" destId="{DAF0E373-6AFF-4E59-A0FC-5F45D09367F3}" srcOrd="4" destOrd="0" parTransId="{E1EB7A80-7EFD-4633-95FC-4F1FD0EC0CB2}" sibTransId="{22B55AB3-85C3-4D09-82B5-87E89F143A47}"/>
    <dgm:cxn modelId="{84E817DE-5931-46B3-B4A5-7BA5E85E03E7}" srcId="{2F9C66E1-AF1A-4AFF-9A94-1DFC90A95900}" destId="{30E67DAD-E4A1-4751-AE9B-3814264E4E08}" srcOrd="1" destOrd="0" parTransId="{52F6E325-4773-4529-BFD5-992DC58C3657}" sibTransId="{49E78298-6C1D-40D5-B030-A9B73E941A5D}"/>
    <dgm:cxn modelId="{56815623-7853-4BBB-A434-29762D669CA7}" type="presOf" srcId="{E3540FA0-0F4A-49ED-9DA2-51430A71FB7A}" destId="{4B6F8677-BB52-4079-8B03-25F72F55F805}" srcOrd="0" destOrd="0" presId="urn:microsoft.com/office/officeart/2008/layout/SquareAccentList"/>
    <dgm:cxn modelId="{0D15F16E-193B-4299-BA89-D0028F5D67EC}" srcId="{E99BAF5C-5140-4E18-A3ED-83D17103B880}" destId="{CD3F77F3-7F21-42E8-B532-8FEB5B990F78}" srcOrd="0" destOrd="0" parTransId="{FE7B425A-4B06-4B8C-A003-FBAD5E37C27B}" sibTransId="{53C2C110-3058-497F-8231-B78C01E31292}"/>
    <dgm:cxn modelId="{B24A953E-601C-4657-8FC3-938C540C3A14}" type="presOf" srcId="{0A5CBB42-A546-4BED-B814-9F585B0714D8}" destId="{9DE4748D-7889-4203-8560-8A3E7921F357}" srcOrd="0" destOrd="0" presId="urn:microsoft.com/office/officeart/2008/layout/SquareAccentList"/>
    <dgm:cxn modelId="{CE735A8C-702C-4E90-85FB-C5003DF48345}" type="presOf" srcId="{4FE5F3FA-4B19-4B87-9A87-EC9DA82527D5}" destId="{8358CDFE-7B34-42FD-9169-E1121F6450D3}" srcOrd="0" destOrd="0" presId="urn:microsoft.com/office/officeart/2008/layout/SquareAccentList"/>
    <dgm:cxn modelId="{B745EB86-952A-46CF-9837-3CA798F0FE43}" srcId="{18934D97-9BE6-4B7F-91BD-E3831BF97CFC}" destId="{F0BE72A2-98A5-4E7A-B45B-4E7C08D7E349}" srcOrd="1" destOrd="0" parTransId="{3B849E9F-949F-4E83-8888-03D8622C208F}" sibTransId="{366EBAF4-883F-4EF8-A5C7-AD9EC5E026F3}"/>
    <dgm:cxn modelId="{A9B70E9A-34B0-4812-B603-80816CFEB143}" type="presOf" srcId="{92718C2C-1FF5-44C7-AAA7-09BB6602A926}" destId="{E15E34DD-A935-43DC-80FC-956C3168A9C5}" srcOrd="0" destOrd="0" presId="urn:microsoft.com/office/officeart/2008/layout/SquareAccentList"/>
    <dgm:cxn modelId="{554D4D53-C9C5-44E0-912D-0E570745682E}" type="presOf" srcId="{04AC41EC-EB33-4717-A5FD-A2A40DD2A06D}" destId="{60108FDE-9CF3-4DB3-8516-7F0D29408D28}" srcOrd="0" destOrd="0" presId="urn:microsoft.com/office/officeart/2008/layout/SquareAccentList"/>
    <dgm:cxn modelId="{193BDE20-3A15-4C4B-ADAD-67E95F01B362}" type="presOf" srcId="{6882F75C-0C88-4690-BE89-CE6EA22E9EA1}" destId="{DA11C9FE-2607-46FF-99A4-0F40D202CA9C}" srcOrd="0" destOrd="0" presId="urn:microsoft.com/office/officeart/2008/layout/SquareAccentList"/>
    <dgm:cxn modelId="{85450F20-DDDC-4CA7-BE19-1DDE1FE22697}" type="presOf" srcId="{E99BAF5C-5140-4E18-A3ED-83D17103B880}" destId="{D9890841-2D36-410E-997E-5E1371C88144}" srcOrd="0" destOrd="0" presId="urn:microsoft.com/office/officeart/2008/layout/SquareAccentList"/>
    <dgm:cxn modelId="{90E4045B-BC23-4538-AFE1-41046D8F7DC2}" srcId="{18934D97-9BE6-4B7F-91BD-E3831BF97CFC}" destId="{92718C2C-1FF5-44C7-AAA7-09BB6602A926}" srcOrd="3" destOrd="0" parTransId="{23193E24-B2D6-456E-8D08-561D17223E2D}" sibTransId="{003037EC-2651-4E03-811D-8C31CF7C9223}"/>
    <dgm:cxn modelId="{D03A8D94-E8F6-4A6F-97EF-C7AB8AF0910B}" type="presOf" srcId="{DAF0E373-6AFF-4E59-A0FC-5F45D09367F3}" destId="{DE59526C-B92A-418B-A0EA-994DD2B24580}" srcOrd="0" destOrd="0" presId="urn:microsoft.com/office/officeart/2008/layout/SquareAccentList"/>
    <dgm:cxn modelId="{D6296ACE-4FFF-4F8C-ADBB-8C4264C145B9}" srcId="{2F9C66E1-AF1A-4AFF-9A94-1DFC90A95900}" destId="{18934D97-9BE6-4B7F-91BD-E3831BF97CFC}" srcOrd="0" destOrd="0" parTransId="{BCA0E570-99B5-4DE7-9488-777F6CB90233}" sibTransId="{10ABB196-B848-481B-9BBF-DB0E16A2985F}"/>
    <dgm:cxn modelId="{884CB1E4-9195-4C97-8984-983F3D5FDC5D}" srcId="{2F9C66E1-AF1A-4AFF-9A94-1DFC90A95900}" destId="{E99BAF5C-5140-4E18-A3ED-83D17103B880}" srcOrd="2" destOrd="0" parTransId="{D044A324-AB52-4E4E-B0B0-C5465CD52756}" sibTransId="{7839416E-54B0-4283-A30F-8DEEB126BA41}"/>
    <dgm:cxn modelId="{44EEEB41-A7C1-44AA-9533-7E58C30D1A07}" srcId="{30E67DAD-E4A1-4751-AE9B-3814264E4E08}" destId="{876D0792-2AB4-4665-8834-853D3D019010}" srcOrd="0" destOrd="0" parTransId="{E0F87056-6DF8-4398-8B1A-F559683ACFDF}" sibTransId="{E097EED7-15B3-4A21-9BA3-7C8F2A8D8189}"/>
    <dgm:cxn modelId="{E40ACB13-0E0D-403F-A784-1FB147CA8EEF}" type="presOf" srcId="{876D0792-2AB4-4665-8834-853D3D019010}" destId="{2B3649E6-0470-48DE-808E-33F8E978D080}" srcOrd="0" destOrd="0" presId="urn:microsoft.com/office/officeart/2008/layout/SquareAccentList"/>
    <dgm:cxn modelId="{FACD30F1-78B4-47CF-BF2B-EFD38FFA5449}" type="presOf" srcId="{30E67DAD-E4A1-4751-AE9B-3814264E4E08}" destId="{4AA66048-1F74-4642-929F-1C696163A548}" srcOrd="0" destOrd="0" presId="urn:microsoft.com/office/officeart/2008/layout/SquareAccentList"/>
    <dgm:cxn modelId="{10D54F9B-6F0D-43DF-9AC7-32CCC350C7B2}" srcId="{30E67DAD-E4A1-4751-AE9B-3814264E4E08}" destId="{0E41799E-AF6D-482F-AEF7-E6185C1C062F}" srcOrd="2" destOrd="0" parTransId="{FED78454-E8A7-48EB-A113-190681A6E07A}" sibTransId="{B4537129-8CA6-41BF-8EEC-AF7211247420}"/>
    <dgm:cxn modelId="{8792DED3-07B6-40FF-8E2A-617121E93F03}" type="presOf" srcId="{0E41799E-AF6D-482F-AEF7-E6185C1C062F}" destId="{D16121CF-2592-498F-A2CC-4DA5144D7936}" srcOrd="0" destOrd="0" presId="urn:microsoft.com/office/officeart/2008/layout/SquareAccentList"/>
    <dgm:cxn modelId="{1846A34E-DC04-4060-9876-0EFD2FFEF3CF}" srcId="{18934D97-9BE6-4B7F-91BD-E3831BF97CFC}" destId="{0A5CBB42-A546-4BED-B814-9F585B0714D8}" srcOrd="4" destOrd="0" parTransId="{E4184C3E-51B1-4A1E-88E4-C132261A68BC}" sibTransId="{C9579AC5-5A13-48FD-8A55-33A8492D26A8}"/>
    <dgm:cxn modelId="{0A2955EF-883C-49F6-947E-05C1B9C2EDFE}" srcId="{E99BAF5C-5140-4E18-A3ED-83D17103B880}" destId="{6882F75C-0C88-4690-BE89-CE6EA22E9EA1}" srcOrd="2" destOrd="0" parTransId="{29FD06CE-EC6A-4613-84B8-E9ABFC4FFE60}" sibTransId="{73FE1F1D-8FF4-4DF6-9414-C27B79F83F30}"/>
    <dgm:cxn modelId="{F50BE25B-2D93-4651-A400-43B3C0ECC1FD}" srcId="{E99BAF5C-5140-4E18-A3ED-83D17103B880}" destId="{DBBB0EF3-1B87-4971-B7D7-C08405262105}" srcOrd="1" destOrd="0" parTransId="{B7CE2673-CB37-4B23-933A-E0B047F54C97}" sibTransId="{6F344E67-BDBB-46F2-9D14-DFE2BCC5780D}"/>
    <dgm:cxn modelId="{FE7C3B55-5E04-4546-A095-5633B9546077}" type="presOf" srcId="{18934D97-9BE6-4B7F-91BD-E3831BF97CFC}" destId="{F168B338-26C0-4456-AE1A-57BB192676DE}" srcOrd="0" destOrd="0" presId="urn:microsoft.com/office/officeart/2008/layout/SquareAccentList"/>
    <dgm:cxn modelId="{94517CC1-F6D1-4B8C-AA41-C20925680C55}" srcId="{E99BAF5C-5140-4E18-A3ED-83D17103B880}" destId="{04AC41EC-EB33-4717-A5FD-A2A40DD2A06D}" srcOrd="3" destOrd="0" parTransId="{BCC6F44D-3B5B-4B45-894F-98C7856ED3F5}" sibTransId="{9169D882-6BE4-4515-9792-DDA36D74BD0D}"/>
    <dgm:cxn modelId="{7D09111C-C2B6-4A50-8E4E-8F4785F8AF38}" srcId="{18934D97-9BE6-4B7F-91BD-E3831BF97CFC}" destId="{4FE5F3FA-4B19-4B87-9A87-EC9DA82527D5}" srcOrd="2" destOrd="0" parTransId="{0D207C83-A4B7-4FA9-A33F-38FC11463962}" sibTransId="{E5287D99-FD00-4F8B-A568-0285E3ED1551}"/>
    <dgm:cxn modelId="{959806F1-9BDB-4322-8F19-A7B96E791498}" type="presOf" srcId="{CFCE71A3-8BA4-45F0-8C8A-7F61ACC1C2C9}" destId="{02B7265D-3BDB-4789-9365-8C3947CCF6CA}" srcOrd="0" destOrd="0" presId="urn:microsoft.com/office/officeart/2008/layout/SquareAccentList"/>
    <dgm:cxn modelId="{F5754143-C5A6-4079-97AE-A72CB1A87D77}" type="presOf" srcId="{58B24397-A6A4-42C1-B947-E983CE734410}" destId="{2F2A2046-E1CB-4579-A94D-B917EE022FA8}" srcOrd="0" destOrd="0" presId="urn:microsoft.com/office/officeart/2008/layout/SquareAccentList"/>
    <dgm:cxn modelId="{A27DD919-09F7-4D7E-AE64-4976786DBF7E}" srcId="{18934D97-9BE6-4B7F-91BD-E3831BF97CFC}" destId="{CFCE71A3-8BA4-45F0-8C8A-7F61ACC1C2C9}" srcOrd="0" destOrd="0" parTransId="{929C2D80-2F9A-4F33-8D00-CBD5B66C12BA}" sibTransId="{F18CB276-7B65-4CEF-AFA3-2CDC5B6594D1}"/>
    <dgm:cxn modelId="{DFF8F2AA-393D-47FA-8899-F021DF9CC4F1}" type="presOf" srcId="{CD3F77F3-7F21-42E8-B532-8FEB5B990F78}" destId="{BBE51BD4-21A9-4046-95A2-30B8912D765F}" srcOrd="0" destOrd="0" presId="urn:microsoft.com/office/officeart/2008/layout/SquareAccentList"/>
    <dgm:cxn modelId="{A79470F9-FFA3-4CF9-BC29-4DEBD0F96C43}" type="presOf" srcId="{F0BE72A2-98A5-4E7A-B45B-4E7C08D7E349}" destId="{EEBC98A3-C2FD-46EC-B7D1-3286DA745841}" srcOrd="0" destOrd="0" presId="urn:microsoft.com/office/officeart/2008/layout/SquareAccentList"/>
    <dgm:cxn modelId="{30D1F66E-C101-46B7-842F-F8C6F4D1C0EB}" type="presOf" srcId="{2F9C66E1-AF1A-4AFF-9A94-1DFC90A95900}" destId="{73FFFE18-D2D6-415A-B9BF-D52C19AB56DC}" srcOrd="0" destOrd="0" presId="urn:microsoft.com/office/officeart/2008/layout/SquareAccentList"/>
    <dgm:cxn modelId="{E4A4292A-1138-4382-8435-5A2BA13B7567}" type="presOf" srcId="{DBBB0EF3-1B87-4971-B7D7-C08405262105}" destId="{48305AEE-9472-4CAE-999D-17DAE30BAA14}" srcOrd="0" destOrd="0" presId="urn:microsoft.com/office/officeart/2008/layout/SquareAccentList"/>
    <dgm:cxn modelId="{B732A996-CDE2-42D3-A9A3-630FEF415CC6}" type="presParOf" srcId="{73FFFE18-D2D6-415A-B9BF-D52C19AB56DC}" destId="{E46618C4-4A16-457F-BF73-CC18221F5888}" srcOrd="0" destOrd="0" presId="urn:microsoft.com/office/officeart/2008/layout/SquareAccentList"/>
    <dgm:cxn modelId="{01D5125E-CF74-485B-A113-BDC5987041DB}" type="presParOf" srcId="{E46618C4-4A16-457F-BF73-CC18221F5888}" destId="{E8055DA2-9EB1-4DBF-9D05-4EE461648391}" srcOrd="0" destOrd="0" presId="urn:microsoft.com/office/officeart/2008/layout/SquareAccentList"/>
    <dgm:cxn modelId="{F66126B6-4694-49E7-818D-41EA4DAF78AB}" type="presParOf" srcId="{E8055DA2-9EB1-4DBF-9D05-4EE461648391}" destId="{6CD6CABB-51B9-4196-88B8-55E1FB143A57}" srcOrd="0" destOrd="0" presId="urn:microsoft.com/office/officeart/2008/layout/SquareAccentList"/>
    <dgm:cxn modelId="{A183EF37-80C9-4BC5-906F-8A1E28748BA3}" type="presParOf" srcId="{E8055DA2-9EB1-4DBF-9D05-4EE461648391}" destId="{A190B690-80AB-4ECD-A5F5-1217E173677D}" srcOrd="1" destOrd="0" presId="urn:microsoft.com/office/officeart/2008/layout/SquareAccentList"/>
    <dgm:cxn modelId="{0747DDC5-1FEB-406C-82FE-2EEEFAEC60AA}" type="presParOf" srcId="{E8055DA2-9EB1-4DBF-9D05-4EE461648391}" destId="{F168B338-26C0-4456-AE1A-57BB192676DE}" srcOrd="2" destOrd="0" presId="urn:microsoft.com/office/officeart/2008/layout/SquareAccentList"/>
    <dgm:cxn modelId="{E36039F3-5F00-4D22-B16C-F24580893EC4}" type="presParOf" srcId="{E46618C4-4A16-457F-BF73-CC18221F5888}" destId="{9B71B3EE-D69E-4CAD-BC17-888820580B44}" srcOrd="1" destOrd="0" presId="urn:microsoft.com/office/officeart/2008/layout/SquareAccentList"/>
    <dgm:cxn modelId="{AFB12E2B-18F0-40A1-9ECE-065C4D9EC742}" type="presParOf" srcId="{9B71B3EE-D69E-4CAD-BC17-888820580B44}" destId="{D152121C-43B4-4488-B5BE-3D9ABBAD9912}" srcOrd="0" destOrd="0" presId="urn:microsoft.com/office/officeart/2008/layout/SquareAccentList"/>
    <dgm:cxn modelId="{A8FE7A7B-0079-4C4A-956F-2B296C7DBDE6}" type="presParOf" srcId="{D152121C-43B4-4488-B5BE-3D9ABBAD9912}" destId="{A5C63D12-B2FC-454D-9547-56F669970F3F}" srcOrd="0" destOrd="0" presId="urn:microsoft.com/office/officeart/2008/layout/SquareAccentList"/>
    <dgm:cxn modelId="{78544029-D077-4778-BDFA-9A2B70B2C86D}" type="presParOf" srcId="{D152121C-43B4-4488-B5BE-3D9ABBAD9912}" destId="{02B7265D-3BDB-4789-9365-8C3947CCF6CA}" srcOrd="1" destOrd="0" presId="urn:microsoft.com/office/officeart/2008/layout/SquareAccentList"/>
    <dgm:cxn modelId="{A50919DB-19B5-45B6-8F40-8819DBFB94F2}" type="presParOf" srcId="{9B71B3EE-D69E-4CAD-BC17-888820580B44}" destId="{5B7B806E-AF75-44C8-BF09-4544F586C066}" srcOrd="1" destOrd="0" presId="urn:microsoft.com/office/officeart/2008/layout/SquareAccentList"/>
    <dgm:cxn modelId="{09F00297-EA4A-43AD-AB12-7B3159FB8E23}" type="presParOf" srcId="{5B7B806E-AF75-44C8-BF09-4544F586C066}" destId="{DA9DC85E-0077-4FDE-A447-8FF6D07FE4DC}" srcOrd="0" destOrd="0" presId="urn:microsoft.com/office/officeart/2008/layout/SquareAccentList"/>
    <dgm:cxn modelId="{0D26CEDA-8B73-4EEA-924A-53210EB87C0E}" type="presParOf" srcId="{5B7B806E-AF75-44C8-BF09-4544F586C066}" destId="{EEBC98A3-C2FD-46EC-B7D1-3286DA745841}" srcOrd="1" destOrd="0" presId="urn:microsoft.com/office/officeart/2008/layout/SquareAccentList"/>
    <dgm:cxn modelId="{A5922F3C-B6FF-4166-943B-C20F802797A9}" type="presParOf" srcId="{9B71B3EE-D69E-4CAD-BC17-888820580B44}" destId="{08FD45CD-EB58-479B-8126-E1EC455B3E9E}" srcOrd="2" destOrd="0" presId="urn:microsoft.com/office/officeart/2008/layout/SquareAccentList"/>
    <dgm:cxn modelId="{122CD066-9DB0-4168-A7B3-6054C4B9AF6B}" type="presParOf" srcId="{08FD45CD-EB58-479B-8126-E1EC455B3E9E}" destId="{7566E36E-575B-41F6-86A4-17E592188816}" srcOrd="0" destOrd="0" presId="urn:microsoft.com/office/officeart/2008/layout/SquareAccentList"/>
    <dgm:cxn modelId="{AE854474-C3FC-4E10-9CDE-86CC5A2DA9EF}" type="presParOf" srcId="{08FD45CD-EB58-479B-8126-E1EC455B3E9E}" destId="{8358CDFE-7B34-42FD-9169-E1121F6450D3}" srcOrd="1" destOrd="0" presId="urn:microsoft.com/office/officeart/2008/layout/SquareAccentList"/>
    <dgm:cxn modelId="{10BC6A6A-1CF4-42FB-906F-886B6AA41F0C}" type="presParOf" srcId="{9B71B3EE-D69E-4CAD-BC17-888820580B44}" destId="{9361D9A2-66F3-4447-A891-16516D7A1F28}" srcOrd="3" destOrd="0" presId="urn:microsoft.com/office/officeart/2008/layout/SquareAccentList"/>
    <dgm:cxn modelId="{A85B6C9A-45F1-4786-999E-11A12AB566DB}" type="presParOf" srcId="{9361D9A2-66F3-4447-A891-16516D7A1F28}" destId="{881EFB06-9AA5-4D27-969A-93D6BB456A03}" srcOrd="0" destOrd="0" presId="urn:microsoft.com/office/officeart/2008/layout/SquareAccentList"/>
    <dgm:cxn modelId="{9D2FCEC1-D099-4056-BC7E-20CA7C886D9E}" type="presParOf" srcId="{9361D9A2-66F3-4447-A891-16516D7A1F28}" destId="{E15E34DD-A935-43DC-80FC-956C3168A9C5}" srcOrd="1" destOrd="0" presId="urn:microsoft.com/office/officeart/2008/layout/SquareAccentList"/>
    <dgm:cxn modelId="{811C9FD0-802D-41C0-9274-2641A8D572C7}" type="presParOf" srcId="{9B71B3EE-D69E-4CAD-BC17-888820580B44}" destId="{53B03219-65C1-45DC-BB3F-3AB5F63BC7FD}" srcOrd="4" destOrd="0" presId="urn:microsoft.com/office/officeart/2008/layout/SquareAccentList"/>
    <dgm:cxn modelId="{F4DC07F0-961F-4D02-90E8-D4C9CDEAE133}" type="presParOf" srcId="{53B03219-65C1-45DC-BB3F-3AB5F63BC7FD}" destId="{90E1374D-38B5-4878-B743-2A5FE8EA6427}" srcOrd="0" destOrd="0" presId="urn:microsoft.com/office/officeart/2008/layout/SquareAccentList"/>
    <dgm:cxn modelId="{05F5C690-F89C-42BE-A3B2-380368BC0D47}" type="presParOf" srcId="{53B03219-65C1-45DC-BB3F-3AB5F63BC7FD}" destId="{9DE4748D-7889-4203-8560-8A3E7921F357}" srcOrd="1" destOrd="0" presId="urn:microsoft.com/office/officeart/2008/layout/SquareAccentList"/>
    <dgm:cxn modelId="{C54885D7-05D6-483B-B797-AADCDE3E34D0}" type="presParOf" srcId="{73FFFE18-D2D6-415A-B9BF-D52C19AB56DC}" destId="{47B41146-7F93-420B-AFA0-F5FAAB3DBF7C}" srcOrd="1" destOrd="0" presId="urn:microsoft.com/office/officeart/2008/layout/SquareAccentList"/>
    <dgm:cxn modelId="{02C64E03-BB7C-48E0-8FD1-945A435EA557}" type="presParOf" srcId="{47B41146-7F93-420B-AFA0-F5FAAB3DBF7C}" destId="{470D1F12-9DAE-4F83-9A82-3CECEA8DC667}" srcOrd="0" destOrd="0" presId="urn:microsoft.com/office/officeart/2008/layout/SquareAccentList"/>
    <dgm:cxn modelId="{0E571370-8FD2-499C-A09D-DEE2A0FDD979}" type="presParOf" srcId="{470D1F12-9DAE-4F83-9A82-3CECEA8DC667}" destId="{884FABF5-6374-441F-ADCD-A5DABB74A4AD}" srcOrd="0" destOrd="0" presId="urn:microsoft.com/office/officeart/2008/layout/SquareAccentList"/>
    <dgm:cxn modelId="{E8774A5B-458E-444E-8472-6CE090683E39}" type="presParOf" srcId="{470D1F12-9DAE-4F83-9A82-3CECEA8DC667}" destId="{8BBB5875-B1BA-436D-84A5-2CA070A139B3}" srcOrd="1" destOrd="0" presId="urn:microsoft.com/office/officeart/2008/layout/SquareAccentList"/>
    <dgm:cxn modelId="{31F99F11-7283-4B80-BFA8-5F8986CDA4B7}" type="presParOf" srcId="{470D1F12-9DAE-4F83-9A82-3CECEA8DC667}" destId="{4AA66048-1F74-4642-929F-1C696163A548}" srcOrd="2" destOrd="0" presId="urn:microsoft.com/office/officeart/2008/layout/SquareAccentList"/>
    <dgm:cxn modelId="{10447ED8-539C-409F-A5CD-4D2A80C68ED1}" type="presParOf" srcId="{47B41146-7F93-420B-AFA0-F5FAAB3DBF7C}" destId="{C9544D3E-B639-4C21-A167-20FA377DDCA5}" srcOrd="1" destOrd="0" presId="urn:microsoft.com/office/officeart/2008/layout/SquareAccentList"/>
    <dgm:cxn modelId="{56B49EA0-B53B-4187-B69F-263153662C3C}" type="presParOf" srcId="{C9544D3E-B639-4C21-A167-20FA377DDCA5}" destId="{2FDA52C3-A0F1-4B0A-AB6A-2873A61B4778}" srcOrd="0" destOrd="0" presId="urn:microsoft.com/office/officeart/2008/layout/SquareAccentList"/>
    <dgm:cxn modelId="{2F8288B6-1EC5-4A75-8921-C28A7492379B}" type="presParOf" srcId="{2FDA52C3-A0F1-4B0A-AB6A-2873A61B4778}" destId="{09B26B01-0CB7-4CDF-9702-AC6792D61230}" srcOrd="0" destOrd="0" presId="urn:microsoft.com/office/officeart/2008/layout/SquareAccentList"/>
    <dgm:cxn modelId="{E3C4AAD3-BA70-4188-A280-F3A1FAF80366}" type="presParOf" srcId="{2FDA52C3-A0F1-4B0A-AB6A-2873A61B4778}" destId="{2B3649E6-0470-48DE-808E-33F8E978D080}" srcOrd="1" destOrd="0" presId="urn:microsoft.com/office/officeart/2008/layout/SquareAccentList"/>
    <dgm:cxn modelId="{27A8A72C-3B13-4C3B-808F-A71D445CECE8}" type="presParOf" srcId="{C9544D3E-B639-4C21-A167-20FA377DDCA5}" destId="{D84504AB-4D63-4C06-BD10-909B56FCA6BE}" srcOrd="1" destOrd="0" presId="urn:microsoft.com/office/officeart/2008/layout/SquareAccentList"/>
    <dgm:cxn modelId="{56F667C7-F461-4F25-86B8-5FDA96D3DCFC}" type="presParOf" srcId="{D84504AB-4D63-4C06-BD10-909B56FCA6BE}" destId="{A4457FD6-34A5-47CF-89EE-EC04722200F2}" srcOrd="0" destOrd="0" presId="urn:microsoft.com/office/officeart/2008/layout/SquareAccentList"/>
    <dgm:cxn modelId="{A893BE04-7AE7-42FF-8DBC-4B9CF4967770}" type="presParOf" srcId="{D84504AB-4D63-4C06-BD10-909B56FCA6BE}" destId="{2F2A2046-E1CB-4579-A94D-B917EE022FA8}" srcOrd="1" destOrd="0" presId="urn:microsoft.com/office/officeart/2008/layout/SquareAccentList"/>
    <dgm:cxn modelId="{0E67D5F0-CFDE-4E42-BF87-9080F3900EDD}" type="presParOf" srcId="{C9544D3E-B639-4C21-A167-20FA377DDCA5}" destId="{FBE70D73-C9E2-4798-9CD9-336735FBFE77}" srcOrd="2" destOrd="0" presId="urn:microsoft.com/office/officeart/2008/layout/SquareAccentList"/>
    <dgm:cxn modelId="{2E6BEDB5-438B-4329-AC8F-8E6054EA919F}" type="presParOf" srcId="{FBE70D73-C9E2-4798-9CD9-336735FBFE77}" destId="{2D1ECAB9-FA49-4FEC-AE94-A8E20F01DB41}" srcOrd="0" destOrd="0" presId="urn:microsoft.com/office/officeart/2008/layout/SquareAccentList"/>
    <dgm:cxn modelId="{6304CB18-C74D-44A7-89B8-FAE70D9857E9}" type="presParOf" srcId="{FBE70D73-C9E2-4798-9CD9-336735FBFE77}" destId="{D16121CF-2592-498F-A2CC-4DA5144D7936}" srcOrd="1" destOrd="0" presId="urn:microsoft.com/office/officeart/2008/layout/SquareAccentList"/>
    <dgm:cxn modelId="{E95AC539-C364-40A2-8637-429DA7F9CD16}" type="presParOf" srcId="{C9544D3E-B639-4C21-A167-20FA377DDCA5}" destId="{FB6E9536-126D-4620-99EA-B72010250F87}" srcOrd="3" destOrd="0" presId="urn:microsoft.com/office/officeart/2008/layout/SquareAccentList"/>
    <dgm:cxn modelId="{3ED1642A-0EDD-46E8-86EF-A963BFD7713C}" type="presParOf" srcId="{FB6E9536-126D-4620-99EA-B72010250F87}" destId="{DF0FD368-A088-4352-A69D-435C06E29E7B}" srcOrd="0" destOrd="0" presId="urn:microsoft.com/office/officeart/2008/layout/SquareAccentList"/>
    <dgm:cxn modelId="{A076861A-B1DE-4F68-8AE4-DFD0CB782997}" type="presParOf" srcId="{FB6E9536-126D-4620-99EA-B72010250F87}" destId="{4B6F8677-BB52-4079-8B03-25F72F55F805}" srcOrd="1" destOrd="0" presId="urn:microsoft.com/office/officeart/2008/layout/SquareAccentList"/>
    <dgm:cxn modelId="{79737BE2-0883-48B9-A330-B09721D7E054}" type="presParOf" srcId="{C9544D3E-B639-4C21-A167-20FA377DDCA5}" destId="{B6987CC1-6C0F-4DB8-8D74-CADE3CBC3D02}" srcOrd="4" destOrd="0" presId="urn:microsoft.com/office/officeart/2008/layout/SquareAccentList"/>
    <dgm:cxn modelId="{A473AB15-BA5D-4562-8985-5E2A872497C0}" type="presParOf" srcId="{B6987CC1-6C0F-4DB8-8D74-CADE3CBC3D02}" destId="{FC67FBC6-6F01-4629-92FE-30A930C635E3}" srcOrd="0" destOrd="0" presId="urn:microsoft.com/office/officeart/2008/layout/SquareAccentList"/>
    <dgm:cxn modelId="{0DEB3D62-B88D-4BDC-9CF2-8998F74C8670}" type="presParOf" srcId="{B6987CC1-6C0F-4DB8-8D74-CADE3CBC3D02}" destId="{DE59526C-B92A-418B-A0EA-994DD2B24580}" srcOrd="1" destOrd="0" presId="urn:microsoft.com/office/officeart/2008/layout/SquareAccentList"/>
    <dgm:cxn modelId="{1FEC167F-583A-4A4A-BFA4-7339FA90163C}" type="presParOf" srcId="{73FFFE18-D2D6-415A-B9BF-D52C19AB56DC}" destId="{F08CA4ED-D3EA-4872-A06E-B80A91DB3DCC}" srcOrd="2" destOrd="0" presId="urn:microsoft.com/office/officeart/2008/layout/SquareAccentList"/>
    <dgm:cxn modelId="{5681AAC5-B163-4755-9759-9C4E54CEF199}" type="presParOf" srcId="{F08CA4ED-D3EA-4872-A06E-B80A91DB3DCC}" destId="{E92A45CA-FF8B-45AD-8D7F-A3A66910BEBF}" srcOrd="0" destOrd="0" presId="urn:microsoft.com/office/officeart/2008/layout/SquareAccentList"/>
    <dgm:cxn modelId="{8061A05E-C73E-4B63-ABCD-E3949FE8208A}" type="presParOf" srcId="{E92A45CA-FF8B-45AD-8D7F-A3A66910BEBF}" destId="{F88396BA-C6DC-4DF8-9AB2-7D9CE86DFC20}" srcOrd="0" destOrd="0" presId="urn:microsoft.com/office/officeart/2008/layout/SquareAccentList"/>
    <dgm:cxn modelId="{727C8651-2501-4633-B3D4-A4ED31969168}" type="presParOf" srcId="{E92A45CA-FF8B-45AD-8D7F-A3A66910BEBF}" destId="{46D25522-A107-4E4D-8B1C-ED8DF1128518}" srcOrd="1" destOrd="0" presId="urn:microsoft.com/office/officeart/2008/layout/SquareAccentList"/>
    <dgm:cxn modelId="{9A604F10-3593-4D37-AE64-D0D3E2D63F1A}" type="presParOf" srcId="{E92A45CA-FF8B-45AD-8D7F-A3A66910BEBF}" destId="{D9890841-2D36-410E-997E-5E1371C88144}" srcOrd="2" destOrd="0" presId="urn:microsoft.com/office/officeart/2008/layout/SquareAccentList"/>
    <dgm:cxn modelId="{13017C22-FC7D-4241-A6D6-2B4AD946C10A}" type="presParOf" srcId="{F08CA4ED-D3EA-4872-A06E-B80A91DB3DCC}" destId="{E0497900-57B0-4A66-929A-FDA0BA9C885A}" srcOrd="1" destOrd="0" presId="urn:microsoft.com/office/officeart/2008/layout/SquareAccentList"/>
    <dgm:cxn modelId="{690B6C62-7F5E-47AD-A678-DC33457FCB61}" type="presParOf" srcId="{E0497900-57B0-4A66-929A-FDA0BA9C885A}" destId="{984DA85D-8C88-4FF7-B2E1-2D2DE1670C27}" srcOrd="0" destOrd="0" presId="urn:microsoft.com/office/officeart/2008/layout/SquareAccentList"/>
    <dgm:cxn modelId="{5FE5EF1F-08F8-4C9B-A5FF-F5EA61DBE9F4}" type="presParOf" srcId="{984DA85D-8C88-4FF7-B2E1-2D2DE1670C27}" destId="{23EDF5C4-412F-4238-9DB0-BDACDB1A8972}" srcOrd="0" destOrd="0" presId="urn:microsoft.com/office/officeart/2008/layout/SquareAccentList"/>
    <dgm:cxn modelId="{8D5AEB3F-46B1-492B-AB7A-B68DDBB58E04}" type="presParOf" srcId="{984DA85D-8C88-4FF7-B2E1-2D2DE1670C27}" destId="{BBE51BD4-21A9-4046-95A2-30B8912D765F}" srcOrd="1" destOrd="0" presId="urn:microsoft.com/office/officeart/2008/layout/SquareAccentList"/>
    <dgm:cxn modelId="{00AF25B5-F7E7-43E4-9326-0C2F9A1CE89A}" type="presParOf" srcId="{E0497900-57B0-4A66-929A-FDA0BA9C885A}" destId="{BAF641F3-B19D-4850-B09E-36364EC1E2AC}" srcOrd="1" destOrd="0" presId="urn:microsoft.com/office/officeart/2008/layout/SquareAccentList"/>
    <dgm:cxn modelId="{D0916A57-5E38-442C-AE5F-8FC3AB70E012}" type="presParOf" srcId="{BAF641F3-B19D-4850-B09E-36364EC1E2AC}" destId="{A878CAF5-9BD9-4B93-879F-B79FF4BAF5FC}" srcOrd="0" destOrd="0" presId="urn:microsoft.com/office/officeart/2008/layout/SquareAccentList"/>
    <dgm:cxn modelId="{929A06CC-E298-4115-870C-C77913F2990A}" type="presParOf" srcId="{BAF641F3-B19D-4850-B09E-36364EC1E2AC}" destId="{48305AEE-9472-4CAE-999D-17DAE30BAA14}" srcOrd="1" destOrd="0" presId="urn:microsoft.com/office/officeart/2008/layout/SquareAccentList"/>
    <dgm:cxn modelId="{93D78614-5563-4E98-8055-B18451A30C03}" type="presParOf" srcId="{E0497900-57B0-4A66-929A-FDA0BA9C885A}" destId="{8B912E63-35C3-4F1E-9AEB-2FD250FC5BE5}" srcOrd="2" destOrd="0" presId="urn:microsoft.com/office/officeart/2008/layout/SquareAccentList"/>
    <dgm:cxn modelId="{BB768EC6-4BE1-41BB-A3F2-53639CACBA8C}" type="presParOf" srcId="{8B912E63-35C3-4F1E-9AEB-2FD250FC5BE5}" destId="{E8A16475-81BE-4570-8CE5-51285B247483}" srcOrd="0" destOrd="0" presId="urn:microsoft.com/office/officeart/2008/layout/SquareAccentList"/>
    <dgm:cxn modelId="{495A588C-C122-489E-947B-CDA20BB0B2CC}" type="presParOf" srcId="{8B912E63-35C3-4F1E-9AEB-2FD250FC5BE5}" destId="{DA11C9FE-2607-46FF-99A4-0F40D202CA9C}" srcOrd="1" destOrd="0" presId="urn:microsoft.com/office/officeart/2008/layout/SquareAccentList"/>
    <dgm:cxn modelId="{698ACD7E-D20D-4209-9DFE-3F638C5455FA}" type="presParOf" srcId="{E0497900-57B0-4A66-929A-FDA0BA9C885A}" destId="{9A090C6A-1581-44FC-A16A-3D2B317B49F9}" srcOrd="3" destOrd="0" presId="urn:microsoft.com/office/officeart/2008/layout/SquareAccentList"/>
    <dgm:cxn modelId="{E1471D96-A8F2-4D87-93E6-D9610942E280}" type="presParOf" srcId="{9A090C6A-1581-44FC-A16A-3D2B317B49F9}" destId="{35019A14-A541-414C-BA33-91DEA8CDA241}" srcOrd="0" destOrd="0" presId="urn:microsoft.com/office/officeart/2008/layout/SquareAccentList"/>
    <dgm:cxn modelId="{1C638158-8736-40B9-906E-AE649669EE84}" type="presParOf" srcId="{9A090C6A-1581-44FC-A16A-3D2B317B49F9}" destId="{60108FDE-9CF3-4DB3-8516-7F0D29408D2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CABB-51B9-4196-88B8-55E1FB143A57}">
      <dsp:nvSpPr>
        <dsp:cNvPr id="0" name=""/>
        <dsp:cNvSpPr/>
      </dsp:nvSpPr>
      <dsp:spPr>
        <a:xfrm>
          <a:off x="925813" y="467774"/>
          <a:ext cx="2213335" cy="260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0B690-80AB-4ECD-A5F5-1217E173677D}">
      <dsp:nvSpPr>
        <dsp:cNvPr id="0" name=""/>
        <dsp:cNvSpPr/>
      </dsp:nvSpPr>
      <dsp:spPr>
        <a:xfrm>
          <a:off x="925813" y="565567"/>
          <a:ext cx="162599" cy="162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8B338-26C0-4456-AE1A-57BB192676DE}">
      <dsp:nvSpPr>
        <dsp:cNvPr id="0" name=""/>
        <dsp:cNvSpPr/>
      </dsp:nvSpPr>
      <dsp:spPr>
        <a:xfrm>
          <a:off x="925813" y="0"/>
          <a:ext cx="2213335" cy="46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5 PLL schemes</a:t>
          </a:r>
          <a:endParaRPr lang="en-IN" sz="2000" b="1" kern="1200" dirty="0"/>
        </a:p>
      </dsp:txBody>
      <dsp:txXfrm>
        <a:off x="925813" y="0"/>
        <a:ext cx="2213335" cy="467774"/>
      </dsp:txXfrm>
    </dsp:sp>
    <dsp:sp modelId="{A5C63D12-B2FC-454D-9547-56F669970F3F}">
      <dsp:nvSpPr>
        <dsp:cNvPr id="0" name=""/>
        <dsp:cNvSpPr/>
      </dsp:nvSpPr>
      <dsp:spPr>
        <a:xfrm>
          <a:off x="925813" y="944582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7265D-3BDB-4789-9365-8C3947CCF6CA}">
      <dsp:nvSpPr>
        <dsp:cNvPr id="0" name=""/>
        <dsp:cNvSpPr/>
      </dsp:nvSpPr>
      <dsp:spPr>
        <a:xfrm>
          <a:off x="1080746" y="836374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SRF</a:t>
          </a:r>
          <a:endParaRPr lang="en-IN" sz="1400" kern="1200" dirty="0"/>
        </a:p>
      </dsp:txBody>
      <dsp:txXfrm>
        <a:off x="1080746" y="836374"/>
        <a:ext cx="2058402" cy="379010"/>
      </dsp:txXfrm>
    </dsp:sp>
    <dsp:sp modelId="{DA9DC85E-0077-4FDE-A447-8FF6D07FE4DC}">
      <dsp:nvSpPr>
        <dsp:cNvPr id="0" name=""/>
        <dsp:cNvSpPr/>
      </dsp:nvSpPr>
      <dsp:spPr>
        <a:xfrm>
          <a:off x="925813" y="1323592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C98A3-C2FD-46EC-B7D1-3286DA745841}">
      <dsp:nvSpPr>
        <dsp:cNvPr id="0" name=""/>
        <dsp:cNvSpPr/>
      </dsp:nvSpPr>
      <dsp:spPr>
        <a:xfrm>
          <a:off x="1080746" y="1215385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DDSRF</a:t>
          </a:r>
          <a:endParaRPr lang="en-IN" sz="1400" kern="1200" dirty="0"/>
        </a:p>
      </dsp:txBody>
      <dsp:txXfrm>
        <a:off x="1080746" y="1215385"/>
        <a:ext cx="2058402" cy="379010"/>
      </dsp:txXfrm>
    </dsp:sp>
    <dsp:sp modelId="{7566E36E-575B-41F6-86A4-17E592188816}">
      <dsp:nvSpPr>
        <dsp:cNvPr id="0" name=""/>
        <dsp:cNvSpPr/>
      </dsp:nvSpPr>
      <dsp:spPr>
        <a:xfrm>
          <a:off x="925813" y="1702603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8CDFE-7B34-42FD-9169-E1121F6450D3}">
      <dsp:nvSpPr>
        <dsp:cNvPr id="0" name=""/>
        <dsp:cNvSpPr/>
      </dsp:nvSpPr>
      <dsp:spPr>
        <a:xfrm>
          <a:off x="1080746" y="1594396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DSOGI</a:t>
          </a:r>
          <a:endParaRPr lang="en-IN" sz="1400" kern="1200" dirty="0"/>
        </a:p>
      </dsp:txBody>
      <dsp:txXfrm>
        <a:off x="1080746" y="1594396"/>
        <a:ext cx="2058402" cy="379010"/>
      </dsp:txXfrm>
    </dsp:sp>
    <dsp:sp modelId="{881EFB06-9AA5-4D27-969A-93D6BB456A03}">
      <dsp:nvSpPr>
        <dsp:cNvPr id="0" name=""/>
        <dsp:cNvSpPr/>
      </dsp:nvSpPr>
      <dsp:spPr>
        <a:xfrm>
          <a:off x="925813" y="2081614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E34DD-A935-43DC-80FC-956C3168A9C5}">
      <dsp:nvSpPr>
        <dsp:cNvPr id="0" name=""/>
        <dsp:cNvSpPr/>
      </dsp:nvSpPr>
      <dsp:spPr>
        <a:xfrm>
          <a:off x="1080746" y="1973406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MCCF</a:t>
          </a:r>
          <a:endParaRPr lang="en-IN" sz="1400" kern="1200" dirty="0"/>
        </a:p>
      </dsp:txBody>
      <dsp:txXfrm>
        <a:off x="1080746" y="1973406"/>
        <a:ext cx="2058402" cy="379010"/>
      </dsp:txXfrm>
    </dsp:sp>
    <dsp:sp modelId="{90E1374D-38B5-4878-B743-2A5FE8EA6427}">
      <dsp:nvSpPr>
        <dsp:cNvPr id="0" name=""/>
        <dsp:cNvSpPr/>
      </dsp:nvSpPr>
      <dsp:spPr>
        <a:xfrm>
          <a:off x="925813" y="2460625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4748D-7889-4203-8560-8A3E7921F357}">
      <dsp:nvSpPr>
        <dsp:cNvPr id="0" name=""/>
        <dsp:cNvSpPr/>
      </dsp:nvSpPr>
      <dsp:spPr>
        <a:xfrm>
          <a:off x="1080746" y="2352417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Discrete SRF</a:t>
          </a:r>
          <a:endParaRPr lang="en-IN" sz="1400" kern="1200" dirty="0"/>
        </a:p>
      </dsp:txBody>
      <dsp:txXfrm>
        <a:off x="1080746" y="2352417"/>
        <a:ext cx="2058402" cy="379010"/>
      </dsp:txXfrm>
    </dsp:sp>
    <dsp:sp modelId="{884FABF5-6374-441F-ADCD-A5DABB74A4AD}">
      <dsp:nvSpPr>
        <dsp:cNvPr id="0" name=""/>
        <dsp:cNvSpPr/>
      </dsp:nvSpPr>
      <dsp:spPr>
        <a:xfrm>
          <a:off x="3249816" y="467774"/>
          <a:ext cx="2213335" cy="260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B5875-B1BA-436D-84A5-2CA070A139B3}">
      <dsp:nvSpPr>
        <dsp:cNvPr id="0" name=""/>
        <dsp:cNvSpPr/>
      </dsp:nvSpPr>
      <dsp:spPr>
        <a:xfrm>
          <a:off x="3249816" y="565567"/>
          <a:ext cx="162599" cy="162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66048-1F74-4642-929F-1C696163A548}">
      <dsp:nvSpPr>
        <dsp:cNvPr id="0" name=""/>
        <dsp:cNvSpPr/>
      </dsp:nvSpPr>
      <dsp:spPr>
        <a:xfrm>
          <a:off x="3249816" y="0"/>
          <a:ext cx="2213335" cy="46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5 </a:t>
          </a:r>
          <a:r>
            <a:rPr lang="en-US" sz="2000" b="1" kern="1200" smtClean="0"/>
            <a:t>imperfections</a:t>
          </a:r>
          <a:endParaRPr lang="en-IN" sz="2000" b="1" kern="1200" dirty="0"/>
        </a:p>
      </dsp:txBody>
      <dsp:txXfrm>
        <a:off x="3249816" y="0"/>
        <a:ext cx="2213335" cy="467774"/>
      </dsp:txXfrm>
    </dsp:sp>
    <dsp:sp modelId="{09B26B01-0CB7-4CDF-9702-AC6792D61230}">
      <dsp:nvSpPr>
        <dsp:cNvPr id="0" name=""/>
        <dsp:cNvSpPr/>
      </dsp:nvSpPr>
      <dsp:spPr>
        <a:xfrm>
          <a:off x="3249816" y="944582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649E6-0470-48DE-808E-33F8E978D080}">
      <dsp:nvSpPr>
        <dsp:cNvPr id="0" name=""/>
        <dsp:cNvSpPr/>
      </dsp:nvSpPr>
      <dsp:spPr>
        <a:xfrm>
          <a:off x="3404749" y="836374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Unbalanced Grid</a:t>
          </a:r>
          <a:endParaRPr lang="en-IN" sz="1400" kern="1200" dirty="0"/>
        </a:p>
      </dsp:txBody>
      <dsp:txXfrm>
        <a:off x="3404749" y="836374"/>
        <a:ext cx="2058402" cy="379010"/>
      </dsp:txXfrm>
    </dsp:sp>
    <dsp:sp modelId="{A4457FD6-34A5-47CF-89EE-EC04722200F2}">
      <dsp:nvSpPr>
        <dsp:cNvPr id="0" name=""/>
        <dsp:cNvSpPr/>
      </dsp:nvSpPr>
      <dsp:spPr>
        <a:xfrm>
          <a:off x="3249816" y="1323592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A2046-E1CB-4579-A94D-B917EE022FA8}">
      <dsp:nvSpPr>
        <dsp:cNvPr id="0" name=""/>
        <dsp:cNvSpPr/>
      </dsp:nvSpPr>
      <dsp:spPr>
        <a:xfrm>
          <a:off x="3404749" y="1215385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L-G Fault</a:t>
          </a:r>
          <a:endParaRPr lang="en-IN" sz="1400" kern="1200" dirty="0"/>
        </a:p>
      </dsp:txBody>
      <dsp:txXfrm>
        <a:off x="3404749" y="1215385"/>
        <a:ext cx="2058402" cy="379010"/>
      </dsp:txXfrm>
    </dsp:sp>
    <dsp:sp modelId="{2D1ECAB9-FA49-4FEC-AE94-A8E20F01DB41}">
      <dsp:nvSpPr>
        <dsp:cNvPr id="0" name=""/>
        <dsp:cNvSpPr/>
      </dsp:nvSpPr>
      <dsp:spPr>
        <a:xfrm>
          <a:off x="3249816" y="1702603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121CF-2592-498F-A2CC-4DA5144D7936}">
      <dsp:nvSpPr>
        <dsp:cNvPr id="0" name=""/>
        <dsp:cNvSpPr/>
      </dsp:nvSpPr>
      <dsp:spPr>
        <a:xfrm>
          <a:off x="3404749" y="1594396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Harmonics</a:t>
          </a:r>
          <a:endParaRPr lang="en-IN" sz="1400" kern="1200" dirty="0"/>
        </a:p>
      </dsp:txBody>
      <dsp:txXfrm>
        <a:off x="3404749" y="1594396"/>
        <a:ext cx="2058402" cy="379010"/>
      </dsp:txXfrm>
    </dsp:sp>
    <dsp:sp modelId="{DF0FD368-A088-4352-A69D-435C06E29E7B}">
      <dsp:nvSpPr>
        <dsp:cNvPr id="0" name=""/>
        <dsp:cNvSpPr/>
      </dsp:nvSpPr>
      <dsp:spPr>
        <a:xfrm>
          <a:off x="3249816" y="2081614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F8677-BB52-4079-8B03-25F72F55F805}">
      <dsp:nvSpPr>
        <dsp:cNvPr id="0" name=""/>
        <dsp:cNvSpPr/>
      </dsp:nvSpPr>
      <dsp:spPr>
        <a:xfrm>
          <a:off x="3404749" y="1973406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Harmonics + Unbalanced Grid</a:t>
          </a:r>
          <a:endParaRPr lang="en-IN" sz="1400" kern="1200" dirty="0"/>
        </a:p>
      </dsp:txBody>
      <dsp:txXfrm>
        <a:off x="3404749" y="1973406"/>
        <a:ext cx="2058402" cy="379010"/>
      </dsp:txXfrm>
    </dsp:sp>
    <dsp:sp modelId="{FC67FBC6-6F01-4629-92FE-30A930C635E3}">
      <dsp:nvSpPr>
        <dsp:cNvPr id="0" name=""/>
        <dsp:cNvSpPr/>
      </dsp:nvSpPr>
      <dsp:spPr>
        <a:xfrm>
          <a:off x="3249816" y="2460625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9526C-B92A-418B-A0EA-994DD2B24580}">
      <dsp:nvSpPr>
        <dsp:cNvPr id="0" name=""/>
        <dsp:cNvSpPr/>
      </dsp:nvSpPr>
      <dsp:spPr>
        <a:xfrm>
          <a:off x="3404749" y="2352417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Frequency Excursion</a:t>
          </a:r>
          <a:endParaRPr lang="en-IN" sz="1400" kern="1200" dirty="0"/>
        </a:p>
      </dsp:txBody>
      <dsp:txXfrm>
        <a:off x="3404749" y="2352417"/>
        <a:ext cx="2058402" cy="379010"/>
      </dsp:txXfrm>
    </dsp:sp>
    <dsp:sp modelId="{F88396BA-C6DC-4DF8-9AB2-7D9CE86DFC20}">
      <dsp:nvSpPr>
        <dsp:cNvPr id="0" name=""/>
        <dsp:cNvSpPr/>
      </dsp:nvSpPr>
      <dsp:spPr>
        <a:xfrm>
          <a:off x="5573818" y="467774"/>
          <a:ext cx="2213335" cy="2603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25522-A107-4E4D-8B1C-ED8DF1128518}">
      <dsp:nvSpPr>
        <dsp:cNvPr id="0" name=""/>
        <dsp:cNvSpPr/>
      </dsp:nvSpPr>
      <dsp:spPr>
        <a:xfrm>
          <a:off x="5573818" y="565567"/>
          <a:ext cx="162599" cy="162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90841-2D36-410E-997E-5E1371C88144}">
      <dsp:nvSpPr>
        <dsp:cNvPr id="0" name=""/>
        <dsp:cNvSpPr/>
      </dsp:nvSpPr>
      <dsp:spPr>
        <a:xfrm>
          <a:off x="5573818" y="0"/>
          <a:ext cx="2213335" cy="46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 variables</a:t>
          </a:r>
          <a:endParaRPr lang="en-IN" sz="2000" b="1" kern="1200" dirty="0"/>
        </a:p>
      </dsp:txBody>
      <dsp:txXfrm>
        <a:off x="5573818" y="0"/>
        <a:ext cx="2213335" cy="467774"/>
      </dsp:txXfrm>
    </dsp:sp>
    <dsp:sp modelId="{23EDF5C4-412F-4238-9DB0-BDACDB1A8972}">
      <dsp:nvSpPr>
        <dsp:cNvPr id="0" name=""/>
        <dsp:cNvSpPr/>
      </dsp:nvSpPr>
      <dsp:spPr>
        <a:xfrm>
          <a:off x="5573818" y="944582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1BD4-21A9-4046-95A2-30B8912D765F}">
      <dsp:nvSpPr>
        <dsp:cNvPr id="0" name=""/>
        <dsp:cNvSpPr/>
      </dsp:nvSpPr>
      <dsp:spPr>
        <a:xfrm>
          <a:off x="5728752" y="836374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Space vector </a:t>
          </a:r>
          <a:r>
            <a:rPr lang="en-US" sz="1400" kern="1200" dirty="0" err="1" smtClean="0"/>
            <a:t>v_d</a:t>
          </a:r>
          <a:endParaRPr lang="en-IN" sz="1400" kern="1200" dirty="0"/>
        </a:p>
      </dsp:txBody>
      <dsp:txXfrm>
        <a:off x="5728752" y="836374"/>
        <a:ext cx="2058402" cy="379010"/>
      </dsp:txXfrm>
    </dsp:sp>
    <dsp:sp modelId="{A878CAF5-9BD9-4B93-879F-B79FF4BAF5FC}">
      <dsp:nvSpPr>
        <dsp:cNvPr id="0" name=""/>
        <dsp:cNvSpPr/>
      </dsp:nvSpPr>
      <dsp:spPr>
        <a:xfrm>
          <a:off x="5573818" y="1323592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5AEE-9472-4CAE-999D-17DAE30BAA14}">
      <dsp:nvSpPr>
        <dsp:cNvPr id="0" name=""/>
        <dsp:cNvSpPr/>
      </dsp:nvSpPr>
      <dsp:spPr>
        <a:xfrm>
          <a:off x="5728752" y="1215385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v_q</a:t>
          </a:r>
          <a:endParaRPr lang="en-IN" sz="1400" kern="1200" dirty="0"/>
        </a:p>
      </dsp:txBody>
      <dsp:txXfrm>
        <a:off x="5728752" y="1215385"/>
        <a:ext cx="2058402" cy="379010"/>
      </dsp:txXfrm>
    </dsp:sp>
    <dsp:sp modelId="{E8A16475-81BE-4570-8CE5-51285B247483}">
      <dsp:nvSpPr>
        <dsp:cNvPr id="0" name=""/>
        <dsp:cNvSpPr/>
      </dsp:nvSpPr>
      <dsp:spPr>
        <a:xfrm>
          <a:off x="5573818" y="1702603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1C9FE-2607-46FF-99A4-0F40D202CA9C}">
      <dsp:nvSpPr>
        <dsp:cNvPr id="0" name=""/>
        <dsp:cNvSpPr/>
      </dsp:nvSpPr>
      <dsp:spPr>
        <a:xfrm>
          <a:off x="5728752" y="1594396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Error</a:t>
          </a:r>
          <a:endParaRPr lang="en-IN" sz="1400" kern="1200" dirty="0"/>
        </a:p>
      </dsp:txBody>
      <dsp:txXfrm>
        <a:off x="5728752" y="1594396"/>
        <a:ext cx="2058402" cy="379010"/>
      </dsp:txXfrm>
    </dsp:sp>
    <dsp:sp modelId="{35019A14-A541-414C-BA33-91DEA8CDA241}">
      <dsp:nvSpPr>
        <dsp:cNvPr id="0" name=""/>
        <dsp:cNvSpPr/>
      </dsp:nvSpPr>
      <dsp:spPr>
        <a:xfrm>
          <a:off x="5573818" y="2081614"/>
          <a:ext cx="162595" cy="1625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08FDE-9CF3-4DB3-8516-7F0D29408D28}">
      <dsp:nvSpPr>
        <dsp:cNvPr id="0" name=""/>
        <dsp:cNvSpPr/>
      </dsp:nvSpPr>
      <dsp:spPr>
        <a:xfrm>
          <a:off x="5728752" y="1973406"/>
          <a:ext cx="2058402" cy="37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Estimated angle</a:t>
          </a:r>
          <a:endParaRPr lang="en-IN" sz="1400" kern="1200" dirty="0"/>
        </a:p>
      </dsp:txBody>
      <dsp:txXfrm>
        <a:off x="5728752" y="1973406"/>
        <a:ext cx="2058402" cy="379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1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9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0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14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27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2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60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761F6-997A-4176-92AC-CE15F8E11D96}" type="datetimeFigureOut">
              <a:rPr lang="en-IN" smtClean="0"/>
              <a:t>04-04-2012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3205-F413-44AC-BB08-BEE9CBF1E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4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29.xml"/><Relationship Id="rId7" Type="http://schemas.openxmlformats.org/officeDocument/2006/relationships/diagramColors" Target="../diagrams/colors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hyperlink" Target="applet.avi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2.xml"/><Relationship Id="rId7" Type="http://schemas.openxmlformats.org/officeDocument/2006/relationships/slide" Target="slide3.xml"/><Relationship Id="rId12" Type="http://schemas.openxmlformats.org/officeDocument/2006/relationships/slide" Target="slide20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19.xml"/><Relationship Id="rId5" Type="http://schemas.openxmlformats.org/officeDocument/2006/relationships/slide" Target="slide13.xml"/><Relationship Id="rId10" Type="http://schemas.openxmlformats.org/officeDocument/2006/relationships/slide" Target="slide18.xml"/><Relationship Id="rId4" Type="http://schemas.openxmlformats.org/officeDocument/2006/relationships/slide" Target="slide14.xml"/><Relationship Id="rId9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7413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Recap</a:t>
            </a:r>
          </a:p>
          <a:p>
            <a:pPr lvl="1"/>
            <a:r>
              <a:rPr lang="en-US" sz="2200" dirty="0" smtClean="0"/>
              <a:t>SRF, DDSRF, DSOGI, MCCF, Discrete SRF</a:t>
            </a:r>
          </a:p>
          <a:p>
            <a:pPr lvl="2"/>
            <a:r>
              <a:rPr lang="en-US" sz="2000" b="1" dirty="0" smtClean="0"/>
              <a:t>SRF</a:t>
            </a:r>
            <a:r>
              <a:rPr lang="en-US" sz="2000" dirty="0" smtClean="0"/>
              <a:t>: conventional PLL – tracks changes in frequency and phase</a:t>
            </a:r>
          </a:p>
          <a:p>
            <a:pPr lvl="2"/>
            <a:r>
              <a:rPr lang="en-US" sz="2000" b="1" dirty="0" smtClean="0"/>
              <a:t>DDSRF</a:t>
            </a:r>
            <a:r>
              <a:rPr lang="en-US" sz="2000" dirty="0" smtClean="0"/>
              <a:t>: attacks the issue of unbalanced grid</a:t>
            </a:r>
          </a:p>
          <a:p>
            <a:pPr lvl="2"/>
            <a:r>
              <a:rPr lang="en-US" sz="2000" b="1" dirty="0" smtClean="0"/>
              <a:t>DSOGI</a:t>
            </a:r>
            <a:r>
              <a:rPr lang="en-US" sz="2000" dirty="0" smtClean="0"/>
              <a:t>, </a:t>
            </a:r>
            <a:r>
              <a:rPr lang="en-US" sz="2000" b="1" dirty="0" smtClean="0"/>
              <a:t>MCCF</a:t>
            </a:r>
            <a:r>
              <a:rPr lang="en-US" sz="2000" dirty="0" smtClean="0"/>
              <a:t>: deal with harmonics and unbalanced grid</a:t>
            </a:r>
          </a:p>
          <a:p>
            <a:pPr lvl="1"/>
            <a:r>
              <a:rPr lang="en-US" sz="2000" dirty="0"/>
              <a:t>The above algorithms were </a:t>
            </a:r>
            <a:r>
              <a:rPr lang="en-US" sz="2000" dirty="0" smtClean="0"/>
              <a:t>studied from literature, mathematically </a:t>
            </a:r>
            <a:r>
              <a:rPr lang="en-US" sz="2000" dirty="0"/>
              <a:t>analyzed </a:t>
            </a:r>
            <a:r>
              <a:rPr lang="en-US" sz="2000" dirty="0" smtClean="0"/>
              <a:t>and implemented using MATLAB Simulink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Algorithms</a:t>
            </a:r>
            <a:r>
              <a:rPr lang="en-US" sz="2000" dirty="0" smtClean="0"/>
              <a:t>		</a:t>
            </a:r>
          </a:p>
          <a:p>
            <a:pPr lvl="2"/>
            <a:r>
              <a:rPr lang="en-US" sz="1800" dirty="0" smtClean="0">
                <a:hlinkClick r:id="rId2" action="ppaction://hlinksldjump"/>
              </a:rPr>
              <a:t>SRF</a:t>
            </a:r>
            <a:r>
              <a:rPr lang="en-US" sz="1800" dirty="0"/>
              <a:t> </a:t>
            </a:r>
            <a:r>
              <a:rPr lang="en-US" sz="1800" dirty="0" smtClean="0"/>
              <a:t>     – Stationary to synchronous reference frame</a:t>
            </a:r>
          </a:p>
          <a:p>
            <a:pPr lvl="4"/>
            <a:r>
              <a:rPr lang="en-US" sz="1400" dirty="0" smtClean="0"/>
              <a:t>Loop Filter, Integrator, Closed loop system</a:t>
            </a:r>
          </a:p>
          <a:p>
            <a:pPr lvl="2"/>
            <a:r>
              <a:rPr lang="en-US" sz="1800" dirty="0" smtClean="0">
                <a:hlinkClick r:id="rId3" action="ppaction://hlinksldjump"/>
              </a:rPr>
              <a:t>DDSRF</a:t>
            </a:r>
            <a:r>
              <a:rPr lang="en-US" sz="1800" dirty="0" smtClean="0"/>
              <a:t> – Decoupling network is the major improvement</a:t>
            </a:r>
          </a:p>
          <a:p>
            <a:pPr lvl="4"/>
            <a:r>
              <a:rPr lang="en-US" sz="1400" dirty="0" smtClean="0"/>
              <a:t>Enables tracking in unbalanced situation through decoupling of positive and negative sequence voltages</a:t>
            </a:r>
            <a:endParaRPr lang="en-US" sz="1800" dirty="0" smtClean="0"/>
          </a:p>
          <a:p>
            <a:pPr lvl="2"/>
            <a:r>
              <a:rPr lang="en-US" sz="1800" dirty="0" smtClean="0">
                <a:hlinkClick r:id="rId4" action="ppaction://hlinksldjump"/>
              </a:rPr>
              <a:t>DSOGI</a:t>
            </a:r>
            <a:r>
              <a:rPr lang="en-US" sz="1800" dirty="0" smtClean="0"/>
              <a:t> – Second order generalized integrator type filter </a:t>
            </a:r>
            <a:endParaRPr lang="en-US" sz="1800" dirty="0"/>
          </a:p>
          <a:p>
            <a:pPr lvl="4"/>
            <a:r>
              <a:rPr lang="en-US" sz="1400" dirty="0" smtClean="0"/>
              <a:t>Filters out </a:t>
            </a:r>
            <a:r>
              <a:rPr lang="en-US" sz="1400" dirty="0"/>
              <a:t> </a:t>
            </a:r>
            <a:r>
              <a:rPr lang="en-US" sz="1400" dirty="0" smtClean="0"/>
              <a:t>the fundamental component in the stationary </a:t>
            </a:r>
            <a:r>
              <a:rPr lang="en-US" sz="1400" dirty="0"/>
              <a:t>reference </a:t>
            </a:r>
            <a:r>
              <a:rPr lang="en-US" sz="1400" dirty="0" smtClean="0"/>
              <a:t>frame</a:t>
            </a:r>
            <a:endParaRPr lang="en-US" sz="1800" dirty="0" smtClean="0"/>
          </a:p>
          <a:p>
            <a:pPr lvl="2"/>
            <a:r>
              <a:rPr lang="en-US" sz="1800" dirty="0" smtClean="0">
                <a:hlinkClick r:id="rId5" action="ppaction://hlinksldjump"/>
              </a:rPr>
              <a:t>MCCF</a:t>
            </a:r>
            <a:r>
              <a:rPr lang="en-US" sz="1800" dirty="0" smtClean="0"/>
              <a:t>  – Multiple Complex Coefficient Filters</a:t>
            </a:r>
          </a:p>
          <a:p>
            <a:pPr lvl="4"/>
            <a:r>
              <a:rPr lang="en-US" sz="1400" dirty="0" smtClean="0"/>
              <a:t>Requires two modules for eliminating every harmonic component		</a:t>
            </a:r>
          </a:p>
          <a:p>
            <a:pPr lvl="2"/>
            <a:r>
              <a:rPr lang="en-US" sz="1800" dirty="0" smtClean="0">
                <a:hlinkClick r:id="rId6" action="ppaction://hlinksldjump"/>
              </a:rPr>
              <a:t>Discrete SRF</a:t>
            </a:r>
            <a:r>
              <a:rPr lang="en-US" sz="1800" dirty="0" smtClean="0"/>
              <a:t> – Discretized version of the SRF PLL</a:t>
            </a:r>
          </a:p>
          <a:p>
            <a:pPr lvl="4"/>
            <a:r>
              <a:rPr lang="en-US" sz="1400" dirty="0" smtClean="0"/>
              <a:t>Input is sampled, transfer functions in z-domain</a:t>
            </a:r>
          </a:p>
        </p:txBody>
      </p:sp>
    </p:spTree>
    <p:extLst>
      <p:ext uri="{BB962C8B-B14F-4D97-AF65-F5344CB8AC3E}">
        <p14:creationId xmlns:p14="http://schemas.microsoft.com/office/powerpoint/2010/main" val="21616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4536504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SRF PLL on Unbalanced Grid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4098" name="Picture 2" descr="C:\Users\Sambhav\Desktop\srf_unb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908720"/>
            <a:ext cx="10297144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5400600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SRF PLL on Harmonics + Unbalanced Grid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5122" name="Picture 2" descr="C:\Users\Sambhav\Desktop\srf_harmunb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908720"/>
            <a:ext cx="10369152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DDSRF, DSOGI, MCCF on L-G Fault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2050" name="Picture 2" descr="C:\Users\Sambhav\Desktop\other_lg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972" y="836713"/>
            <a:ext cx="10417196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1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5400600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DDSRF, DSOGI, MCCF on Unbalanced Grid</a:t>
            </a:r>
            <a:endParaRPr lang="en-IN" sz="2400" dirty="0"/>
          </a:p>
        </p:txBody>
      </p:sp>
      <p:pic>
        <p:nvPicPr>
          <p:cNvPr id="1026" name="Picture 2" descr="C:\Users\Sambhav\Desktop\other_unb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7001" y="980728"/>
            <a:ext cx="10404648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95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5400600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DDSRF, DSOGI, MCCF on Harmonics</a:t>
            </a:r>
            <a:endParaRPr lang="en-IN" sz="2400" dirty="0"/>
          </a:p>
        </p:txBody>
      </p:sp>
      <p:pic>
        <p:nvPicPr>
          <p:cNvPr id="3074" name="Picture 2" descr="C:\Users\Sambhav\Desktop\other_ha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764704"/>
            <a:ext cx="10369152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5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7056784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DDSRF, DSOGI, MCCF on Harmonics + Unbalanced Grid</a:t>
            </a:r>
            <a:endParaRPr lang="en-IN" sz="2400" dirty="0"/>
          </a:p>
        </p:txBody>
      </p:sp>
      <p:pic>
        <p:nvPicPr>
          <p:cNvPr id="4098" name="Picture 2" descr="C:\Users\Sambhav\Desktop\other_harmunb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666065"/>
            <a:ext cx="10333656" cy="61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DDSRF, DSOGI, MCCF on Frequency Excursion</a:t>
            </a:r>
            <a:endParaRPr lang="en-IN" sz="2400" dirty="0"/>
          </a:p>
        </p:txBody>
      </p:sp>
      <p:pic>
        <p:nvPicPr>
          <p:cNvPr id="5122" name="Picture 2" descr="C:\Users\Sambhav\Desktop\other_fqex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702367"/>
            <a:ext cx="10585176" cy="61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09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Discrete PLL on Frequency Excursion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1026" name="Picture 2" descr="C:\Users\Sambhav\Desktop\disc_fqex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64704"/>
            <a:ext cx="10266221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Discrete PLL on Harmonics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2050" name="Picture 2" descr="C:\Users\Sambhav\Desktop\disc_har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661338"/>
            <a:ext cx="10180992" cy="61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Discrete PLL on Unbalanced Grid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3074" name="Picture 2" descr="C:\Users\Sambhav\Desktop\disc_unb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836712"/>
            <a:ext cx="10326762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4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8928992" cy="43204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Formulating a </a:t>
            </a:r>
            <a:r>
              <a:rPr lang="en-US" sz="2200" b="1" dirty="0" smtClean="0"/>
              <a:t>common convention</a:t>
            </a:r>
          </a:p>
          <a:p>
            <a:pPr lvl="1"/>
            <a:r>
              <a:rPr lang="en-US" sz="2000" dirty="0" smtClean="0"/>
              <a:t>All existing PLLs are modifications of the conventional SRF PLL</a:t>
            </a:r>
          </a:p>
          <a:p>
            <a:pPr lvl="1"/>
            <a:r>
              <a:rPr lang="en-US" sz="2000" dirty="0" smtClean="0"/>
              <a:t>Different conventions are followed in literature</a:t>
            </a:r>
          </a:p>
          <a:p>
            <a:pPr lvl="1"/>
            <a:r>
              <a:rPr lang="en-US" sz="2000" dirty="0" smtClean="0"/>
              <a:t>Single platform between different schemes requires a common </a:t>
            </a:r>
            <a:r>
              <a:rPr lang="en-US" sz="2000" dirty="0" smtClean="0">
                <a:hlinkClick r:id="rId2" action="ppaction://hlinksldjump"/>
              </a:rPr>
              <a:t>convention</a:t>
            </a:r>
            <a:endParaRPr lang="en-US" sz="20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Simulation of each scheme required an in-depth understanding since mathematical models had to be re-designed to suit to our convention</a:t>
            </a:r>
          </a:p>
          <a:p>
            <a:r>
              <a:rPr lang="en-US" sz="2200" dirty="0" smtClean="0"/>
              <a:t>Each scheme was modeled and tested individually and these models were clubbed into a single </a:t>
            </a:r>
            <a:r>
              <a:rPr lang="en-US" sz="2200" dirty="0" smtClean="0">
                <a:hlinkClick r:id="rId3" action="ppaction://hlinksldjump"/>
              </a:rPr>
              <a:t>self-consistent model</a:t>
            </a:r>
            <a:r>
              <a:rPr lang="en-US" sz="2200" dirty="0" smtClean="0"/>
              <a:t> for comparison</a:t>
            </a:r>
          </a:p>
          <a:p>
            <a:r>
              <a:rPr lang="en-US" sz="2200" dirty="0" smtClean="0"/>
              <a:t>Complexity </a:t>
            </a:r>
            <a:r>
              <a:rPr lang="en-US" sz="2200" dirty="0"/>
              <a:t>involved – more than </a:t>
            </a:r>
            <a:r>
              <a:rPr lang="en-US" sz="2200" b="1" dirty="0"/>
              <a:t>600 comparisons</a:t>
            </a:r>
            <a:r>
              <a:rPr lang="en-US" sz="2200" dirty="0"/>
              <a:t>!! </a:t>
            </a: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9385668"/>
              </p:ext>
            </p:extLst>
          </p:nvPr>
        </p:nvGraphicFramePr>
        <p:xfrm>
          <a:off x="179512" y="3933056"/>
          <a:ext cx="8712968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19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Discrete PLL on Harmonics + Unbalanced Grid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4098" name="Picture 2" descr="C:\Users\Sambhav\Desktop\disc_harmunb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661338"/>
            <a:ext cx="10513168" cy="619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Discrete PLL on L-G Fault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5122" name="Picture 2" descr="C:\Users\Sambhav\Desktop\disc_lg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904884"/>
            <a:ext cx="10260632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Conventional SRF PLL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5" y="1510203"/>
            <a:ext cx="9032995" cy="44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93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DDSRF PLL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5601"/>
            <a:ext cx="7511046" cy="608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5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DSOGI PLL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058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84" y="3701705"/>
            <a:ext cx="47910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MCCF PLL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72816"/>
            <a:ext cx="8484897" cy="314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4249451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MCCF module (continued)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338662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6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Discrete SRF PLL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" y="1580030"/>
            <a:ext cx="8906488" cy="377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4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6984776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Convention followed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 action="ppaction://hlinksldjump"/>
              </a:rPr>
              <a:t>Back</a:t>
            </a:r>
            <a:endParaRPr lang="en-IN" dirty="0"/>
          </a:p>
        </p:txBody>
      </p:sp>
      <p:pic>
        <p:nvPicPr>
          <p:cNvPr id="2051" name="Picture 3" descr="E:\proj\LaTeX Report\Inkscape Drawings\phasor_sync.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764704"/>
            <a:ext cx="5181600" cy="588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3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5562"/>
            <a:ext cx="5229225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08" y="87126"/>
            <a:ext cx="2988332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Self-consistent 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58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Development of an </a:t>
            </a:r>
            <a:r>
              <a:rPr lang="en-US" sz="2400" b="1" dirty="0" smtClean="0"/>
              <a:t>applet </a:t>
            </a:r>
            <a:r>
              <a:rPr lang="en-US" sz="2400" dirty="0" smtClean="0"/>
              <a:t>(learning tool)</a:t>
            </a:r>
          </a:p>
          <a:p>
            <a:pPr lvl="1"/>
            <a:r>
              <a:rPr lang="en-US" sz="2200" b="1" dirty="0" smtClean="0"/>
              <a:t>Parts</a:t>
            </a:r>
          </a:p>
          <a:p>
            <a:pPr lvl="2"/>
            <a:r>
              <a:rPr lang="en-US" sz="2000" dirty="0" smtClean="0"/>
              <a:t>Initialization program</a:t>
            </a:r>
          </a:p>
          <a:p>
            <a:pPr lvl="2"/>
            <a:r>
              <a:rPr lang="en-US" sz="2000" dirty="0" smtClean="0"/>
              <a:t>Simulink models</a:t>
            </a:r>
          </a:p>
          <a:p>
            <a:pPr lvl="2"/>
            <a:r>
              <a:rPr lang="en-US" sz="2000" dirty="0" smtClean="0"/>
              <a:t>Intuitive program to plot</a:t>
            </a:r>
          </a:p>
          <a:p>
            <a:pPr lvl="1"/>
            <a:r>
              <a:rPr lang="en-US" sz="2200" b="1" dirty="0" smtClean="0">
                <a:hlinkClick r:id="rId2" action="ppaction://hlinkfile"/>
              </a:rPr>
              <a:t>Demo</a:t>
            </a:r>
            <a:endParaRPr lang="en-US" sz="2200" b="1" dirty="0" smtClean="0"/>
          </a:p>
          <a:p>
            <a:pPr lvl="1"/>
            <a:r>
              <a:rPr lang="en-US" sz="2200" b="1" dirty="0" smtClean="0"/>
              <a:t>Importance</a:t>
            </a:r>
            <a:r>
              <a:rPr lang="en-US" sz="2200" dirty="0" smtClean="0"/>
              <a:t> of the applet</a:t>
            </a:r>
          </a:p>
          <a:p>
            <a:pPr lvl="2"/>
            <a:r>
              <a:rPr lang="en-US" sz="2000" dirty="0" smtClean="0"/>
              <a:t>Excellent tool for learning – </a:t>
            </a:r>
            <a:r>
              <a:rPr lang="en-US" sz="2000" dirty="0" smtClean="0">
                <a:hlinkClick r:id="rId3" action="ppaction://hlinksldjump"/>
              </a:rPr>
              <a:t>How</a:t>
            </a:r>
            <a:r>
              <a:rPr lang="en-US" sz="2000" dirty="0" smtClean="0"/>
              <a:t>?</a:t>
            </a:r>
          </a:p>
          <a:p>
            <a:pPr lvl="2"/>
            <a:r>
              <a:rPr lang="en-US" sz="2000" dirty="0" smtClean="0"/>
              <a:t>Easy to use</a:t>
            </a:r>
          </a:p>
          <a:p>
            <a:pPr lvl="2"/>
            <a:r>
              <a:rPr lang="en-US" sz="2000" dirty="0" smtClean="0"/>
              <a:t>To </a:t>
            </a:r>
            <a:r>
              <a:rPr lang="en-US" sz="2000" dirty="0" smtClean="0">
                <a:hlinkClick r:id="rId4" action="ppaction://hlinksldjump"/>
              </a:rPr>
              <a:t>find out</a:t>
            </a:r>
            <a:r>
              <a:rPr lang="en-US" sz="2000" dirty="0" smtClean="0"/>
              <a:t> which scheme tackles a particular issue better</a:t>
            </a:r>
          </a:p>
          <a:p>
            <a:pPr lvl="2"/>
            <a:r>
              <a:rPr lang="en-US" sz="2000" dirty="0" smtClean="0"/>
              <a:t>Additions of other schemes (if required) can be easily done</a:t>
            </a:r>
          </a:p>
          <a:p>
            <a:pPr lvl="2"/>
            <a:endParaRPr lang="en-US" dirty="0" smtClean="0"/>
          </a:p>
          <a:p>
            <a:r>
              <a:rPr lang="en-US" sz="2400" b="1" dirty="0" smtClean="0"/>
              <a:t>Future work</a:t>
            </a:r>
            <a:endParaRPr lang="en-US" sz="2000" b="1" dirty="0" smtClean="0"/>
          </a:p>
          <a:p>
            <a:pPr lvl="1"/>
            <a:r>
              <a:rPr lang="en-US" sz="2200" dirty="0" smtClean="0"/>
              <a:t>Design optimization aimed at achieving a faster dynamic performance</a:t>
            </a:r>
          </a:p>
          <a:p>
            <a:pPr lvl="1"/>
            <a:r>
              <a:rPr lang="en-US" sz="2200" dirty="0" smtClean="0"/>
              <a:t>Verification of results through practical setup</a:t>
            </a:r>
          </a:p>
          <a:p>
            <a:pPr lvl="1"/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16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3508" y="87126"/>
            <a:ext cx="2988332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Grid simulator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5737"/>
            <a:ext cx="5751275" cy="667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616530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5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17420" y="2708920"/>
            <a:ext cx="25922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dirty="0" smtClean="0">
                <a:latin typeface="Aparajita" pitchFamily="34" charset="0"/>
                <a:cs typeface="Aparajita" pitchFamily="34" charset="0"/>
              </a:rPr>
              <a:t>Thank you</a:t>
            </a:r>
            <a:endParaRPr lang="en-IN" dirty="0"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1844824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2" action="ppaction://hlinksldjump"/>
              </a:rPr>
              <a:t>Frequency Excursion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hlinkClick r:id="rId3" action="ppaction://hlinksldjump"/>
              </a:rPr>
              <a:t>L-G </a:t>
            </a:r>
            <a:r>
              <a:rPr lang="en-US" sz="2800" dirty="0" smtClean="0">
                <a:hlinkClick r:id="rId3" action="ppaction://hlinksldjump"/>
              </a:rPr>
              <a:t>Fault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4" action="ppaction://hlinksldjump"/>
              </a:rPr>
              <a:t>Harmonics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5" action="ppaction://hlinksldjump"/>
              </a:rPr>
              <a:t>Unbalanced Grid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>
                <a:hlinkClick r:id="rId6" action="ppaction://hlinksldjump"/>
              </a:rPr>
              <a:t>Harmonics + Unbalanced Grid</a:t>
            </a:r>
            <a:endParaRPr lang="en-US" sz="28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837" y="557972"/>
            <a:ext cx="8352928" cy="90077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Synchronous Reference Frame PLL (SRF)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8622" y="18864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91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6877" y="908720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hlinkClick r:id="rId2" action="ppaction://hlinksldjump"/>
              </a:rPr>
              <a:t>Frequency Excursion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3" action="ppaction://hlinksldjump"/>
              </a:rPr>
              <a:t>L-G </a:t>
            </a:r>
            <a:r>
              <a:rPr lang="en-US" sz="2400" dirty="0" smtClean="0">
                <a:hlinkClick r:id="rId3" action="ppaction://hlinksldjump"/>
              </a:rPr>
              <a:t>Fault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hlinkClick r:id="rId4" action="ppaction://hlinksldjump"/>
              </a:rPr>
              <a:t>Harmonics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hlinkClick r:id="rId5" action="ppaction://hlinksldjump"/>
              </a:rPr>
              <a:t>Unbalanced Grid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hlinkClick r:id="rId6" action="ppaction://hlinksldjump"/>
              </a:rPr>
              <a:t>Harmonics + Unbalanced Grid</a:t>
            </a:r>
            <a:endParaRPr lang="en-US" sz="24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837" y="188640"/>
            <a:ext cx="8352928" cy="900778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Other PLL scheme comparisons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218622" y="18864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 action="ppaction://hlinksldjump"/>
              </a:rPr>
              <a:t>Back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1867" y="3510327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Discrete PLL 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3008" y="4170101"/>
            <a:ext cx="50432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Situations: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8" action="ppaction://hlinksldjump"/>
              </a:rPr>
              <a:t>Frequency Excursion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9" action="ppaction://hlinksldjump"/>
              </a:rPr>
              <a:t>L-G Fault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10" action="ppaction://hlinksldjump"/>
              </a:rPr>
              <a:t>Harmonics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11" action="ppaction://hlinksldjump"/>
              </a:rPr>
              <a:t>Unbalanced Grid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12" action="ppaction://hlinksldjump"/>
              </a:rPr>
              <a:t>Harmonics + Unbalanced Grid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51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4536504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SRF PLL on L-G Fault</a:t>
            </a:r>
            <a:endParaRPr lang="en-IN" sz="2400" dirty="0"/>
          </a:p>
        </p:txBody>
      </p:sp>
      <p:pic>
        <p:nvPicPr>
          <p:cNvPr id="2050" name="Picture 2" descr="C:\Users\Sambhav\Desktop\srf_lg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721684"/>
            <a:ext cx="10225136" cy="60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1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4536504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SRF PLL on Frequency Excursion </a:t>
            </a:r>
            <a:endParaRPr lang="en-IN" sz="2400" dirty="0"/>
          </a:p>
        </p:txBody>
      </p:sp>
      <p:pic>
        <p:nvPicPr>
          <p:cNvPr id="1030" name="Picture 6" descr="C:\Users\Sambhav\Desktop\srf_fqex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849110"/>
            <a:ext cx="10153128" cy="600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4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4536504" cy="83671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SRF PLL on Harmonics</a:t>
            </a:r>
            <a:endParaRPr lang="en-IN" sz="2400" dirty="0"/>
          </a:p>
        </p:txBody>
      </p:sp>
      <p:pic>
        <p:nvPicPr>
          <p:cNvPr id="3074" name="Picture 2" descr="C:\Users\Sambhav\Desktop\srf_ha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764704"/>
            <a:ext cx="10266220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38004" y="2920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 action="ppaction://hlinksldjump"/>
              </a:rPr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8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428</Words>
  <Application>Microsoft Office PowerPoint</Application>
  <PresentationFormat>On-screen Show (4:3)</PresentationFormat>
  <Paragraphs>128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Synchronous Reference Frame PLL (SRF)</vt:lpstr>
      <vt:lpstr>Other PLL scheme comparisons</vt:lpstr>
      <vt:lpstr>SRF PLL on L-G Fault</vt:lpstr>
      <vt:lpstr>SRF PLL on Frequency Excursion </vt:lpstr>
      <vt:lpstr>SRF PLL on Harmonics</vt:lpstr>
      <vt:lpstr>SRF PLL on Unbalanced Grid</vt:lpstr>
      <vt:lpstr>SRF PLL on Harmonics + Unbalanced Grid</vt:lpstr>
      <vt:lpstr>DDSRF, DSOGI, MCCF on L-G Fault</vt:lpstr>
      <vt:lpstr>DDSRF, DSOGI, MCCF on Unbalanced Grid</vt:lpstr>
      <vt:lpstr>DDSRF, DSOGI, MCCF on Harmonics</vt:lpstr>
      <vt:lpstr>DDSRF, DSOGI, MCCF on Harmonics + Unbalanced Grid</vt:lpstr>
      <vt:lpstr>DDSRF, DSOGI, MCCF on Frequency Excursion</vt:lpstr>
      <vt:lpstr>Discrete PLL on Frequency Excursion</vt:lpstr>
      <vt:lpstr>Discrete PLL on Harmonics</vt:lpstr>
      <vt:lpstr>Discrete PLL on Unbalanced Grid</vt:lpstr>
      <vt:lpstr>Discrete PLL on Harmonics + Unbalanced Grid</vt:lpstr>
      <vt:lpstr>Discrete PLL on L-G Fault</vt:lpstr>
      <vt:lpstr>Conventional SRF PLL</vt:lpstr>
      <vt:lpstr>DDSRF PLL</vt:lpstr>
      <vt:lpstr>DSOGI PLL</vt:lpstr>
      <vt:lpstr>MCCF PLL</vt:lpstr>
      <vt:lpstr>MCCF module (continued)</vt:lpstr>
      <vt:lpstr>Discrete SRF PLL</vt:lpstr>
      <vt:lpstr>Convention followed</vt:lpstr>
      <vt:lpstr>Self-consistent model</vt:lpstr>
      <vt:lpstr>Grid simulator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characterization of different three phase PLL schemes for phase tracking under grid imperfections</dc:title>
  <dc:creator>Sambhav</dc:creator>
  <cp:lastModifiedBy>Sambhav</cp:lastModifiedBy>
  <cp:revision>94</cp:revision>
  <dcterms:created xsi:type="dcterms:W3CDTF">2012-02-07T09:41:19Z</dcterms:created>
  <dcterms:modified xsi:type="dcterms:W3CDTF">2012-04-04T01:57:25Z</dcterms:modified>
</cp:coreProperties>
</file>