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900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2" r:id="rId4"/>
    <p:sldId id="303" r:id="rId5"/>
    <p:sldId id="257" r:id="rId6"/>
    <p:sldId id="312" r:id="rId7"/>
    <p:sldId id="258" r:id="rId8"/>
    <p:sldId id="290" r:id="rId9"/>
    <p:sldId id="310" r:id="rId10"/>
    <p:sldId id="309" r:id="rId11"/>
    <p:sldId id="288" r:id="rId12"/>
    <p:sldId id="266" r:id="rId13"/>
    <p:sldId id="311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47" autoAdjust="0"/>
  </p:normalViewPr>
  <p:slideViewPr>
    <p:cSldViewPr>
      <p:cViewPr>
        <p:scale>
          <a:sx n="75" d="100"/>
          <a:sy n="75" d="100"/>
        </p:scale>
        <p:origin x="-4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C453-B01E-4F40-8E05-91C7E92CF782}" type="doc">
      <dgm:prSet loTypeId="urn:microsoft.com/office/officeart/2009/3/layout/Pi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0D7091-4F56-4FF3-A5AE-D7368DB4B1F8}">
      <dgm:prSet phldrT="[Text]" custT="1"/>
      <dgm:spPr/>
      <dgm:t>
        <a:bodyPr/>
        <a:lstStyle/>
        <a:p>
          <a:r>
            <a:rPr lang="en-US" sz="3200" b="1" spc="300" dirty="0" err="1" smtClean="0">
              <a:latin typeface="Agency FB" pitchFamily="34" charset="0"/>
            </a:rPr>
            <a:t>source.ass</a:t>
          </a:r>
          <a:endParaRPr lang="en-US" sz="3200" b="1" spc="300" dirty="0">
            <a:latin typeface="Agency FB" pitchFamily="34" charset="0"/>
          </a:endParaRPr>
        </a:p>
      </dgm:t>
    </dgm:pt>
    <dgm:pt modelId="{4B703D64-C9EC-4F13-86A6-E1A60E785E09}" type="parTrans" cxnId="{BAF0DB45-04A1-4E7E-9A37-8EE5B7381E5F}">
      <dgm:prSet/>
      <dgm:spPr/>
      <dgm:t>
        <a:bodyPr/>
        <a:lstStyle/>
        <a:p>
          <a:endParaRPr lang="en-US"/>
        </a:p>
      </dgm:t>
    </dgm:pt>
    <dgm:pt modelId="{7958FAC2-CED9-4CDA-9F08-3816F0DB57AA}" type="sibTrans" cxnId="{BAF0DB45-04A1-4E7E-9A37-8EE5B7381E5F}">
      <dgm:prSet/>
      <dgm:spPr/>
      <dgm:t>
        <a:bodyPr/>
        <a:lstStyle/>
        <a:p>
          <a:endParaRPr lang="en-US"/>
        </a:p>
      </dgm:t>
    </dgm:pt>
    <dgm:pt modelId="{20809F47-5173-4B6F-831E-19CD10F9231C}">
      <dgm:prSet phldrT="[Text]" custT="1"/>
      <dgm:spPr/>
      <dgm:t>
        <a:bodyPr/>
        <a:lstStyle/>
        <a:p>
          <a:r>
            <a:rPr lang="en-US" sz="1600" b="1" dirty="0" smtClean="0">
              <a:latin typeface="+mj-lt"/>
            </a:rPr>
            <a:t>ORG 1000H</a:t>
          </a:r>
          <a:endParaRPr lang="en-US" sz="1600" b="1" dirty="0">
            <a:latin typeface="+mj-lt"/>
          </a:endParaRPr>
        </a:p>
      </dgm:t>
    </dgm:pt>
    <dgm:pt modelId="{ADECE276-5FCC-46F9-97DC-AB058984AC30}" type="parTrans" cxnId="{5646211E-7E11-4D75-9D87-E9C208DB98A4}">
      <dgm:prSet/>
      <dgm:spPr/>
      <dgm:t>
        <a:bodyPr/>
        <a:lstStyle/>
        <a:p>
          <a:endParaRPr lang="en-US"/>
        </a:p>
      </dgm:t>
    </dgm:pt>
    <dgm:pt modelId="{BB855185-2CCE-419B-BE9E-6373F62073F9}" type="sibTrans" cxnId="{5646211E-7E11-4D75-9D87-E9C208DB98A4}">
      <dgm:prSet/>
      <dgm:spPr/>
      <dgm:t>
        <a:bodyPr/>
        <a:lstStyle/>
        <a:p>
          <a:endParaRPr lang="en-US"/>
        </a:p>
      </dgm:t>
    </dgm:pt>
    <dgm:pt modelId="{D30FCD19-D7A2-48A9-8E45-E633C4F110A0}">
      <dgm:prSet phldrT="[Text]" custT="1"/>
      <dgm:spPr/>
      <dgm:t>
        <a:bodyPr/>
        <a:lstStyle/>
        <a:p>
          <a:r>
            <a:rPr lang="en-US" sz="3200" b="1" spc="300" dirty="0" smtClean="0">
              <a:latin typeface="Agency FB" pitchFamily="34" charset="0"/>
            </a:rPr>
            <a:t>object.txt</a:t>
          </a:r>
          <a:endParaRPr lang="en-US" sz="3200" b="1" spc="300" dirty="0">
            <a:latin typeface="Agency FB" pitchFamily="34" charset="0"/>
          </a:endParaRPr>
        </a:p>
      </dgm:t>
    </dgm:pt>
    <dgm:pt modelId="{DA385E7B-6746-4AF3-B6B5-E2849D5851D3}" type="parTrans" cxnId="{28C90A2E-AACE-4122-9E60-766278CD7BF8}">
      <dgm:prSet/>
      <dgm:spPr/>
      <dgm:t>
        <a:bodyPr/>
        <a:lstStyle/>
        <a:p>
          <a:endParaRPr lang="en-US"/>
        </a:p>
      </dgm:t>
    </dgm:pt>
    <dgm:pt modelId="{76E6B1C5-B86F-4F2B-924E-A06F9453EAAF}" type="sibTrans" cxnId="{28C90A2E-AACE-4122-9E60-766278CD7BF8}">
      <dgm:prSet/>
      <dgm:spPr/>
      <dgm:t>
        <a:bodyPr/>
        <a:lstStyle/>
        <a:p>
          <a:endParaRPr lang="en-US"/>
        </a:p>
      </dgm:t>
    </dgm:pt>
    <dgm:pt modelId="{3AD49882-A3D1-43BE-86B3-CDB54043F516}">
      <dgm:prSet phldrT="[Text]" custT="1"/>
      <dgm:spPr/>
      <dgm:t>
        <a:bodyPr/>
        <a:lstStyle/>
        <a:p>
          <a:r>
            <a:rPr lang="en-US" sz="1600" b="1" dirty="0" smtClean="0">
              <a:latin typeface="+mj-lt"/>
            </a:rPr>
            <a:t>1000 data1</a:t>
          </a:r>
          <a:endParaRPr lang="en-US" sz="1600" b="1" dirty="0">
            <a:latin typeface="+mj-lt"/>
          </a:endParaRPr>
        </a:p>
      </dgm:t>
    </dgm:pt>
    <dgm:pt modelId="{1BE759B5-B6FC-4F8B-9B40-EF0E3D0B3C9B}" type="parTrans" cxnId="{9EFC9AAA-CBF1-4DD2-977E-59B072605929}">
      <dgm:prSet/>
      <dgm:spPr/>
      <dgm:t>
        <a:bodyPr/>
        <a:lstStyle/>
        <a:p>
          <a:endParaRPr lang="en-US"/>
        </a:p>
      </dgm:t>
    </dgm:pt>
    <dgm:pt modelId="{D0995BB0-DC6C-4817-B496-CE1461E403D7}" type="sibTrans" cxnId="{9EFC9AAA-CBF1-4DD2-977E-59B072605929}">
      <dgm:prSet/>
      <dgm:spPr/>
      <dgm:t>
        <a:bodyPr/>
        <a:lstStyle/>
        <a:p>
          <a:endParaRPr lang="en-US"/>
        </a:p>
      </dgm:t>
    </dgm:pt>
    <dgm:pt modelId="{90139337-9B7C-4E42-935E-7DAC32F3C2B4}">
      <dgm:prSet phldrT="[Text]" custT="1"/>
      <dgm:spPr/>
      <dgm:t>
        <a:bodyPr/>
        <a:lstStyle/>
        <a:p>
          <a:r>
            <a:rPr lang="en-US" sz="3200" b="1" spc="300" dirty="0" smtClean="0">
              <a:latin typeface="Agency FB" pitchFamily="34" charset="0"/>
            </a:rPr>
            <a:t>values.txt</a:t>
          </a:r>
          <a:endParaRPr lang="en-US" sz="3200" b="1" spc="300" dirty="0">
            <a:latin typeface="Agency FB" pitchFamily="34" charset="0"/>
          </a:endParaRPr>
        </a:p>
      </dgm:t>
    </dgm:pt>
    <dgm:pt modelId="{366765FC-F256-4659-B9C9-102833DC2AE0}" type="parTrans" cxnId="{8C10F767-DE9D-4EDD-B236-62D998A4B75D}">
      <dgm:prSet/>
      <dgm:spPr/>
      <dgm:t>
        <a:bodyPr/>
        <a:lstStyle/>
        <a:p>
          <a:endParaRPr lang="en-US"/>
        </a:p>
      </dgm:t>
    </dgm:pt>
    <dgm:pt modelId="{DBD1B89B-5BF4-4FC4-A938-906927818E88}" type="sibTrans" cxnId="{8C10F767-DE9D-4EDD-B236-62D998A4B75D}">
      <dgm:prSet/>
      <dgm:spPr/>
      <dgm:t>
        <a:bodyPr/>
        <a:lstStyle/>
        <a:p>
          <a:endParaRPr lang="en-US"/>
        </a:p>
      </dgm:t>
    </dgm:pt>
    <dgm:pt modelId="{ED4176E1-7A0B-4B9E-9F13-700BFA8005D0}">
      <dgm:prSet phldrT="[Text]" custT="1"/>
      <dgm:spPr/>
      <dgm:t>
        <a:bodyPr/>
        <a:lstStyle/>
        <a:p>
          <a:r>
            <a:rPr lang="en-US" sz="1600" b="1" dirty="0" err="1" smtClean="0">
              <a:latin typeface="+mj-lt"/>
            </a:rPr>
            <a:t>LOCNa</a:t>
          </a:r>
          <a:r>
            <a:rPr lang="en-US" sz="1600" b="1" dirty="0" smtClean="0">
              <a:latin typeface="+mj-lt"/>
            </a:rPr>
            <a:t> line 10</a:t>
          </a:r>
          <a:endParaRPr lang="en-US" sz="1600" b="1" dirty="0">
            <a:latin typeface="+mj-lt"/>
          </a:endParaRPr>
        </a:p>
      </dgm:t>
    </dgm:pt>
    <dgm:pt modelId="{F9138FD8-E777-4711-978E-D67A9A75878B}" type="parTrans" cxnId="{772CE377-D324-42AA-80DD-95076D19E06B}">
      <dgm:prSet/>
      <dgm:spPr/>
      <dgm:t>
        <a:bodyPr/>
        <a:lstStyle/>
        <a:p>
          <a:endParaRPr lang="en-US"/>
        </a:p>
      </dgm:t>
    </dgm:pt>
    <dgm:pt modelId="{1F523F40-06C1-4658-AE15-BEA944BEE505}" type="sibTrans" cxnId="{772CE377-D324-42AA-80DD-95076D19E06B}">
      <dgm:prSet/>
      <dgm:spPr/>
      <dgm:t>
        <a:bodyPr/>
        <a:lstStyle/>
        <a:p>
          <a:endParaRPr lang="en-US"/>
        </a:p>
      </dgm:t>
    </dgm:pt>
    <dgm:pt modelId="{8A44802F-7EF5-4C24-A882-375EA57E13B7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LDA data1</a:t>
          </a:r>
          <a:endParaRPr lang="en-US" sz="1600" b="1" dirty="0">
            <a:latin typeface="+mj-lt"/>
          </a:endParaRPr>
        </a:p>
      </dgm:t>
    </dgm:pt>
    <dgm:pt modelId="{A79268F6-D923-419F-891A-82BD61930A69}" type="parTrans" cxnId="{67E9731F-1404-4AD0-AD5F-8E3452C0A7C2}">
      <dgm:prSet/>
      <dgm:spPr/>
      <dgm:t>
        <a:bodyPr/>
        <a:lstStyle/>
        <a:p>
          <a:endParaRPr lang="en-US"/>
        </a:p>
      </dgm:t>
    </dgm:pt>
    <dgm:pt modelId="{183C4F01-A053-4F70-BF91-383364AE34E3}" type="sibTrans" cxnId="{67E9731F-1404-4AD0-AD5F-8E3452C0A7C2}">
      <dgm:prSet/>
      <dgm:spPr/>
      <dgm:t>
        <a:bodyPr/>
        <a:lstStyle/>
        <a:p>
          <a:endParaRPr lang="en-US"/>
        </a:p>
      </dgm:t>
    </dgm:pt>
    <dgm:pt modelId="{052DC623-112F-418A-9BE3-3501A10B9AE8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JZ </a:t>
          </a:r>
          <a:r>
            <a:rPr lang="en-US" sz="1600" b="1" dirty="0" err="1" smtClean="0">
              <a:latin typeface="+mj-lt"/>
            </a:rPr>
            <a:t>LOCNa</a:t>
          </a:r>
          <a:endParaRPr lang="en-US" sz="1600" b="1" dirty="0">
            <a:latin typeface="+mj-lt"/>
          </a:endParaRPr>
        </a:p>
      </dgm:t>
    </dgm:pt>
    <dgm:pt modelId="{B30F04CE-92FF-47DA-A7A3-6967E908D3B2}" type="parTrans" cxnId="{145EC508-225F-4B5F-81E5-A252C712502A}">
      <dgm:prSet/>
      <dgm:spPr/>
      <dgm:t>
        <a:bodyPr/>
        <a:lstStyle/>
        <a:p>
          <a:endParaRPr lang="en-US"/>
        </a:p>
      </dgm:t>
    </dgm:pt>
    <dgm:pt modelId="{2B66C29B-69C4-4AD9-A421-EDF372052A9B}" type="sibTrans" cxnId="{145EC508-225F-4B5F-81E5-A252C712502A}">
      <dgm:prSet/>
      <dgm:spPr/>
      <dgm:t>
        <a:bodyPr/>
        <a:lstStyle/>
        <a:p>
          <a:endParaRPr lang="en-US"/>
        </a:p>
      </dgm:t>
    </dgm:pt>
    <dgm:pt modelId="{3309C35E-1651-47CA-9A87-FB21C54975B3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MVI data3 , 05</a:t>
          </a:r>
          <a:endParaRPr lang="en-US" sz="1600" b="1" dirty="0">
            <a:latin typeface="+mj-lt"/>
          </a:endParaRPr>
        </a:p>
      </dgm:t>
    </dgm:pt>
    <dgm:pt modelId="{8A81C0CB-84DC-47D6-BD68-89EB637F7231}" type="parTrans" cxnId="{7A5EC657-7D84-47E5-B5D0-93A1ED22B8C6}">
      <dgm:prSet/>
      <dgm:spPr/>
      <dgm:t>
        <a:bodyPr/>
        <a:lstStyle/>
        <a:p>
          <a:endParaRPr lang="en-US"/>
        </a:p>
      </dgm:t>
    </dgm:pt>
    <dgm:pt modelId="{8962A77F-F864-4FEA-8691-9B54B17A2491}" type="sibTrans" cxnId="{7A5EC657-7D84-47E5-B5D0-93A1ED22B8C6}">
      <dgm:prSet/>
      <dgm:spPr/>
      <dgm:t>
        <a:bodyPr/>
        <a:lstStyle/>
        <a:p>
          <a:endParaRPr lang="en-US"/>
        </a:p>
      </dgm:t>
    </dgm:pt>
    <dgm:pt modelId="{8B2F55DD-F225-47D6-88A4-0B127ADFBA19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STA data2</a:t>
          </a:r>
          <a:endParaRPr lang="en-US" sz="1600" b="1" dirty="0">
            <a:latin typeface="+mj-lt"/>
          </a:endParaRPr>
        </a:p>
      </dgm:t>
    </dgm:pt>
    <dgm:pt modelId="{A7877DC3-6C13-4A08-A2A1-6D8EBF5FF9A2}" type="parTrans" cxnId="{F9216E48-E9D8-4B3F-BFC0-BAFEE4BB6121}">
      <dgm:prSet/>
      <dgm:spPr/>
      <dgm:t>
        <a:bodyPr/>
        <a:lstStyle/>
        <a:p>
          <a:endParaRPr lang="en-US"/>
        </a:p>
      </dgm:t>
    </dgm:pt>
    <dgm:pt modelId="{94D19F14-9FF6-4041-A7D5-5412B3D65B26}" type="sibTrans" cxnId="{F9216E48-E9D8-4B3F-BFC0-BAFEE4BB6121}">
      <dgm:prSet/>
      <dgm:spPr/>
      <dgm:t>
        <a:bodyPr/>
        <a:lstStyle/>
        <a:p>
          <a:endParaRPr lang="en-US"/>
        </a:p>
      </dgm:t>
    </dgm:pt>
    <dgm:pt modelId="{75E21BE0-502A-4523-B38A-AFE512C61F38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JZ </a:t>
          </a:r>
          <a:r>
            <a:rPr lang="en-US" sz="1600" b="1" dirty="0" err="1" smtClean="0">
              <a:latin typeface="+mj-lt"/>
            </a:rPr>
            <a:t>LOCNb</a:t>
          </a:r>
          <a:endParaRPr lang="en-US" sz="1600" b="1" dirty="0">
            <a:latin typeface="+mj-lt"/>
          </a:endParaRPr>
        </a:p>
      </dgm:t>
    </dgm:pt>
    <dgm:pt modelId="{23B19463-CAE1-4D2D-B89F-A9F681D65423}" type="parTrans" cxnId="{84CA6B30-61A7-404B-9994-B7D534749E85}">
      <dgm:prSet/>
      <dgm:spPr/>
      <dgm:t>
        <a:bodyPr/>
        <a:lstStyle/>
        <a:p>
          <a:endParaRPr lang="en-US"/>
        </a:p>
      </dgm:t>
    </dgm:pt>
    <dgm:pt modelId="{D6BE5CCB-062B-4C76-A53A-948EB4A68D82}" type="sibTrans" cxnId="{84CA6B30-61A7-404B-9994-B7D534749E85}">
      <dgm:prSet/>
      <dgm:spPr/>
      <dgm:t>
        <a:bodyPr/>
        <a:lstStyle/>
        <a:p>
          <a:endParaRPr lang="en-US"/>
        </a:p>
      </dgm:t>
    </dgm:pt>
    <dgm:pt modelId="{38B64A8B-D507-4913-B9FE-9B4ADDE118B1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ADD data2</a:t>
          </a:r>
          <a:endParaRPr lang="en-US" sz="1600" b="1" dirty="0">
            <a:latin typeface="+mj-lt"/>
          </a:endParaRPr>
        </a:p>
      </dgm:t>
    </dgm:pt>
    <dgm:pt modelId="{99EB24AA-7648-4757-9171-6E1FF09EC8BF}" type="parTrans" cxnId="{21C75C53-2CED-421F-AC87-CF2A9A942054}">
      <dgm:prSet/>
      <dgm:spPr/>
      <dgm:t>
        <a:bodyPr/>
        <a:lstStyle/>
        <a:p>
          <a:endParaRPr lang="en-US"/>
        </a:p>
      </dgm:t>
    </dgm:pt>
    <dgm:pt modelId="{6B0E34C7-801F-4883-936A-481EB5A16B24}" type="sibTrans" cxnId="{21C75C53-2CED-421F-AC87-CF2A9A942054}">
      <dgm:prSet/>
      <dgm:spPr/>
      <dgm:t>
        <a:bodyPr/>
        <a:lstStyle/>
        <a:p>
          <a:endParaRPr lang="en-US"/>
        </a:p>
      </dgm:t>
    </dgm:pt>
    <dgm:pt modelId="{C1C0774F-4238-4929-8FF4-9BEF36AECC2D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INR A</a:t>
          </a:r>
          <a:endParaRPr lang="en-US" sz="1600" b="1" dirty="0">
            <a:latin typeface="+mj-lt"/>
          </a:endParaRPr>
        </a:p>
      </dgm:t>
    </dgm:pt>
    <dgm:pt modelId="{D6E51982-B804-4B2A-89F3-05FD1D7E7DF7}" type="parTrans" cxnId="{6C7A53CC-0FE9-4823-AD48-583A1552CD61}">
      <dgm:prSet/>
      <dgm:spPr/>
      <dgm:t>
        <a:bodyPr/>
        <a:lstStyle/>
        <a:p>
          <a:endParaRPr lang="en-US"/>
        </a:p>
      </dgm:t>
    </dgm:pt>
    <dgm:pt modelId="{3A01A33D-F2E6-4D76-A8F3-E1A53C74BF2D}" type="sibTrans" cxnId="{6C7A53CC-0FE9-4823-AD48-583A1552CD61}">
      <dgm:prSet/>
      <dgm:spPr/>
      <dgm:t>
        <a:bodyPr/>
        <a:lstStyle/>
        <a:p>
          <a:endParaRPr lang="en-US"/>
        </a:p>
      </dgm:t>
    </dgm:pt>
    <dgm:pt modelId="{8274AEE7-0666-4786-A32C-EBF11593A815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JMP </a:t>
          </a:r>
          <a:r>
            <a:rPr lang="en-US" sz="1600" b="1" dirty="0" err="1" smtClean="0">
              <a:latin typeface="+mj-lt"/>
            </a:rPr>
            <a:t>LOCNb</a:t>
          </a:r>
          <a:endParaRPr lang="en-US" sz="1600" b="1" dirty="0">
            <a:latin typeface="+mj-lt"/>
          </a:endParaRPr>
        </a:p>
      </dgm:t>
    </dgm:pt>
    <dgm:pt modelId="{E6D87FDC-20F5-498D-B673-AB7892CDEB92}" type="parTrans" cxnId="{121C5AE1-E711-44AE-A8AE-B35427ABD924}">
      <dgm:prSet/>
      <dgm:spPr/>
      <dgm:t>
        <a:bodyPr/>
        <a:lstStyle/>
        <a:p>
          <a:endParaRPr lang="en-US"/>
        </a:p>
      </dgm:t>
    </dgm:pt>
    <dgm:pt modelId="{35E25B90-1A1A-4DB1-98BC-86C67A226DEB}" type="sibTrans" cxnId="{121C5AE1-E711-44AE-A8AE-B35427ABD924}">
      <dgm:prSet/>
      <dgm:spPr/>
      <dgm:t>
        <a:bodyPr/>
        <a:lstStyle/>
        <a:p>
          <a:endParaRPr lang="en-US"/>
        </a:p>
      </dgm:t>
    </dgm:pt>
    <dgm:pt modelId="{207CDA72-3FE4-4C14-8F5E-4950FC40AC61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HLT C</a:t>
          </a:r>
          <a:endParaRPr lang="en-US" sz="1600" b="1" dirty="0">
            <a:latin typeface="+mj-lt"/>
          </a:endParaRPr>
        </a:p>
      </dgm:t>
    </dgm:pt>
    <dgm:pt modelId="{490DC8FB-DD62-43D0-A67F-CCD16B449A76}" type="parTrans" cxnId="{9E4E2B99-50FA-4993-A47C-6C0291CB1BB0}">
      <dgm:prSet/>
      <dgm:spPr/>
      <dgm:t>
        <a:bodyPr/>
        <a:lstStyle/>
        <a:p>
          <a:endParaRPr lang="en-US"/>
        </a:p>
      </dgm:t>
    </dgm:pt>
    <dgm:pt modelId="{30A6E04F-6472-435F-807C-8E0CDA8FECAB}" type="sibTrans" cxnId="{9E4E2B99-50FA-4993-A47C-6C0291CB1BB0}">
      <dgm:prSet/>
      <dgm:spPr/>
      <dgm:t>
        <a:bodyPr/>
        <a:lstStyle/>
        <a:p>
          <a:endParaRPr lang="en-US"/>
        </a:p>
      </dgm:t>
    </dgm:pt>
    <dgm:pt modelId="{56028527-65F3-40E3-B6D7-84B434AEF9D4}">
      <dgm:prSet custT="1"/>
      <dgm:spPr/>
      <dgm:t>
        <a:bodyPr/>
        <a:lstStyle/>
        <a:p>
          <a:r>
            <a:rPr lang="en-US" sz="1600" b="1" dirty="0" err="1" smtClean="0">
              <a:latin typeface="+mj-lt"/>
            </a:rPr>
            <a:t>LOCNa</a:t>
          </a:r>
          <a:r>
            <a:rPr lang="en-US" sz="1600" b="1" dirty="0" smtClean="0">
              <a:latin typeface="+mj-lt"/>
            </a:rPr>
            <a:t> LDA data3</a:t>
          </a:r>
          <a:endParaRPr lang="en-US" sz="1600" b="1" dirty="0">
            <a:latin typeface="+mj-lt"/>
          </a:endParaRPr>
        </a:p>
      </dgm:t>
    </dgm:pt>
    <dgm:pt modelId="{2E117F7D-4C9E-461C-82EF-4CEE5D82B525}" type="parTrans" cxnId="{87A252D5-DAC4-408B-9657-C452FF253066}">
      <dgm:prSet/>
      <dgm:spPr/>
      <dgm:t>
        <a:bodyPr/>
        <a:lstStyle/>
        <a:p>
          <a:endParaRPr lang="en-US"/>
        </a:p>
      </dgm:t>
    </dgm:pt>
    <dgm:pt modelId="{E9A44CD0-79C2-497F-AD11-4E8D59816BC4}" type="sibTrans" cxnId="{87A252D5-DAC4-408B-9657-C452FF253066}">
      <dgm:prSet/>
      <dgm:spPr/>
      <dgm:t>
        <a:bodyPr/>
        <a:lstStyle/>
        <a:p>
          <a:endParaRPr lang="en-US"/>
        </a:p>
      </dgm:t>
    </dgm:pt>
    <dgm:pt modelId="{728ACECE-1C80-48A8-9558-FCC0F3011DF7}">
      <dgm:prSet custT="1"/>
      <dgm:spPr/>
      <dgm:t>
        <a:bodyPr/>
        <a:lstStyle/>
        <a:p>
          <a:r>
            <a:rPr lang="en-US" sz="1600" b="1" dirty="0" err="1" smtClean="0">
              <a:latin typeface="+mj-lt"/>
            </a:rPr>
            <a:t>LOCNb</a:t>
          </a:r>
          <a:r>
            <a:rPr lang="en-US" sz="1600" b="1" dirty="0" smtClean="0">
              <a:latin typeface="+mj-lt"/>
            </a:rPr>
            <a:t> SUB B</a:t>
          </a:r>
          <a:endParaRPr lang="en-US" sz="1600" b="1" dirty="0">
            <a:latin typeface="+mj-lt"/>
          </a:endParaRPr>
        </a:p>
      </dgm:t>
    </dgm:pt>
    <dgm:pt modelId="{32AC592D-487D-4EE0-8BCE-20762040454B}" type="parTrans" cxnId="{1D8C5090-6458-4CA6-AC84-8B63D4DB9AA3}">
      <dgm:prSet/>
      <dgm:spPr/>
      <dgm:t>
        <a:bodyPr/>
        <a:lstStyle/>
        <a:p>
          <a:endParaRPr lang="en-US"/>
        </a:p>
      </dgm:t>
    </dgm:pt>
    <dgm:pt modelId="{9A559761-03C8-49FD-A8BE-4444F7F6BC22}" type="sibTrans" cxnId="{1D8C5090-6458-4CA6-AC84-8B63D4DB9AA3}">
      <dgm:prSet/>
      <dgm:spPr/>
      <dgm:t>
        <a:bodyPr/>
        <a:lstStyle/>
        <a:p>
          <a:endParaRPr lang="en-US"/>
        </a:p>
      </dgm:t>
    </dgm:pt>
    <dgm:pt modelId="{6B610B4A-B89C-4DD3-B15B-111023564B14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data1 EQU 12H</a:t>
          </a:r>
          <a:endParaRPr lang="en-US" sz="1600" b="1" dirty="0">
            <a:latin typeface="+mj-lt"/>
          </a:endParaRPr>
        </a:p>
      </dgm:t>
    </dgm:pt>
    <dgm:pt modelId="{901CB269-AFE6-46E1-9F19-F55D70D3B73D}" type="parTrans" cxnId="{3C31026E-3412-4777-9099-7EC49740BA74}">
      <dgm:prSet/>
      <dgm:spPr/>
      <dgm:t>
        <a:bodyPr/>
        <a:lstStyle/>
        <a:p>
          <a:endParaRPr lang="en-US"/>
        </a:p>
      </dgm:t>
    </dgm:pt>
    <dgm:pt modelId="{13F497DE-F7BA-473C-8055-F1A82C530D5E}" type="sibTrans" cxnId="{3C31026E-3412-4777-9099-7EC49740BA74}">
      <dgm:prSet/>
      <dgm:spPr/>
      <dgm:t>
        <a:bodyPr/>
        <a:lstStyle/>
        <a:p>
          <a:endParaRPr lang="en-US"/>
        </a:p>
      </dgm:t>
    </dgm:pt>
    <dgm:pt modelId="{243431A5-C5E6-4071-ABE3-E5F9868796DD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data2 EQU 24H</a:t>
          </a:r>
          <a:endParaRPr lang="en-US" sz="1600" b="1" dirty="0">
            <a:latin typeface="+mj-lt"/>
          </a:endParaRPr>
        </a:p>
      </dgm:t>
    </dgm:pt>
    <dgm:pt modelId="{7AE9D061-9FAE-4699-AF46-7A0CDEBE2FB5}" type="parTrans" cxnId="{2C68C81D-B047-49AD-ABD0-70866A586BF5}">
      <dgm:prSet/>
      <dgm:spPr/>
      <dgm:t>
        <a:bodyPr/>
        <a:lstStyle/>
        <a:p>
          <a:endParaRPr lang="en-US"/>
        </a:p>
      </dgm:t>
    </dgm:pt>
    <dgm:pt modelId="{18B4197E-1FD2-45DF-844A-07B22B9CEEBD}" type="sibTrans" cxnId="{2C68C81D-B047-49AD-ABD0-70866A586BF5}">
      <dgm:prSet/>
      <dgm:spPr/>
      <dgm:t>
        <a:bodyPr/>
        <a:lstStyle/>
        <a:p>
          <a:endParaRPr lang="en-US"/>
        </a:p>
      </dgm:t>
    </dgm:pt>
    <dgm:pt modelId="{7FB46D94-90FC-462A-8FBF-0BBC7942060F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data3 EQU 56H</a:t>
          </a:r>
          <a:endParaRPr lang="en-US" sz="1600" b="1" dirty="0">
            <a:latin typeface="+mj-lt"/>
          </a:endParaRPr>
        </a:p>
      </dgm:t>
    </dgm:pt>
    <dgm:pt modelId="{10221C92-8165-4E69-82D4-87FF1FD92ABE}" type="parTrans" cxnId="{039D88CA-7ED5-4B80-A0EC-381FD5AB15BB}">
      <dgm:prSet/>
      <dgm:spPr/>
      <dgm:t>
        <a:bodyPr/>
        <a:lstStyle/>
        <a:p>
          <a:endParaRPr lang="en-US"/>
        </a:p>
      </dgm:t>
    </dgm:pt>
    <dgm:pt modelId="{638725DF-6A81-45D6-9B01-576528A79868}" type="sibTrans" cxnId="{039D88CA-7ED5-4B80-A0EC-381FD5AB15BB}">
      <dgm:prSet/>
      <dgm:spPr/>
      <dgm:t>
        <a:bodyPr/>
        <a:lstStyle/>
        <a:p>
          <a:endParaRPr lang="en-US"/>
        </a:p>
      </dgm:t>
    </dgm:pt>
    <dgm:pt modelId="{D7D8CF60-1540-428F-88A5-96D13A70341F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A EQU 22</a:t>
          </a:r>
          <a:endParaRPr lang="en-US" sz="1600" b="1" dirty="0">
            <a:latin typeface="+mj-lt"/>
          </a:endParaRPr>
        </a:p>
      </dgm:t>
    </dgm:pt>
    <dgm:pt modelId="{872A788F-1F72-432A-9B6F-D3BA8C41396D}" type="parTrans" cxnId="{5315B6B4-9157-4E9E-8E18-A5AECB883555}">
      <dgm:prSet/>
      <dgm:spPr/>
      <dgm:t>
        <a:bodyPr/>
        <a:lstStyle/>
        <a:p>
          <a:endParaRPr lang="en-US"/>
        </a:p>
      </dgm:t>
    </dgm:pt>
    <dgm:pt modelId="{0A193207-3DA5-4D63-BC2D-EAA7E77B2459}" type="sibTrans" cxnId="{5315B6B4-9157-4E9E-8E18-A5AECB883555}">
      <dgm:prSet/>
      <dgm:spPr/>
      <dgm:t>
        <a:bodyPr/>
        <a:lstStyle/>
        <a:p>
          <a:endParaRPr lang="en-US"/>
        </a:p>
      </dgm:t>
    </dgm:pt>
    <dgm:pt modelId="{CE6F61A2-2312-45E8-B385-A6C330E38684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B EQU 23</a:t>
          </a:r>
          <a:endParaRPr lang="en-US" sz="1600" b="1" dirty="0">
            <a:latin typeface="+mj-lt"/>
          </a:endParaRPr>
        </a:p>
      </dgm:t>
    </dgm:pt>
    <dgm:pt modelId="{789D078C-A3FC-445A-BDF0-4C4B20977DD1}" type="parTrans" cxnId="{A56DEAC6-45D2-4E06-8521-12A58B762494}">
      <dgm:prSet/>
      <dgm:spPr/>
      <dgm:t>
        <a:bodyPr/>
        <a:lstStyle/>
        <a:p>
          <a:endParaRPr lang="en-US"/>
        </a:p>
      </dgm:t>
    </dgm:pt>
    <dgm:pt modelId="{5D6E42DD-602B-473C-BFEE-CFD4D91D122F}" type="sibTrans" cxnId="{A56DEAC6-45D2-4E06-8521-12A58B762494}">
      <dgm:prSet/>
      <dgm:spPr/>
      <dgm:t>
        <a:bodyPr/>
        <a:lstStyle/>
        <a:p>
          <a:endParaRPr lang="en-US"/>
        </a:p>
      </dgm:t>
    </dgm:pt>
    <dgm:pt modelId="{255F9373-53E2-453F-97C0-D7704DD7DA8D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C EQU 24</a:t>
          </a:r>
          <a:endParaRPr lang="en-US" sz="1600" b="1" dirty="0">
            <a:latin typeface="+mj-lt"/>
          </a:endParaRPr>
        </a:p>
      </dgm:t>
    </dgm:pt>
    <dgm:pt modelId="{93867175-AFA5-4CCC-8041-FAD370DFFE4C}" type="parTrans" cxnId="{A522004D-2731-468F-96C9-403D80CE373E}">
      <dgm:prSet/>
      <dgm:spPr/>
      <dgm:t>
        <a:bodyPr/>
        <a:lstStyle/>
        <a:p>
          <a:endParaRPr lang="en-US"/>
        </a:p>
      </dgm:t>
    </dgm:pt>
    <dgm:pt modelId="{27BF8DFD-8DFB-409B-8F4D-D92F2491AFE8}" type="sibTrans" cxnId="{A522004D-2731-468F-96C9-403D80CE373E}">
      <dgm:prSet/>
      <dgm:spPr/>
      <dgm:t>
        <a:bodyPr/>
        <a:lstStyle/>
        <a:p>
          <a:endParaRPr lang="en-US"/>
        </a:p>
      </dgm:t>
    </dgm:pt>
    <dgm:pt modelId="{6BFB30B3-AA85-4A8D-AA44-E49C98231A8B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END</a:t>
          </a:r>
          <a:endParaRPr lang="en-US" sz="1600" b="1" dirty="0">
            <a:latin typeface="+mj-lt"/>
          </a:endParaRPr>
        </a:p>
      </dgm:t>
    </dgm:pt>
    <dgm:pt modelId="{769F41D3-12EC-48E1-B613-CA830CDE4397}" type="parTrans" cxnId="{2316056C-14FA-4015-A024-F3799B4E78C8}">
      <dgm:prSet/>
      <dgm:spPr/>
      <dgm:t>
        <a:bodyPr/>
        <a:lstStyle/>
        <a:p>
          <a:endParaRPr lang="en-US"/>
        </a:p>
      </dgm:t>
    </dgm:pt>
    <dgm:pt modelId="{C1E3CCE7-A526-44E6-B8F5-2A4E841A530D}" type="sibTrans" cxnId="{2316056C-14FA-4015-A024-F3799B4E78C8}">
      <dgm:prSet/>
      <dgm:spPr/>
      <dgm:t>
        <a:bodyPr/>
        <a:lstStyle/>
        <a:p>
          <a:endParaRPr lang="en-US"/>
        </a:p>
      </dgm:t>
    </dgm:pt>
    <dgm:pt modelId="{42095800-5030-4C78-B453-4969D4DB090F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1003 </a:t>
          </a:r>
          <a:r>
            <a:rPr lang="en-US" sz="1600" b="1" dirty="0" err="1" smtClean="0">
              <a:latin typeface="+mj-lt"/>
            </a:rPr>
            <a:t>LOCNa</a:t>
          </a:r>
          <a:endParaRPr lang="en-US" sz="1600" b="1" dirty="0">
            <a:latin typeface="+mj-lt"/>
          </a:endParaRPr>
        </a:p>
      </dgm:t>
    </dgm:pt>
    <dgm:pt modelId="{B2293DBE-6AED-424C-9002-33ACB19ABBB2}" type="parTrans" cxnId="{FE02F08F-3F90-4B77-BB6A-FD0226BAA7E5}">
      <dgm:prSet/>
      <dgm:spPr/>
      <dgm:t>
        <a:bodyPr/>
        <a:lstStyle/>
        <a:p>
          <a:endParaRPr lang="en-US"/>
        </a:p>
      </dgm:t>
    </dgm:pt>
    <dgm:pt modelId="{371DC41C-AF27-4E11-9D32-BAF85BF44FE3}" type="sibTrans" cxnId="{FE02F08F-3F90-4B77-BB6A-FD0226BAA7E5}">
      <dgm:prSet/>
      <dgm:spPr/>
      <dgm:t>
        <a:bodyPr/>
        <a:lstStyle/>
        <a:p>
          <a:endParaRPr lang="en-US"/>
        </a:p>
      </dgm:t>
    </dgm:pt>
    <dgm:pt modelId="{F5D2D0A6-A483-498A-8366-0163753DFE74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1006 data3</a:t>
          </a:r>
          <a:endParaRPr lang="en-US" sz="1600" b="1" dirty="0">
            <a:latin typeface="+mj-lt"/>
          </a:endParaRPr>
        </a:p>
      </dgm:t>
    </dgm:pt>
    <dgm:pt modelId="{13089223-DBA6-4C3B-8802-3D03DA7E31A3}" type="parTrans" cxnId="{1827343E-619F-45B6-869E-CB01E7E60082}">
      <dgm:prSet/>
      <dgm:spPr/>
      <dgm:t>
        <a:bodyPr/>
        <a:lstStyle/>
        <a:p>
          <a:endParaRPr lang="en-US"/>
        </a:p>
      </dgm:t>
    </dgm:pt>
    <dgm:pt modelId="{2DD65106-607B-4E61-B3E9-46A988CC82F3}" type="sibTrans" cxnId="{1827343E-619F-45B6-869E-CB01E7E60082}">
      <dgm:prSet/>
      <dgm:spPr/>
      <dgm:t>
        <a:bodyPr/>
        <a:lstStyle/>
        <a:p>
          <a:endParaRPr lang="en-US"/>
        </a:p>
      </dgm:t>
    </dgm:pt>
    <dgm:pt modelId="{C189720A-D408-4A75-A7F5-05C36A9FCCD0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1008 data2</a:t>
          </a:r>
          <a:endParaRPr lang="en-US" sz="1600" b="1" dirty="0">
            <a:latin typeface="+mj-lt"/>
          </a:endParaRPr>
        </a:p>
      </dgm:t>
    </dgm:pt>
    <dgm:pt modelId="{3624925C-C76D-4B18-AB79-E6D5B9DD57ED}" type="parTrans" cxnId="{E7A78802-FFD8-469B-A151-36D26A8089B7}">
      <dgm:prSet/>
      <dgm:spPr/>
      <dgm:t>
        <a:bodyPr/>
        <a:lstStyle/>
        <a:p>
          <a:endParaRPr lang="en-US"/>
        </a:p>
      </dgm:t>
    </dgm:pt>
    <dgm:pt modelId="{A721808F-3649-49DA-9E71-6F3408B7954B}" type="sibTrans" cxnId="{E7A78802-FFD8-469B-A151-36D26A8089B7}">
      <dgm:prSet/>
      <dgm:spPr/>
      <dgm:t>
        <a:bodyPr/>
        <a:lstStyle/>
        <a:p>
          <a:endParaRPr lang="en-US"/>
        </a:p>
      </dgm:t>
    </dgm:pt>
    <dgm:pt modelId="{CFE1A7CD-0C6C-435A-B4B9-06D68A55CAD5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100b </a:t>
          </a:r>
          <a:r>
            <a:rPr lang="en-US" sz="1600" b="1" dirty="0" err="1" smtClean="0">
              <a:latin typeface="+mj-lt"/>
            </a:rPr>
            <a:t>LOCNb</a:t>
          </a:r>
          <a:endParaRPr lang="en-US" sz="1600" b="1" dirty="0">
            <a:latin typeface="+mj-lt"/>
          </a:endParaRPr>
        </a:p>
      </dgm:t>
    </dgm:pt>
    <dgm:pt modelId="{4640241A-40E5-439A-B6A7-1A660839243C}" type="parTrans" cxnId="{2546202A-06D5-4A7B-92F0-D6E9D8456EE2}">
      <dgm:prSet/>
      <dgm:spPr/>
      <dgm:t>
        <a:bodyPr/>
        <a:lstStyle/>
        <a:p>
          <a:endParaRPr lang="en-US"/>
        </a:p>
      </dgm:t>
    </dgm:pt>
    <dgm:pt modelId="{256927FA-951B-431A-BD56-D303299AAEE7}" type="sibTrans" cxnId="{2546202A-06D5-4A7B-92F0-D6E9D8456EE2}">
      <dgm:prSet/>
      <dgm:spPr/>
      <dgm:t>
        <a:bodyPr/>
        <a:lstStyle/>
        <a:p>
          <a:endParaRPr lang="en-US"/>
        </a:p>
      </dgm:t>
    </dgm:pt>
    <dgm:pt modelId="{A6CFF357-06AA-4221-9AEF-03CBCC4901B9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100e data2</a:t>
          </a:r>
          <a:endParaRPr lang="en-US" sz="1600" b="1" dirty="0">
            <a:latin typeface="+mj-lt"/>
          </a:endParaRPr>
        </a:p>
      </dgm:t>
    </dgm:pt>
    <dgm:pt modelId="{47C278F8-0D7C-43FC-A7DA-13624C89D27D}" type="parTrans" cxnId="{07354285-169E-49C8-90E6-BCD13B97E538}">
      <dgm:prSet/>
      <dgm:spPr/>
      <dgm:t>
        <a:bodyPr/>
        <a:lstStyle/>
        <a:p>
          <a:endParaRPr lang="en-US"/>
        </a:p>
      </dgm:t>
    </dgm:pt>
    <dgm:pt modelId="{9667036F-05AE-4E90-A1A0-F407FF9893F5}" type="sibTrans" cxnId="{07354285-169E-49C8-90E6-BCD13B97E538}">
      <dgm:prSet/>
      <dgm:spPr/>
      <dgm:t>
        <a:bodyPr/>
        <a:lstStyle/>
        <a:p>
          <a:endParaRPr lang="en-US"/>
        </a:p>
      </dgm:t>
    </dgm:pt>
    <dgm:pt modelId="{0AAA070C-45B8-4EA8-96DC-2CC1826C4C58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100f A</a:t>
          </a:r>
          <a:endParaRPr lang="en-US" sz="1600" b="1" dirty="0">
            <a:latin typeface="+mj-lt"/>
          </a:endParaRPr>
        </a:p>
      </dgm:t>
    </dgm:pt>
    <dgm:pt modelId="{A5DBA3BF-3CA9-4075-A860-1B04C14E6515}" type="parTrans" cxnId="{57A24E37-1E3D-46BD-B8EE-12F788C8F428}">
      <dgm:prSet/>
      <dgm:spPr/>
      <dgm:t>
        <a:bodyPr/>
        <a:lstStyle/>
        <a:p>
          <a:endParaRPr lang="en-US"/>
        </a:p>
      </dgm:t>
    </dgm:pt>
    <dgm:pt modelId="{BF19E031-470B-4E62-ABBA-D7DCDC79C0EB}" type="sibTrans" cxnId="{57A24E37-1E3D-46BD-B8EE-12F788C8F428}">
      <dgm:prSet/>
      <dgm:spPr/>
      <dgm:t>
        <a:bodyPr/>
        <a:lstStyle/>
        <a:p>
          <a:endParaRPr lang="en-US"/>
        </a:p>
      </dgm:t>
    </dgm:pt>
    <dgm:pt modelId="{B333533E-570D-4E6C-A9E0-3A33939B5472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1010 </a:t>
          </a:r>
          <a:r>
            <a:rPr lang="en-US" sz="1600" b="1" dirty="0" err="1" smtClean="0">
              <a:latin typeface="+mj-lt"/>
            </a:rPr>
            <a:t>LOCNb</a:t>
          </a:r>
          <a:endParaRPr lang="en-US" sz="1600" b="1" dirty="0">
            <a:latin typeface="+mj-lt"/>
          </a:endParaRPr>
        </a:p>
      </dgm:t>
    </dgm:pt>
    <dgm:pt modelId="{9684D534-A52F-4999-B7AC-49F6899809CD}" type="parTrans" cxnId="{85CC5CBF-56EB-4D26-BFD2-D37F94294DBD}">
      <dgm:prSet/>
      <dgm:spPr/>
      <dgm:t>
        <a:bodyPr/>
        <a:lstStyle/>
        <a:p>
          <a:endParaRPr lang="en-US"/>
        </a:p>
      </dgm:t>
    </dgm:pt>
    <dgm:pt modelId="{13042811-E71C-4147-8B32-8E33F255C0DF}" type="sibTrans" cxnId="{85CC5CBF-56EB-4D26-BFD2-D37F94294DBD}">
      <dgm:prSet/>
      <dgm:spPr/>
      <dgm:t>
        <a:bodyPr/>
        <a:lstStyle/>
        <a:p>
          <a:endParaRPr lang="en-US"/>
        </a:p>
      </dgm:t>
    </dgm:pt>
    <dgm:pt modelId="{9CF4A26E-06FD-4F5A-941C-D5F8B5D69078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1013 C</a:t>
          </a:r>
          <a:endParaRPr lang="en-US" sz="1600" b="1" dirty="0">
            <a:latin typeface="+mj-lt"/>
          </a:endParaRPr>
        </a:p>
      </dgm:t>
    </dgm:pt>
    <dgm:pt modelId="{76FD0348-200C-4C9D-9592-7CDB3ECA6B80}" type="parTrans" cxnId="{F6A0FBE6-E4B8-4D87-8089-117AC2177B24}">
      <dgm:prSet/>
      <dgm:spPr/>
      <dgm:t>
        <a:bodyPr/>
        <a:lstStyle/>
        <a:p>
          <a:endParaRPr lang="en-US"/>
        </a:p>
      </dgm:t>
    </dgm:pt>
    <dgm:pt modelId="{FF8A19B2-7EC2-4598-914D-26ADFD7E8ED6}" type="sibTrans" cxnId="{F6A0FBE6-E4B8-4D87-8089-117AC2177B24}">
      <dgm:prSet/>
      <dgm:spPr/>
      <dgm:t>
        <a:bodyPr/>
        <a:lstStyle/>
        <a:p>
          <a:endParaRPr lang="en-US"/>
        </a:p>
      </dgm:t>
    </dgm:pt>
    <dgm:pt modelId="{50BAB9CE-0FA3-4619-9C1E-B92301CED830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1014 data3</a:t>
          </a:r>
          <a:endParaRPr lang="en-US" sz="1600" b="1" dirty="0">
            <a:latin typeface="+mj-lt"/>
          </a:endParaRPr>
        </a:p>
      </dgm:t>
    </dgm:pt>
    <dgm:pt modelId="{480C86E9-1B01-4293-B272-4644EE1F2D6F}" type="parTrans" cxnId="{65F76797-9759-401D-BE12-B6C9991A59BD}">
      <dgm:prSet/>
      <dgm:spPr/>
      <dgm:t>
        <a:bodyPr/>
        <a:lstStyle/>
        <a:p>
          <a:endParaRPr lang="en-US"/>
        </a:p>
      </dgm:t>
    </dgm:pt>
    <dgm:pt modelId="{BD8B02BE-7002-4016-BE27-AE9D4F4388D4}" type="sibTrans" cxnId="{65F76797-9759-401D-BE12-B6C9991A59BD}">
      <dgm:prSet/>
      <dgm:spPr/>
      <dgm:t>
        <a:bodyPr/>
        <a:lstStyle/>
        <a:p>
          <a:endParaRPr lang="en-US"/>
        </a:p>
      </dgm:t>
    </dgm:pt>
    <dgm:pt modelId="{45ADEF7F-2A6A-4D1F-AECE-8858DE6E371A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1017 B</a:t>
          </a:r>
          <a:endParaRPr lang="en-US" sz="1600" b="1" dirty="0">
            <a:latin typeface="+mj-lt"/>
          </a:endParaRPr>
        </a:p>
      </dgm:t>
    </dgm:pt>
    <dgm:pt modelId="{2CE64B4C-582A-4533-BD9B-F86F3083FDF9}" type="parTrans" cxnId="{E569FB1B-37B8-42B1-B140-E5D15685A44B}">
      <dgm:prSet/>
      <dgm:spPr/>
      <dgm:t>
        <a:bodyPr/>
        <a:lstStyle/>
        <a:p>
          <a:endParaRPr lang="en-US"/>
        </a:p>
      </dgm:t>
    </dgm:pt>
    <dgm:pt modelId="{4244F649-20FD-487A-9AEE-9C5FC51B7410}" type="sibTrans" cxnId="{E569FB1B-37B8-42B1-B140-E5D15685A44B}">
      <dgm:prSet/>
      <dgm:spPr/>
      <dgm:t>
        <a:bodyPr/>
        <a:lstStyle/>
        <a:p>
          <a:endParaRPr lang="en-US"/>
        </a:p>
      </dgm:t>
    </dgm:pt>
    <dgm:pt modelId="{C65A80C1-CA83-44E5-8220-2AE6E57E63CD}">
      <dgm:prSet custT="1"/>
      <dgm:spPr/>
      <dgm:t>
        <a:bodyPr/>
        <a:lstStyle/>
        <a:p>
          <a:r>
            <a:rPr lang="en-US" sz="1600" b="1" dirty="0" err="1" smtClean="0">
              <a:latin typeface="+mj-lt"/>
            </a:rPr>
            <a:t>LOCNb</a:t>
          </a:r>
          <a:r>
            <a:rPr lang="en-US" sz="1600" b="1" dirty="0" smtClean="0">
              <a:latin typeface="+mj-lt"/>
            </a:rPr>
            <a:t> line 11</a:t>
          </a:r>
          <a:endParaRPr lang="en-US" sz="1600" b="1" dirty="0">
            <a:latin typeface="+mj-lt"/>
          </a:endParaRPr>
        </a:p>
      </dgm:t>
    </dgm:pt>
    <dgm:pt modelId="{21F5B9D9-FCB3-4837-9DF2-10C359C70BE9}" type="parTrans" cxnId="{A0287C89-E089-4A96-90A8-0A693217E7BC}">
      <dgm:prSet/>
      <dgm:spPr/>
      <dgm:t>
        <a:bodyPr/>
        <a:lstStyle/>
        <a:p>
          <a:endParaRPr lang="en-US"/>
        </a:p>
      </dgm:t>
    </dgm:pt>
    <dgm:pt modelId="{540B2CD5-DC00-4004-9537-82FC904B3545}" type="sibTrans" cxnId="{A0287C89-E089-4A96-90A8-0A693217E7BC}">
      <dgm:prSet/>
      <dgm:spPr/>
      <dgm:t>
        <a:bodyPr/>
        <a:lstStyle/>
        <a:p>
          <a:endParaRPr lang="en-US"/>
        </a:p>
      </dgm:t>
    </dgm:pt>
    <dgm:pt modelId="{C5099774-E942-45F0-83FA-52178E141076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data1 12H</a:t>
          </a:r>
          <a:endParaRPr lang="en-US" sz="1600" b="1" dirty="0">
            <a:latin typeface="+mj-lt"/>
          </a:endParaRPr>
        </a:p>
      </dgm:t>
    </dgm:pt>
    <dgm:pt modelId="{E186AEB1-674C-4381-BBC0-0E22C805F537}" type="parTrans" cxnId="{4E6ADFBE-4E68-4696-A7F6-0C6D02155F28}">
      <dgm:prSet/>
      <dgm:spPr/>
      <dgm:t>
        <a:bodyPr/>
        <a:lstStyle/>
        <a:p>
          <a:endParaRPr lang="en-US"/>
        </a:p>
      </dgm:t>
    </dgm:pt>
    <dgm:pt modelId="{382CC0BE-C381-4EC7-8A62-2837986AC1B6}" type="sibTrans" cxnId="{4E6ADFBE-4E68-4696-A7F6-0C6D02155F28}">
      <dgm:prSet/>
      <dgm:spPr/>
      <dgm:t>
        <a:bodyPr/>
        <a:lstStyle/>
        <a:p>
          <a:endParaRPr lang="en-US"/>
        </a:p>
      </dgm:t>
    </dgm:pt>
    <dgm:pt modelId="{62A8207F-323D-429A-AF75-5A113897E96F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data2 24H</a:t>
          </a:r>
          <a:endParaRPr lang="en-US" sz="1600" b="1" dirty="0">
            <a:latin typeface="+mj-lt"/>
          </a:endParaRPr>
        </a:p>
      </dgm:t>
    </dgm:pt>
    <dgm:pt modelId="{22574F8D-1F77-4D48-8D99-B1CCCEDF7FB2}" type="parTrans" cxnId="{5319524C-823D-4C1A-A868-FC673E45A97C}">
      <dgm:prSet/>
      <dgm:spPr/>
      <dgm:t>
        <a:bodyPr/>
        <a:lstStyle/>
        <a:p>
          <a:endParaRPr lang="en-US"/>
        </a:p>
      </dgm:t>
    </dgm:pt>
    <dgm:pt modelId="{16339C5B-5492-4E06-BFE5-982E8AFC3361}" type="sibTrans" cxnId="{5319524C-823D-4C1A-A868-FC673E45A97C}">
      <dgm:prSet/>
      <dgm:spPr/>
      <dgm:t>
        <a:bodyPr/>
        <a:lstStyle/>
        <a:p>
          <a:endParaRPr lang="en-US"/>
        </a:p>
      </dgm:t>
    </dgm:pt>
    <dgm:pt modelId="{61A4AEA9-500E-4940-B315-DAB0EEA4E7DE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data3 56H</a:t>
          </a:r>
          <a:endParaRPr lang="en-US" sz="1600" b="1" dirty="0">
            <a:latin typeface="+mj-lt"/>
          </a:endParaRPr>
        </a:p>
      </dgm:t>
    </dgm:pt>
    <dgm:pt modelId="{DD892B61-6860-49AD-8285-9853AEC4CB8B}" type="parTrans" cxnId="{81898950-AE25-4BAD-B79C-7E24CC7CA9D6}">
      <dgm:prSet/>
      <dgm:spPr/>
      <dgm:t>
        <a:bodyPr/>
        <a:lstStyle/>
        <a:p>
          <a:endParaRPr lang="en-US"/>
        </a:p>
      </dgm:t>
    </dgm:pt>
    <dgm:pt modelId="{0D661FBC-AB46-467D-88DC-C5E3E38306FB}" type="sibTrans" cxnId="{81898950-AE25-4BAD-B79C-7E24CC7CA9D6}">
      <dgm:prSet/>
      <dgm:spPr/>
      <dgm:t>
        <a:bodyPr/>
        <a:lstStyle/>
        <a:p>
          <a:endParaRPr lang="en-US"/>
        </a:p>
      </dgm:t>
    </dgm:pt>
    <dgm:pt modelId="{3ABCBD9B-2DBD-4375-B4E8-D09B28CDC6AE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A 22</a:t>
          </a:r>
          <a:endParaRPr lang="en-US" sz="1600" b="1" dirty="0">
            <a:latin typeface="+mj-lt"/>
          </a:endParaRPr>
        </a:p>
      </dgm:t>
    </dgm:pt>
    <dgm:pt modelId="{64EB9E01-DE69-4A3B-A29C-33009EDD0489}" type="parTrans" cxnId="{350A4DFF-BC29-4FD8-B254-3CC8B451DC04}">
      <dgm:prSet/>
      <dgm:spPr/>
      <dgm:t>
        <a:bodyPr/>
        <a:lstStyle/>
        <a:p>
          <a:endParaRPr lang="en-US"/>
        </a:p>
      </dgm:t>
    </dgm:pt>
    <dgm:pt modelId="{EE4767C5-20F9-4C69-99BD-2B488A8DC378}" type="sibTrans" cxnId="{350A4DFF-BC29-4FD8-B254-3CC8B451DC04}">
      <dgm:prSet/>
      <dgm:spPr/>
      <dgm:t>
        <a:bodyPr/>
        <a:lstStyle/>
        <a:p>
          <a:endParaRPr lang="en-US"/>
        </a:p>
      </dgm:t>
    </dgm:pt>
    <dgm:pt modelId="{44CA6CB5-1C05-43EF-923A-CB32F7CBD0A2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B 23</a:t>
          </a:r>
          <a:endParaRPr lang="en-US" sz="1600" b="1" dirty="0">
            <a:latin typeface="+mj-lt"/>
          </a:endParaRPr>
        </a:p>
      </dgm:t>
    </dgm:pt>
    <dgm:pt modelId="{8B6C9286-63C5-4869-8465-7C7FA102402A}" type="parTrans" cxnId="{88F85378-8874-44F0-8007-3C36CCFEC5A7}">
      <dgm:prSet/>
      <dgm:spPr/>
      <dgm:t>
        <a:bodyPr/>
        <a:lstStyle/>
        <a:p>
          <a:endParaRPr lang="en-US"/>
        </a:p>
      </dgm:t>
    </dgm:pt>
    <dgm:pt modelId="{1A227776-4163-4BE6-B089-93CE57078041}" type="sibTrans" cxnId="{88F85378-8874-44F0-8007-3C36CCFEC5A7}">
      <dgm:prSet/>
      <dgm:spPr/>
      <dgm:t>
        <a:bodyPr/>
        <a:lstStyle/>
        <a:p>
          <a:endParaRPr lang="en-US"/>
        </a:p>
      </dgm:t>
    </dgm:pt>
    <dgm:pt modelId="{89AB0AE5-5D18-482E-A084-1001F169D928}">
      <dgm:prSet custT="1"/>
      <dgm:spPr/>
      <dgm:t>
        <a:bodyPr/>
        <a:lstStyle/>
        <a:p>
          <a:r>
            <a:rPr lang="en-US" sz="1600" b="1" dirty="0" smtClean="0">
              <a:latin typeface="+mj-lt"/>
            </a:rPr>
            <a:t>C 24</a:t>
          </a:r>
          <a:endParaRPr lang="en-US" sz="1600" b="1" dirty="0">
            <a:latin typeface="+mj-lt"/>
          </a:endParaRPr>
        </a:p>
      </dgm:t>
    </dgm:pt>
    <dgm:pt modelId="{B132EE9C-9B82-4A09-9EB5-F56369BBC5CF}" type="parTrans" cxnId="{8075D9D0-DB30-492D-B278-AE00726C1C4E}">
      <dgm:prSet/>
      <dgm:spPr/>
      <dgm:t>
        <a:bodyPr/>
        <a:lstStyle/>
        <a:p>
          <a:endParaRPr lang="en-US"/>
        </a:p>
      </dgm:t>
    </dgm:pt>
    <dgm:pt modelId="{A0E85480-940E-4C85-9057-D7D9D9726A60}" type="sibTrans" cxnId="{8075D9D0-DB30-492D-B278-AE00726C1C4E}">
      <dgm:prSet/>
      <dgm:spPr/>
      <dgm:t>
        <a:bodyPr/>
        <a:lstStyle/>
        <a:p>
          <a:endParaRPr lang="en-US"/>
        </a:p>
      </dgm:t>
    </dgm:pt>
    <dgm:pt modelId="{7DD6060F-4DD0-471B-8403-DC4C148C5C22}" type="pres">
      <dgm:prSet presAssocID="{29EEC453-B01E-4F40-8E05-91C7E92CF78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298555-BD93-472C-939B-74E1E1BA6BE9}" type="pres">
      <dgm:prSet presAssocID="{9C0D7091-4F56-4FF3-A5AE-D7368DB4B1F8}" presName="ParentComposite" presStyleCnt="0"/>
      <dgm:spPr/>
    </dgm:pt>
    <dgm:pt modelId="{E9B70004-CADA-4F9A-A687-BAD3CA60FD29}" type="pres">
      <dgm:prSet presAssocID="{9C0D7091-4F56-4FF3-A5AE-D7368DB4B1F8}" presName="Chord" presStyleLbl="bgShp" presStyleIdx="0" presStyleCnt="3"/>
      <dgm:spPr/>
    </dgm:pt>
    <dgm:pt modelId="{3CF37B2A-E066-4D30-9F60-AAC6C56D55CD}" type="pres">
      <dgm:prSet presAssocID="{9C0D7091-4F56-4FF3-A5AE-D7368DB4B1F8}" presName="Pie" presStyleLbl="alignNode1" presStyleIdx="0" presStyleCnt="3"/>
      <dgm:spPr/>
    </dgm:pt>
    <dgm:pt modelId="{5994BF53-8702-4747-9C03-73FC10244B1F}" type="pres">
      <dgm:prSet presAssocID="{9C0D7091-4F56-4FF3-A5AE-D7368DB4B1F8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A43B4-002A-464F-ADDE-AD99D659944D}" type="pres">
      <dgm:prSet presAssocID="{BB855185-2CCE-419B-BE9E-6373F62073F9}" presName="negSibTrans" presStyleCnt="0"/>
      <dgm:spPr/>
    </dgm:pt>
    <dgm:pt modelId="{2A4086B4-130A-434B-A8C1-65ADCFA5F113}" type="pres">
      <dgm:prSet presAssocID="{9C0D7091-4F56-4FF3-A5AE-D7368DB4B1F8}" presName="composite" presStyleCnt="0"/>
      <dgm:spPr/>
    </dgm:pt>
    <dgm:pt modelId="{8378AC84-E071-41E2-90B3-22D8B92CFAA7}" type="pres">
      <dgm:prSet presAssocID="{9C0D7091-4F56-4FF3-A5AE-D7368DB4B1F8}" presName="Child" presStyleLbl="revTx" presStyleIdx="1" presStyleCnt="6" custScaleY="116895" custLinFactNeighborX="3845" custLinFactNeighborY="-116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D9753-631E-43D6-9700-1620AA338949}" type="pres">
      <dgm:prSet presAssocID="{7958FAC2-CED9-4CDA-9F08-3816F0DB57AA}" presName="sibTrans" presStyleCnt="0"/>
      <dgm:spPr/>
    </dgm:pt>
    <dgm:pt modelId="{F5134514-A663-46C2-ADC7-3A5CCAA7800B}" type="pres">
      <dgm:prSet presAssocID="{D30FCD19-D7A2-48A9-8E45-E633C4F110A0}" presName="ParentComposite" presStyleCnt="0"/>
      <dgm:spPr/>
    </dgm:pt>
    <dgm:pt modelId="{59EC0F49-1315-4126-B1D7-F89BECBF3CD7}" type="pres">
      <dgm:prSet presAssocID="{D30FCD19-D7A2-48A9-8E45-E633C4F110A0}" presName="Chord" presStyleLbl="bgShp" presStyleIdx="1" presStyleCnt="3"/>
      <dgm:spPr/>
    </dgm:pt>
    <dgm:pt modelId="{A1F0760F-C916-4CDC-8A34-97EA099085D1}" type="pres">
      <dgm:prSet presAssocID="{D30FCD19-D7A2-48A9-8E45-E633C4F110A0}" presName="Pie" presStyleLbl="alignNode1" presStyleIdx="1" presStyleCnt="3"/>
      <dgm:spPr/>
    </dgm:pt>
    <dgm:pt modelId="{741EA894-8164-450E-8BCE-120D8B10A6F3}" type="pres">
      <dgm:prSet presAssocID="{D30FCD19-D7A2-48A9-8E45-E633C4F110A0}" presName="Parent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97743-CCFC-41D2-B8B0-36FEC81ADD8A}" type="pres">
      <dgm:prSet presAssocID="{D0995BB0-DC6C-4817-B496-CE1461E403D7}" presName="negSibTrans" presStyleCnt="0"/>
      <dgm:spPr/>
    </dgm:pt>
    <dgm:pt modelId="{7BD01EE7-80FB-487C-8F9D-AF42A2D2FF9E}" type="pres">
      <dgm:prSet presAssocID="{D30FCD19-D7A2-48A9-8E45-E633C4F110A0}" presName="composite" presStyleCnt="0"/>
      <dgm:spPr/>
    </dgm:pt>
    <dgm:pt modelId="{DDFD0C20-6787-48D2-936E-F3C0B89D828E}" type="pres">
      <dgm:prSet presAssocID="{D30FCD19-D7A2-48A9-8E45-E633C4F110A0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63340-5263-4E3B-8B6A-A7D680A7A167}" type="pres">
      <dgm:prSet presAssocID="{76E6B1C5-B86F-4F2B-924E-A06F9453EAAF}" presName="sibTrans" presStyleCnt="0"/>
      <dgm:spPr/>
    </dgm:pt>
    <dgm:pt modelId="{06999799-C4AB-4B89-AD49-01597A371522}" type="pres">
      <dgm:prSet presAssocID="{90139337-9B7C-4E42-935E-7DAC32F3C2B4}" presName="ParentComposite" presStyleCnt="0"/>
      <dgm:spPr/>
    </dgm:pt>
    <dgm:pt modelId="{AF75F799-1AC3-4FBA-A87A-F4558CC2A851}" type="pres">
      <dgm:prSet presAssocID="{90139337-9B7C-4E42-935E-7DAC32F3C2B4}" presName="Chord" presStyleLbl="bgShp" presStyleIdx="2" presStyleCnt="3"/>
      <dgm:spPr/>
    </dgm:pt>
    <dgm:pt modelId="{2B3982A0-120F-421F-A508-88F40D03FB5D}" type="pres">
      <dgm:prSet presAssocID="{90139337-9B7C-4E42-935E-7DAC32F3C2B4}" presName="Pie" presStyleLbl="alignNode1" presStyleIdx="2" presStyleCnt="3"/>
      <dgm:spPr/>
    </dgm:pt>
    <dgm:pt modelId="{99B8EEBF-5FEF-4437-9EB9-3D8BC35F0F8A}" type="pres">
      <dgm:prSet presAssocID="{90139337-9B7C-4E42-935E-7DAC32F3C2B4}" presName="Parent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AC6EF-F57A-4BEE-9E3C-3D9C2FBA6CA9}" type="pres">
      <dgm:prSet presAssocID="{1F523F40-06C1-4658-AE15-BEA944BEE505}" presName="negSibTrans" presStyleCnt="0"/>
      <dgm:spPr/>
    </dgm:pt>
    <dgm:pt modelId="{D0E3E8B6-2FE1-4AD5-82C1-6502ADC4BB90}" type="pres">
      <dgm:prSet presAssocID="{90139337-9B7C-4E42-935E-7DAC32F3C2B4}" presName="composite" presStyleCnt="0"/>
      <dgm:spPr/>
    </dgm:pt>
    <dgm:pt modelId="{58665962-95F6-4E70-A5E0-56494D37B20F}" type="pres">
      <dgm:prSet presAssocID="{90139337-9B7C-4E42-935E-7DAC32F3C2B4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51FF5E-9E3B-413E-9ED3-D3546B18DD83}" type="presOf" srcId="{62A8207F-323D-429A-AF75-5A113897E96F}" destId="{58665962-95F6-4E70-A5E0-56494D37B20F}" srcOrd="0" destOrd="3" presId="urn:microsoft.com/office/officeart/2009/3/layout/PieProcess"/>
    <dgm:cxn modelId="{81898950-AE25-4BAD-B79C-7E24CC7CA9D6}" srcId="{90139337-9B7C-4E42-935E-7DAC32F3C2B4}" destId="{61A4AEA9-500E-4940-B315-DAB0EEA4E7DE}" srcOrd="4" destOrd="0" parTransId="{DD892B61-6860-49AD-8285-9853AEC4CB8B}" sibTransId="{0D661FBC-AB46-467D-88DC-C5E3E38306FB}"/>
    <dgm:cxn modelId="{AD68AEA2-3608-4B92-B37A-A7F832BA8BC7}" type="presOf" srcId="{B333533E-570D-4E6C-A9E0-3A33939B5472}" destId="{DDFD0C20-6787-48D2-936E-F3C0B89D828E}" srcOrd="0" destOrd="7" presId="urn:microsoft.com/office/officeart/2009/3/layout/PieProcess"/>
    <dgm:cxn modelId="{21C75C53-2CED-421F-AC87-CF2A9A942054}" srcId="{9C0D7091-4F56-4FF3-A5AE-D7368DB4B1F8}" destId="{38B64A8B-D507-4913-B9FE-9B4ADDE118B1}" srcOrd="6" destOrd="0" parTransId="{99EB24AA-7648-4757-9171-6E1FF09EC8BF}" sibTransId="{6B0E34C7-801F-4883-936A-481EB5A16B24}"/>
    <dgm:cxn modelId="{E7A78802-FFD8-469B-A151-36D26A8089B7}" srcId="{D30FCD19-D7A2-48A9-8E45-E633C4F110A0}" destId="{C189720A-D408-4A75-A7F5-05C36A9FCCD0}" srcOrd="3" destOrd="0" parTransId="{3624925C-C76D-4B18-AB79-E6D5B9DD57ED}" sibTransId="{A721808F-3649-49DA-9E71-6F3408B7954B}"/>
    <dgm:cxn modelId="{350A4DFF-BC29-4FD8-B254-3CC8B451DC04}" srcId="{90139337-9B7C-4E42-935E-7DAC32F3C2B4}" destId="{3ABCBD9B-2DBD-4375-B4E8-D09B28CDC6AE}" srcOrd="5" destOrd="0" parTransId="{64EB9E01-DE69-4A3B-A29C-33009EDD0489}" sibTransId="{EE4767C5-20F9-4C69-99BD-2B488A8DC378}"/>
    <dgm:cxn modelId="{145EC508-225F-4B5F-81E5-A252C712502A}" srcId="{9C0D7091-4F56-4FF3-A5AE-D7368DB4B1F8}" destId="{052DC623-112F-418A-9BE3-3501A10B9AE8}" srcOrd="2" destOrd="0" parTransId="{B30F04CE-92FF-47DA-A7A3-6967E908D3B2}" sibTransId="{2B66C29B-69C4-4AD9-A421-EDF372052A9B}"/>
    <dgm:cxn modelId="{1B8C2044-E402-43B2-A4C3-BB9458514CC6}" type="presOf" srcId="{C189720A-D408-4A75-A7F5-05C36A9FCCD0}" destId="{DDFD0C20-6787-48D2-936E-F3C0B89D828E}" srcOrd="0" destOrd="3" presId="urn:microsoft.com/office/officeart/2009/3/layout/PieProcess"/>
    <dgm:cxn modelId="{FE02F08F-3F90-4B77-BB6A-FD0226BAA7E5}" srcId="{D30FCD19-D7A2-48A9-8E45-E633C4F110A0}" destId="{42095800-5030-4C78-B453-4969D4DB090F}" srcOrd="1" destOrd="0" parTransId="{B2293DBE-6AED-424C-9002-33ACB19ABBB2}" sibTransId="{371DC41C-AF27-4E11-9D32-BAF85BF44FE3}"/>
    <dgm:cxn modelId="{59BEE392-5C0C-4D8D-A982-4579653F2857}" type="presOf" srcId="{207CDA72-3FE4-4C14-8F5E-4950FC40AC61}" destId="{8378AC84-E071-41E2-90B3-22D8B92CFAA7}" srcOrd="0" destOrd="9" presId="urn:microsoft.com/office/officeart/2009/3/layout/PieProcess"/>
    <dgm:cxn modelId="{EF79C34F-F8F7-4E39-B0A9-5909E700B134}" type="presOf" srcId="{CFE1A7CD-0C6C-435A-B4B9-06D68A55CAD5}" destId="{DDFD0C20-6787-48D2-936E-F3C0B89D828E}" srcOrd="0" destOrd="4" presId="urn:microsoft.com/office/officeart/2009/3/layout/PieProcess"/>
    <dgm:cxn modelId="{0626617F-DF1C-4531-93EC-6778CCC97F16}" type="presOf" srcId="{C65A80C1-CA83-44E5-8220-2AE6E57E63CD}" destId="{58665962-95F6-4E70-A5E0-56494D37B20F}" srcOrd="0" destOrd="1" presId="urn:microsoft.com/office/officeart/2009/3/layout/PieProcess"/>
    <dgm:cxn modelId="{188B5F82-4027-4971-9A46-09EDEB6C6E20}" type="presOf" srcId="{61A4AEA9-500E-4940-B315-DAB0EEA4E7DE}" destId="{58665962-95F6-4E70-A5E0-56494D37B20F}" srcOrd="0" destOrd="4" presId="urn:microsoft.com/office/officeart/2009/3/layout/PieProcess"/>
    <dgm:cxn modelId="{DD049D56-267E-40A3-99C2-02EB75B60622}" type="presOf" srcId="{D30FCD19-D7A2-48A9-8E45-E633C4F110A0}" destId="{741EA894-8164-450E-8BCE-120D8B10A6F3}" srcOrd="0" destOrd="0" presId="urn:microsoft.com/office/officeart/2009/3/layout/PieProcess"/>
    <dgm:cxn modelId="{2316056C-14FA-4015-A024-F3799B4E78C8}" srcId="{9C0D7091-4F56-4FF3-A5AE-D7368DB4B1F8}" destId="{6BFB30B3-AA85-4A8D-AA44-E49C98231A8B}" srcOrd="18" destOrd="0" parTransId="{769F41D3-12EC-48E1-B613-CA830CDE4397}" sibTransId="{C1E3CCE7-A526-44E6-B8F5-2A4E841A530D}"/>
    <dgm:cxn modelId="{039D88CA-7ED5-4B80-A0EC-381FD5AB15BB}" srcId="{9C0D7091-4F56-4FF3-A5AE-D7368DB4B1F8}" destId="{7FB46D94-90FC-462A-8FBF-0BBC7942060F}" srcOrd="14" destOrd="0" parTransId="{10221C92-8165-4E69-82D4-87FF1FD92ABE}" sibTransId="{638725DF-6A81-45D6-9B01-576528A79868}"/>
    <dgm:cxn modelId="{0F221B0C-7147-4705-853F-369C50DE5110}" type="presOf" srcId="{0AAA070C-45B8-4EA8-96DC-2CC1826C4C58}" destId="{DDFD0C20-6787-48D2-936E-F3C0B89D828E}" srcOrd="0" destOrd="6" presId="urn:microsoft.com/office/officeart/2009/3/layout/PieProcess"/>
    <dgm:cxn modelId="{7A5EC657-7D84-47E5-B5D0-93A1ED22B8C6}" srcId="{9C0D7091-4F56-4FF3-A5AE-D7368DB4B1F8}" destId="{3309C35E-1651-47CA-9A87-FB21C54975B3}" srcOrd="3" destOrd="0" parTransId="{8A81C0CB-84DC-47D6-BD68-89EB637F7231}" sibTransId="{8962A77F-F864-4FEA-8691-9B54B17A2491}"/>
    <dgm:cxn modelId="{A0287C89-E089-4A96-90A8-0A693217E7BC}" srcId="{90139337-9B7C-4E42-935E-7DAC32F3C2B4}" destId="{C65A80C1-CA83-44E5-8220-2AE6E57E63CD}" srcOrd="1" destOrd="0" parTransId="{21F5B9D9-FCB3-4837-9DF2-10C359C70BE9}" sibTransId="{540B2CD5-DC00-4004-9537-82FC904B3545}"/>
    <dgm:cxn modelId="{3F7774C9-AAF6-4284-8DBA-0238F653AF1F}" type="presOf" srcId="{F5D2D0A6-A483-498A-8366-0163753DFE74}" destId="{DDFD0C20-6787-48D2-936E-F3C0B89D828E}" srcOrd="0" destOrd="2" presId="urn:microsoft.com/office/officeart/2009/3/layout/PieProcess"/>
    <dgm:cxn modelId="{A14AA685-7892-4813-A350-68A7D1477BA1}" type="presOf" srcId="{3309C35E-1651-47CA-9A87-FB21C54975B3}" destId="{8378AC84-E071-41E2-90B3-22D8B92CFAA7}" srcOrd="0" destOrd="3" presId="urn:microsoft.com/office/officeart/2009/3/layout/PieProcess"/>
    <dgm:cxn modelId="{4E6ADFBE-4E68-4696-A7F6-0C6D02155F28}" srcId="{90139337-9B7C-4E42-935E-7DAC32F3C2B4}" destId="{C5099774-E942-45F0-83FA-52178E141076}" srcOrd="2" destOrd="0" parTransId="{E186AEB1-674C-4381-BBC0-0E22C805F537}" sibTransId="{382CC0BE-C381-4EC7-8A62-2837986AC1B6}"/>
    <dgm:cxn modelId="{3C31026E-3412-4777-9099-7EC49740BA74}" srcId="{9C0D7091-4F56-4FF3-A5AE-D7368DB4B1F8}" destId="{6B610B4A-B89C-4DD3-B15B-111023564B14}" srcOrd="12" destOrd="0" parTransId="{901CB269-AFE6-46E1-9F19-F55D70D3B73D}" sibTransId="{13F497DE-F7BA-473C-8055-F1A82C530D5E}"/>
    <dgm:cxn modelId="{07354285-169E-49C8-90E6-BCD13B97E538}" srcId="{D30FCD19-D7A2-48A9-8E45-E633C4F110A0}" destId="{A6CFF357-06AA-4221-9AEF-03CBCC4901B9}" srcOrd="5" destOrd="0" parTransId="{47C278F8-0D7C-43FC-A7DA-13624C89D27D}" sibTransId="{9667036F-05AE-4E90-A1A0-F407FF9893F5}"/>
    <dgm:cxn modelId="{543B5A0B-D867-4289-9103-691258793513}" type="presOf" srcId="{3AD49882-A3D1-43BE-86B3-CDB54043F516}" destId="{DDFD0C20-6787-48D2-936E-F3C0B89D828E}" srcOrd="0" destOrd="0" presId="urn:microsoft.com/office/officeart/2009/3/layout/PieProcess"/>
    <dgm:cxn modelId="{5319524C-823D-4C1A-A868-FC673E45A97C}" srcId="{90139337-9B7C-4E42-935E-7DAC32F3C2B4}" destId="{62A8207F-323D-429A-AF75-5A113897E96F}" srcOrd="3" destOrd="0" parTransId="{22574F8D-1F77-4D48-8D99-B1CCCEDF7FB2}" sibTransId="{16339C5B-5492-4E06-BFE5-982E8AFC3361}"/>
    <dgm:cxn modelId="{9EFC9AAA-CBF1-4DD2-977E-59B072605929}" srcId="{D30FCD19-D7A2-48A9-8E45-E633C4F110A0}" destId="{3AD49882-A3D1-43BE-86B3-CDB54043F516}" srcOrd="0" destOrd="0" parTransId="{1BE759B5-B6FC-4F8B-9B40-EF0E3D0B3C9B}" sibTransId="{D0995BB0-DC6C-4817-B496-CE1461E403D7}"/>
    <dgm:cxn modelId="{F6A0FBE6-E4B8-4D87-8089-117AC2177B24}" srcId="{D30FCD19-D7A2-48A9-8E45-E633C4F110A0}" destId="{9CF4A26E-06FD-4F5A-941C-D5F8B5D69078}" srcOrd="8" destOrd="0" parTransId="{76FD0348-200C-4C9D-9592-7CDB3ECA6B80}" sibTransId="{FF8A19B2-7EC2-4598-914D-26ADFD7E8ED6}"/>
    <dgm:cxn modelId="{6E932A1C-EBD5-4A57-8698-95A34855B253}" type="presOf" srcId="{6B610B4A-B89C-4DD3-B15B-111023564B14}" destId="{8378AC84-E071-41E2-90B3-22D8B92CFAA7}" srcOrd="0" destOrd="12" presId="urn:microsoft.com/office/officeart/2009/3/layout/PieProcess"/>
    <dgm:cxn modelId="{87A252D5-DAC4-408B-9657-C452FF253066}" srcId="{9C0D7091-4F56-4FF3-A5AE-D7368DB4B1F8}" destId="{56028527-65F3-40E3-B6D7-84B434AEF9D4}" srcOrd="10" destOrd="0" parTransId="{2E117F7D-4C9E-461C-82EF-4CEE5D82B525}" sibTransId="{E9A44CD0-79C2-497F-AD11-4E8D59816BC4}"/>
    <dgm:cxn modelId="{FB8DDFCB-8FE8-4941-A553-C877B10AE9CB}" type="presOf" srcId="{728ACECE-1C80-48A8-9558-FCC0F3011DF7}" destId="{8378AC84-E071-41E2-90B3-22D8B92CFAA7}" srcOrd="0" destOrd="11" presId="urn:microsoft.com/office/officeart/2009/3/layout/PieProcess"/>
    <dgm:cxn modelId="{8C10F767-DE9D-4EDD-B236-62D998A4B75D}" srcId="{29EEC453-B01E-4F40-8E05-91C7E92CF782}" destId="{90139337-9B7C-4E42-935E-7DAC32F3C2B4}" srcOrd="2" destOrd="0" parTransId="{366765FC-F256-4659-B9C9-102833DC2AE0}" sibTransId="{DBD1B89B-5BF4-4FC4-A938-906927818E88}"/>
    <dgm:cxn modelId="{65F76797-9759-401D-BE12-B6C9991A59BD}" srcId="{D30FCD19-D7A2-48A9-8E45-E633C4F110A0}" destId="{50BAB9CE-0FA3-4619-9C1E-B92301CED830}" srcOrd="9" destOrd="0" parTransId="{480C86E9-1B01-4293-B272-4644EE1F2D6F}" sibTransId="{BD8B02BE-7002-4016-BE27-AE9D4F4388D4}"/>
    <dgm:cxn modelId="{C0FCC59B-3ABA-4DBF-AC91-8EC28B67A804}" type="presOf" srcId="{9CF4A26E-06FD-4F5A-941C-D5F8B5D69078}" destId="{DDFD0C20-6787-48D2-936E-F3C0B89D828E}" srcOrd="0" destOrd="8" presId="urn:microsoft.com/office/officeart/2009/3/layout/PieProcess"/>
    <dgm:cxn modelId="{61D08071-01A9-43F3-9F1E-C8F090E71E7B}" type="presOf" srcId="{38B64A8B-D507-4913-B9FE-9B4ADDE118B1}" destId="{8378AC84-E071-41E2-90B3-22D8B92CFAA7}" srcOrd="0" destOrd="6" presId="urn:microsoft.com/office/officeart/2009/3/layout/PieProcess"/>
    <dgm:cxn modelId="{38AA9AB4-1BF2-4760-8CE5-3FE4E778C1A3}" type="presOf" srcId="{CE6F61A2-2312-45E8-B385-A6C330E38684}" destId="{8378AC84-E071-41E2-90B3-22D8B92CFAA7}" srcOrd="0" destOrd="16" presId="urn:microsoft.com/office/officeart/2009/3/layout/PieProcess"/>
    <dgm:cxn modelId="{A522004D-2731-468F-96C9-403D80CE373E}" srcId="{9C0D7091-4F56-4FF3-A5AE-D7368DB4B1F8}" destId="{255F9373-53E2-453F-97C0-D7704DD7DA8D}" srcOrd="17" destOrd="0" parTransId="{93867175-AFA5-4CCC-8041-FAD370DFFE4C}" sibTransId="{27BF8DFD-8DFB-409B-8F4D-D92F2491AFE8}"/>
    <dgm:cxn modelId="{97CC7BB7-98C8-4A6A-AE85-4FA1E685B66F}" type="presOf" srcId="{44CA6CB5-1C05-43EF-923A-CB32F7CBD0A2}" destId="{58665962-95F6-4E70-A5E0-56494D37B20F}" srcOrd="0" destOrd="6" presId="urn:microsoft.com/office/officeart/2009/3/layout/PieProcess"/>
    <dgm:cxn modelId="{5315B6B4-9157-4E9E-8E18-A5AECB883555}" srcId="{9C0D7091-4F56-4FF3-A5AE-D7368DB4B1F8}" destId="{D7D8CF60-1540-428F-88A5-96D13A70341F}" srcOrd="15" destOrd="0" parTransId="{872A788F-1F72-432A-9B6F-D3BA8C41396D}" sibTransId="{0A193207-3DA5-4D63-BC2D-EAA7E77B2459}"/>
    <dgm:cxn modelId="{AE9D86B8-722E-4957-9136-0962B994A81A}" type="presOf" srcId="{89AB0AE5-5D18-482E-A084-1001F169D928}" destId="{58665962-95F6-4E70-A5E0-56494D37B20F}" srcOrd="0" destOrd="7" presId="urn:microsoft.com/office/officeart/2009/3/layout/PieProcess"/>
    <dgm:cxn modelId="{1827343E-619F-45B6-869E-CB01E7E60082}" srcId="{D30FCD19-D7A2-48A9-8E45-E633C4F110A0}" destId="{F5D2D0A6-A483-498A-8366-0163753DFE74}" srcOrd="2" destOrd="0" parTransId="{13089223-DBA6-4C3B-8802-3D03DA7E31A3}" sibTransId="{2DD65106-607B-4E61-B3E9-46A988CC82F3}"/>
    <dgm:cxn modelId="{81FEB908-5A58-4A5A-B83E-95606B4FC9DB}" type="presOf" srcId="{D7D8CF60-1540-428F-88A5-96D13A70341F}" destId="{8378AC84-E071-41E2-90B3-22D8B92CFAA7}" srcOrd="0" destOrd="15" presId="urn:microsoft.com/office/officeart/2009/3/layout/PieProcess"/>
    <dgm:cxn modelId="{121C5AE1-E711-44AE-A8AE-B35427ABD924}" srcId="{9C0D7091-4F56-4FF3-A5AE-D7368DB4B1F8}" destId="{8274AEE7-0666-4786-A32C-EBF11593A815}" srcOrd="8" destOrd="0" parTransId="{E6D87FDC-20F5-498D-B673-AB7892CDEB92}" sibTransId="{35E25B90-1A1A-4DB1-98BC-86C67A226DEB}"/>
    <dgm:cxn modelId="{B540BD4A-73F5-4BBD-AFE5-4380F66F6241}" type="presOf" srcId="{75E21BE0-502A-4523-B38A-AFE512C61F38}" destId="{8378AC84-E071-41E2-90B3-22D8B92CFAA7}" srcOrd="0" destOrd="5" presId="urn:microsoft.com/office/officeart/2009/3/layout/PieProcess"/>
    <dgm:cxn modelId="{67E9731F-1404-4AD0-AD5F-8E3452C0A7C2}" srcId="{9C0D7091-4F56-4FF3-A5AE-D7368DB4B1F8}" destId="{8A44802F-7EF5-4C24-A882-375EA57E13B7}" srcOrd="1" destOrd="0" parTransId="{A79268F6-D923-419F-891A-82BD61930A69}" sibTransId="{183C4F01-A053-4F70-BF91-383364AE34E3}"/>
    <dgm:cxn modelId="{8A8488C1-4765-4D28-A25A-49335BAB9D64}" type="presOf" srcId="{90139337-9B7C-4E42-935E-7DAC32F3C2B4}" destId="{99B8EEBF-5FEF-4437-9EB9-3D8BC35F0F8A}" srcOrd="0" destOrd="0" presId="urn:microsoft.com/office/officeart/2009/3/layout/PieProcess"/>
    <dgm:cxn modelId="{93626975-58F2-405A-A34A-010D2FC8CEE2}" type="presOf" srcId="{9C0D7091-4F56-4FF3-A5AE-D7368DB4B1F8}" destId="{5994BF53-8702-4747-9C03-73FC10244B1F}" srcOrd="0" destOrd="0" presId="urn:microsoft.com/office/officeart/2009/3/layout/PieProcess"/>
    <dgm:cxn modelId="{49C71F7B-EAB4-4F81-99D0-B897B1A3D2A1}" type="presOf" srcId="{3ABCBD9B-2DBD-4375-B4E8-D09B28CDC6AE}" destId="{58665962-95F6-4E70-A5E0-56494D37B20F}" srcOrd="0" destOrd="5" presId="urn:microsoft.com/office/officeart/2009/3/layout/PieProcess"/>
    <dgm:cxn modelId="{71BB4EFD-8A22-41D2-A53A-216CE1118175}" type="presOf" srcId="{45ADEF7F-2A6A-4D1F-AECE-8858DE6E371A}" destId="{DDFD0C20-6787-48D2-936E-F3C0B89D828E}" srcOrd="0" destOrd="10" presId="urn:microsoft.com/office/officeart/2009/3/layout/PieProcess"/>
    <dgm:cxn modelId="{28C90A2E-AACE-4122-9E60-766278CD7BF8}" srcId="{29EEC453-B01E-4F40-8E05-91C7E92CF782}" destId="{D30FCD19-D7A2-48A9-8E45-E633C4F110A0}" srcOrd="1" destOrd="0" parTransId="{DA385E7B-6746-4AF3-B6B5-E2849D5851D3}" sibTransId="{76E6B1C5-B86F-4F2B-924E-A06F9453EAAF}"/>
    <dgm:cxn modelId="{E569FB1B-37B8-42B1-B140-E5D15685A44B}" srcId="{D30FCD19-D7A2-48A9-8E45-E633C4F110A0}" destId="{45ADEF7F-2A6A-4D1F-AECE-8858DE6E371A}" srcOrd="10" destOrd="0" parTransId="{2CE64B4C-582A-4533-BD9B-F86F3083FDF9}" sibTransId="{4244F649-20FD-487A-9AEE-9C5FC51B7410}"/>
    <dgm:cxn modelId="{49830AD0-7C00-472D-82C7-4FBE635B70E7}" type="presOf" srcId="{42095800-5030-4C78-B453-4969D4DB090F}" destId="{DDFD0C20-6787-48D2-936E-F3C0B89D828E}" srcOrd="0" destOrd="1" presId="urn:microsoft.com/office/officeart/2009/3/layout/PieProcess"/>
    <dgm:cxn modelId="{BAF0DB45-04A1-4E7E-9A37-8EE5B7381E5F}" srcId="{29EEC453-B01E-4F40-8E05-91C7E92CF782}" destId="{9C0D7091-4F56-4FF3-A5AE-D7368DB4B1F8}" srcOrd="0" destOrd="0" parTransId="{4B703D64-C9EC-4F13-86A6-E1A60E785E09}" sibTransId="{7958FAC2-CED9-4CDA-9F08-3816F0DB57AA}"/>
    <dgm:cxn modelId="{43B685E9-7C59-47B4-841E-B9B453CC9EE4}" type="presOf" srcId="{8274AEE7-0666-4786-A32C-EBF11593A815}" destId="{8378AC84-E071-41E2-90B3-22D8B92CFAA7}" srcOrd="0" destOrd="8" presId="urn:microsoft.com/office/officeart/2009/3/layout/PieProcess"/>
    <dgm:cxn modelId="{2F7A10E7-7A5E-4379-8607-D0B8EA6D9EC6}" type="presOf" srcId="{ED4176E1-7A0B-4B9E-9F13-700BFA8005D0}" destId="{58665962-95F6-4E70-A5E0-56494D37B20F}" srcOrd="0" destOrd="0" presId="urn:microsoft.com/office/officeart/2009/3/layout/PieProcess"/>
    <dgm:cxn modelId="{5646211E-7E11-4D75-9D87-E9C208DB98A4}" srcId="{9C0D7091-4F56-4FF3-A5AE-D7368DB4B1F8}" destId="{20809F47-5173-4B6F-831E-19CD10F9231C}" srcOrd="0" destOrd="0" parTransId="{ADECE276-5FCC-46F9-97DC-AB058984AC30}" sibTransId="{BB855185-2CCE-419B-BE9E-6373F62073F9}"/>
    <dgm:cxn modelId="{9E4E2B99-50FA-4993-A47C-6C0291CB1BB0}" srcId="{9C0D7091-4F56-4FF3-A5AE-D7368DB4B1F8}" destId="{207CDA72-3FE4-4C14-8F5E-4950FC40AC61}" srcOrd="9" destOrd="0" parTransId="{490DC8FB-DD62-43D0-A67F-CCD16B449A76}" sibTransId="{30A6E04F-6472-435F-807C-8E0CDA8FECAB}"/>
    <dgm:cxn modelId="{F9216E48-E9D8-4B3F-BFC0-BAFEE4BB6121}" srcId="{9C0D7091-4F56-4FF3-A5AE-D7368DB4B1F8}" destId="{8B2F55DD-F225-47D6-88A4-0B127ADFBA19}" srcOrd="4" destOrd="0" parTransId="{A7877DC3-6C13-4A08-A2A1-6D8EBF5FF9A2}" sibTransId="{94D19F14-9FF6-4041-A7D5-5412B3D65B26}"/>
    <dgm:cxn modelId="{772CE377-D324-42AA-80DD-95076D19E06B}" srcId="{90139337-9B7C-4E42-935E-7DAC32F3C2B4}" destId="{ED4176E1-7A0B-4B9E-9F13-700BFA8005D0}" srcOrd="0" destOrd="0" parTransId="{F9138FD8-E777-4711-978E-D67A9A75878B}" sibTransId="{1F523F40-06C1-4658-AE15-BEA944BEE505}"/>
    <dgm:cxn modelId="{3C7A4988-CA85-4116-A1C3-8CA02CB6F388}" type="presOf" srcId="{C1C0774F-4238-4929-8FF4-9BEF36AECC2D}" destId="{8378AC84-E071-41E2-90B3-22D8B92CFAA7}" srcOrd="0" destOrd="7" presId="urn:microsoft.com/office/officeart/2009/3/layout/PieProcess"/>
    <dgm:cxn modelId="{6C400B05-05FB-4FBE-9852-0447D663E89B}" type="presOf" srcId="{7FB46D94-90FC-462A-8FBF-0BBC7942060F}" destId="{8378AC84-E071-41E2-90B3-22D8B92CFAA7}" srcOrd="0" destOrd="14" presId="urn:microsoft.com/office/officeart/2009/3/layout/PieProcess"/>
    <dgm:cxn modelId="{57A24E37-1E3D-46BD-B8EE-12F788C8F428}" srcId="{D30FCD19-D7A2-48A9-8E45-E633C4F110A0}" destId="{0AAA070C-45B8-4EA8-96DC-2CC1826C4C58}" srcOrd="6" destOrd="0" parTransId="{A5DBA3BF-3CA9-4075-A860-1B04C14E6515}" sibTransId="{BF19E031-470B-4E62-ABBA-D7DCDC79C0EB}"/>
    <dgm:cxn modelId="{7CC27E11-5D89-49CD-9BD5-D094185E7EDA}" type="presOf" srcId="{C5099774-E942-45F0-83FA-52178E141076}" destId="{58665962-95F6-4E70-A5E0-56494D37B20F}" srcOrd="0" destOrd="2" presId="urn:microsoft.com/office/officeart/2009/3/layout/PieProcess"/>
    <dgm:cxn modelId="{1D8C5090-6458-4CA6-AC84-8B63D4DB9AA3}" srcId="{9C0D7091-4F56-4FF3-A5AE-D7368DB4B1F8}" destId="{728ACECE-1C80-48A8-9558-FCC0F3011DF7}" srcOrd="11" destOrd="0" parTransId="{32AC592D-487D-4EE0-8BCE-20762040454B}" sibTransId="{9A559761-03C8-49FD-A8BE-4444F7F6BC22}"/>
    <dgm:cxn modelId="{C407A4A5-17A9-4990-B1CC-598348C7C943}" type="presOf" srcId="{6BFB30B3-AA85-4A8D-AA44-E49C98231A8B}" destId="{8378AC84-E071-41E2-90B3-22D8B92CFAA7}" srcOrd="0" destOrd="18" presId="urn:microsoft.com/office/officeart/2009/3/layout/PieProcess"/>
    <dgm:cxn modelId="{DD257850-C97A-4C27-A878-DA673AECD333}" type="presOf" srcId="{8B2F55DD-F225-47D6-88A4-0B127ADFBA19}" destId="{8378AC84-E071-41E2-90B3-22D8B92CFAA7}" srcOrd="0" destOrd="4" presId="urn:microsoft.com/office/officeart/2009/3/layout/PieProcess"/>
    <dgm:cxn modelId="{23C2C42B-D678-4C9A-948C-0FC69F3C7C6A}" type="presOf" srcId="{243431A5-C5E6-4071-ABE3-E5F9868796DD}" destId="{8378AC84-E071-41E2-90B3-22D8B92CFAA7}" srcOrd="0" destOrd="13" presId="urn:microsoft.com/office/officeart/2009/3/layout/PieProcess"/>
    <dgm:cxn modelId="{C8E6C983-8721-4102-A5AF-62C94F1C4E89}" type="presOf" srcId="{20809F47-5173-4B6F-831E-19CD10F9231C}" destId="{8378AC84-E071-41E2-90B3-22D8B92CFAA7}" srcOrd="0" destOrd="0" presId="urn:microsoft.com/office/officeart/2009/3/layout/PieProcess"/>
    <dgm:cxn modelId="{2C68C81D-B047-49AD-ABD0-70866A586BF5}" srcId="{9C0D7091-4F56-4FF3-A5AE-D7368DB4B1F8}" destId="{243431A5-C5E6-4071-ABE3-E5F9868796DD}" srcOrd="13" destOrd="0" parTransId="{7AE9D061-9FAE-4699-AF46-7A0CDEBE2FB5}" sibTransId="{18B4197E-1FD2-45DF-844A-07B22B9CEEBD}"/>
    <dgm:cxn modelId="{8075D9D0-DB30-492D-B278-AE00726C1C4E}" srcId="{90139337-9B7C-4E42-935E-7DAC32F3C2B4}" destId="{89AB0AE5-5D18-482E-A084-1001F169D928}" srcOrd="7" destOrd="0" parTransId="{B132EE9C-9B82-4A09-9EB5-F56369BBC5CF}" sibTransId="{A0E85480-940E-4C85-9057-D7D9D9726A60}"/>
    <dgm:cxn modelId="{E2862636-BF50-4539-975E-924C8AE0DD3F}" type="presOf" srcId="{A6CFF357-06AA-4221-9AEF-03CBCC4901B9}" destId="{DDFD0C20-6787-48D2-936E-F3C0B89D828E}" srcOrd="0" destOrd="5" presId="urn:microsoft.com/office/officeart/2009/3/layout/PieProcess"/>
    <dgm:cxn modelId="{8597280E-AB6C-4F9A-B8A2-4BD99E3BA232}" type="presOf" srcId="{255F9373-53E2-453F-97C0-D7704DD7DA8D}" destId="{8378AC84-E071-41E2-90B3-22D8B92CFAA7}" srcOrd="0" destOrd="17" presId="urn:microsoft.com/office/officeart/2009/3/layout/PieProcess"/>
    <dgm:cxn modelId="{B1F997D7-B2F8-4998-A00F-389BF775C8FA}" type="presOf" srcId="{50BAB9CE-0FA3-4619-9C1E-B92301CED830}" destId="{DDFD0C20-6787-48D2-936E-F3C0B89D828E}" srcOrd="0" destOrd="9" presId="urn:microsoft.com/office/officeart/2009/3/layout/PieProcess"/>
    <dgm:cxn modelId="{2B199FB3-63BA-49D5-A165-7DE5A6DB9C98}" type="presOf" srcId="{56028527-65F3-40E3-B6D7-84B434AEF9D4}" destId="{8378AC84-E071-41E2-90B3-22D8B92CFAA7}" srcOrd="0" destOrd="10" presId="urn:microsoft.com/office/officeart/2009/3/layout/PieProcess"/>
    <dgm:cxn modelId="{6C7A53CC-0FE9-4823-AD48-583A1552CD61}" srcId="{9C0D7091-4F56-4FF3-A5AE-D7368DB4B1F8}" destId="{C1C0774F-4238-4929-8FF4-9BEF36AECC2D}" srcOrd="7" destOrd="0" parTransId="{D6E51982-B804-4B2A-89F3-05FD1D7E7DF7}" sibTransId="{3A01A33D-F2E6-4D76-A8F3-E1A53C74BF2D}"/>
    <dgm:cxn modelId="{FA26D4C2-6254-4828-93EB-93A9ECCC8206}" type="presOf" srcId="{8A44802F-7EF5-4C24-A882-375EA57E13B7}" destId="{8378AC84-E071-41E2-90B3-22D8B92CFAA7}" srcOrd="0" destOrd="1" presId="urn:microsoft.com/office/officeart/2009/3/layout/PieProcess"/>
    <dgm:cxn modelId="{85CC5CBF-56EB-4D26-BFD2-D37F94294DBD}" srcId="{D30FCD19-D7A2-48A9-8E45-E633C4F110A0}" destId="{B333533E-570D-4E6C-A9E0-3A33939B5472}" srcOrd="7" destOrd="0" parTransId="{9684D534-A52F-4999-B7AC-49F6899809CD}" sibTransId="{13042811-E71C-4147-8B32-8E33F255C0DF}"/>
    <dgm:cxn modelId="{2546202A-06D5-4A7B-92F0-D6E9D8456EE2}" srcId="{D30FCD19-D7A2-48A9-8E45-E633C4F110A0}" destId="{CFE1A7CD-0C6C-435A-B4B9-06D68A55CAD5}" srcOrd="4" destOrd="0" parTransId="{4640241A-40E5-439A-B6A7-1A660839243C}" sibTransId="{256927FA-951B-431A-BD56-D303299AAEE7}"/>
    <dgm:cxn modelId="{8A0709FA-AA97-4725-B701-363A48F041A3}" type="presOf" srcId="{29EEC453-B01E-4F40-8E05-91C7E92CF782}" destId="{7DD6060F-4DD0-471B-8403-DC4C148C5C22}" srcOrd="0" destOrd="0" presId="urn:microsoft.com/office/officeart/2009/3/layout/PieProcess"/>
    <dgm:cxn modelId="{88F85378-8874-44F0-8007-3C36CCFEC5A7}" srcId="{90139337-9B7C-4E42-935E-7DAC32F3C2B4}" destId="{44CA6CB5-1C05-43EF-923A-CB32F7CBD0A2}" srcOrd="6" destOrd="0" parTransId="{8B6C9286-63C5-4869-8465-7C7FA102402A}" sibTransId="{1A227776-4163-4BE6-B089-93CE57078041}"/>
    <dgm:cxn modelId="{A56DEAC6-45D2-4E06-8521-12A58B762494}" srcId="{9C0D7091-4F56-4FF3-A5AE-D7368DB4B1F8}" destId="{CE6F61A2-2312-45E8-B385-A6C330E38684}" srcOrd="16" destOrd="0" parTransId="{789D078C-A3FC-445A-BDF0-4C4B20977DD1}" sibTransId="{5D6E42DD-602B-473C-BFEE-CFD4D91D122F}"/>
    <dgm:cxn modelId="{84CA6B30-61A7-404B-9994-B7D534749E85}" srcId="{9C0D7091-4F56-4FF3-A5AE-D7368DB4B1F8}" destId="{75E21BE0-502A-4523-B38A-AFE512C61F38}" srcOrd="5" destOrd="0" parTransId="{23B19463-CAE1-4D2D-B89F-A9F681D65423}" sibTransId="{D6BE5CCB-062B-4C76-A53A-948EB4A68D82}"/>
    <dgm:cxn modelId="{4E7FBA4B-9954-49B5-8BD5-5BEFEA07BD12}" type="presOf" srcId="{052DC623-112F-418A-9BE3-3501A10B9AE8}" destId="{8378AC84-E071-41E2-90B3-22D8B92CFAA7}" srcOrd="0" destOrd="2" presId="urn:microsoft.com/office/officeart/2009/3/layout/PieProcess"/>
    <dgm:cxn modelId="{DA898D5A-EDE5-4CFC-8CB0-5951E7C806CA}" type="presParOf" srcId="{7DD6060F-4DD0-471B-8403-DC4C148C5C22}" destId="{4E298555-BD93-472C-939B-74E1E1BA6BE9}" srcOrd="0" destOrd="0" presId="urn:microsoft.com/office/officeart/2009/3/layout/PieProcess"/>
    <dgm:cxn modelId="{10994A87-281D-4475-85E7-7E64CB452965}" type="presParOf" srcId="{4E298555-BD93-472C-939B-74E1E1BA6BE9}" destId="{E9B70004-CADA-4F9A-A687-BAD3CA60FD29}" srcOrd="0" destOrd="0" presId="urn:microsoft.com/office/officeart/2009/3/layout/PieProcess"/>
    <dgm:cxn modelId="{AC3DCC13-9498-49B5-B40C-CD3424418AEA}" type="presParOf" srcId="{4E298555-BD93-472C-939B-74E1E1BA6BE9}" destId="{3CF37B2A-E066-4D30-9F60-AAC6C56D55CD}" srcOrd="1" destOrd="0" presId="urn:microsoft.com/office/officeart/2009/3/layout/PieProcess"/>
    <dgm:cxn modelId="{165C3F01-318D-4AAC-B57B-4738DF953729}" type="presParOf" srcId="{4E298555-BD93-472C-939B-74E1E1BA6BE9}" destId="{5994BF53-8702-4747-9C03-73FC10244B1F}" srcOrd="2" destOrd="0" presId="urn:microsoft.com/office/officeart/2009/3/layout/PieProcess"/>
    <dgm:cxn modelId="{F83EA6C2-368C-475F-89D7-150825A39A4D}" type="presParOf" srcId="{7DD6060F-4DD0-471B-8403-DC4C148C5C22}" destId="{201A43B4-002A-464F-ADDE-AD99D659944D}" srcOrd="1" destOrd="0" presId="urn:microsoft.com/office/officeart/2009/3/layout/PieProcess"/>
    <dgm:cxn modelId="{60E23ECC-544C-45BC-95CA-3DBC21406369}" type="presParOf" srcId="{7DD6060F-4DD0-471B-8403-DC4C148C5C22}" destId="{2A4086B4-130A-434B-A8C1-65ADCFA5F113}" srcOrd="2" destOrd="0" presId="urn:microsoft.com/office/officeart/2009/3/layout/PieProcess"/>
    <dgm:cxn modelId="{2B6172E1-36A2-44DF-AC3A-B8D7DDD07CCC}" type="presParOf" srcId="{2A4086B4-130A-434B-A8C1-65ADCFA5F113}" destId="{8378AC84-E071-41E2-90B3-22D8B92CFAA7}" srcOrd="0" destOrd="0" presId="urn:microsoft.com/office/officeart/2009/3/layout/PieProcess"/>
    <dgm:cxn modelId="{61477F9A-F6F4-434C-B24A-3DEB86BA1F92}" type="presParOf" srcId="{7DD6060F-4DD0-471B-8403-DC4C148C5C22}" destId="{385D9753-631E-43D6-9700-1620AA338949}" srcOrd="3" destOrd="0" presId="urn:microsoft.com/office/officeart/2009/3/layout/PieProcess"/>
    <dgm:cxn modelId="{E09E9ACC-ADFC-4745-BE14-E5E9E02AD128}" type="presParOf" srcId="{7DD6060F-4DD0-471B-8403-DC4C148C5C22}" destId="{F5134514-A663-46C2-ADC7-3A5CCAA7800B}" srcOrd="4" destOrd="0" presId="urn:microsoft.com/office/officeart/2009/3/layout/PieProcess"/>
    <dgm:cxn modelId="{4AE980BE-725D-40FC-872E-00F86676E5A4}" type="presParOf" srcId="{F5134514-A663-46C2-ADC7-3A5CCAA7800B}" destId="{59EC0F49-1315-4126-B1D7-F89BECBF3CD7}" srcOrd="0" destOrd="0" presId="urn:microsoft.com/office/officeart/2009/3/layout/PieProcess"/>
    <dgm:cxn modelId="{A1BB8A40-9A7A-4BF0-96F8-69D2EF4F310F}" type="presParOf" srcId="{F5134514-A663-46C2-ADC7-3A5CCAA7800B}" destId="{A1F0760F-C916-4CDC-8A34-97EA099085D1}" srcOrd="1" destOrd="0" presId="urn:microsoft.com/office/officeart/2009/3/layout/PieProcess"/>
    <dgm:cxn modelId="{930D0457-7CA5-4497-8886-7E8E4504B7A9}" type="presParOf" srcId="{F5134514-A663-46C2-ADC7-3A5CCAA7800B}" destId="{741EA894-8164-450E-8BCE-120D8B10A6F3}" srcOrd="2" destOrd="0" presId="urn:microsoft.com/office/officeart/2009/3/layout/PieProcess"/>
    <dgm:cxn modelId="{397681CF-930F-4EA6-8682-03378BEB6F94}" type="presParOf" srcId="{7DD6060F-4DD0-471B-8403-DC4C148C5C22}" destId="{33897743-CCFC-41D2-B8B0-36FEC81ADD8A}" srcOrd="5" destOrd="0" presId="urn:microsoft.com/office/officeart/2009/3/layout/PieProcess"/>
    <dgm:cxn modelId="{29D91A3B-C7C2-4481-8AB2-D591E55F65D7}" type="presParOf" srcId="{7DD6060F-4DD0-471B-8403-DC4C148C5C22}" destId="{7BD01EE7-80FB-487C-8F9D-AF42A2D2FF9E}" srcOrd="6" destOrd="0" presId="urn:microsoft.com/office/officeart/2009/3/layout/PieProcess"/>
    <dgm:cxn modelId="{DEE28333-D0D0-48CC-98FF-22276C735F43}" type="presParOf" srcId="{7BD01EE7-80FB-487C-8F9D-AF42A2D2FF9E}" destId="{DDFD0C20-6787-48D2-936E-F3C0B89D828E}" srcOrd="0" destOrd="0" presId="urn:microsoft.com/office/officeart/2009/3/layout/PieProcess"/>
    <dgm:cxn modelId="{2383D848-62BB-4260-809F-4A29EE10F7F0}" type="presParOf" srcId="{7DD6060F-4DD0-471B-8403-DC4C148C5C22}" destId="{CE363340-5263-4E3B-8B6A-A7D680A7A167}" srcOrd="7" destOrd="0" presId="urn:microsoft.com/office/officeart/2009/3/layout/PieProcess"/>
    <dgm:cxn modelId="{E654E3D1-6DBF-47A0-8092-329333E61EC9}" type="presParOf" srcId="{7DD6060F-4DD0-471B-8403-DC4C148C5C22}" destId="{06999799-C4AB-4B89-AD49-01597A371522}" srcOrd="8" destOrd="0" presId="urn:microsoft.com/office/officeart/2009/3/layout/PieProcess"/>
    <dgm:cxn modelId="{7C074B6E-102C-467B-B41C-D4972DD0722D}" type="presParOf" srcId="{06999799-C4AB-4B89-AD49-01597A371522}" destId="{AF75F799-1AC3-4FBA-A87A-F4558CC2A851}" srcOrd="0" destOrd="0" presId="urn:microsoft.com/office/officeart/2009/3/layout/PieProcess"/>
    <dgm:cxn modelId="{DB4A7B25-A6C7-410C-B88D-C0A6007BE39C}" type="presParOf" srcId="{06999799-C4AB-4B89-AD49-01597A371522}" destId="{2B3982A0-120F-421F-A508-88F40D03FB5D}" srcOrd="1" destOrd="0" presId="urn:microsoft.com/office/officeart/2009/3/layout/PieProcess"/>
    <dgm:cxn modelId="{4DC2A4AD-0BDD-4E83-89ED-2962867594F4}" type="presParOf" srcId="{06999799-C4AB-4B89-AD49-01597A371522}" destId="{99B8EEBF-5FEF-4437-9EB9-3D8BC35F0F8A}" srcOrd="2" destOrd="0" presId="urn:microsoft.com/office/officeart/2009/3/layout/PieProcess"/>
    <dgm:cxn modelId="{FEC1AAAE-D19A-4E2F-AAC7-36DFE4C42702}" type="presParOf" srcId="{7DD6060F-4DD0-471B-8403-DC4C148C5C22}" destId="{087AC6EF-F57A-4BEE-9E3C-3D9C2FBA6CA9}" srcOrd="9" destOrd="0" presId="urn:microsoft.com/office/officeart/2009/3/layout/PieProcess"/>
    <dgm:cxn modelId="{F05A89E9-E9DB-4EE4-9CEC-33B2D8745C70}" type="presParOf" srcId="{7DD6060F-4DD0-471B-8403-DC4C148C5C22}" destId="{D0E3E8B6-2FE1-4AD5-82C1-6502ADC4BB90}" srcOrd="10" destOrd="0" presId="urn:microsoft.com/office/officeart/2009/3/layout/PieProcess"/>
    <dgm:cxn modelId="{E36C12D2-63C3-4A61-B073-7781126D5B43}" type="presParOf" srcId="{D0E3E8B6-2FE1-4AD5-82C1-6502ADC4BB90}" destId="{58665962-95F6-4E70-A5E0-56494D37B20F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4B22E6-FBAD-4657-B936-D005CFF23D1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809FE2-7D3A-42D6-9F58-94F4FD92292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900" b="1" dirty="0" smtClean="0">
              <a:latin typeface="Agency FB" pitchFamily="34" charset="0"/>
            </a:rPr>
            <a:t>newsrc.txt</a:t>
          </a:r>
          <a:endParaRPr lang="en-US" sz="2900" b="1" dirty="0">
            <a:latin typeface="Agency FB" pitchFamily="34" charset="0"/>
          </a:endParaRPr>
        </a:p>
      </dgm:t>
    </dgm:pt>
    <dgm:pt modelId="{1F4D81C0-65F0-470E-BB9E-69FF8470972C}" type="parTrans" cxnId="{91101FDB-6421-4984-A6B0-BD57DC255583}">
      <dgm:prSet/>
      <dgm:spPr/>
      <dgm:t>
        <a:bodyPr/>
        <a:lstStyle/>
        <a:p>
          <a:endParaRPr lang="en-US"/>
        </a:p>
      </dgm:t>
    </dgm:pt>
    <dgm:pt modelId="{38EB7BDD-270D-43BD-A7C8-56A9A7785146}" type="sibTrans" cxnId="{91101FDB-6421-4984-A6B0-BD57DC255583}">
      <dgm:prSet/>
      <dgm:spPr/>
      <dgm:t>
        <a:bodyPr/>
        <a:lstStyle/>
        <a:p>
          <a:endParaRPr lang="en-US"/>
        </a:p>
      </dgm:t>
    </dgm:pt>
    <dgm:pt modelId="{EE346458-6750-4F71-9C7A-E0A292371F8D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900" b="1" dirty="0" smtClean="0">
              <a:latin typeface="Agency FB" pitchFamily="34" charset="0"/>
            </a:rPr>
            <a:t>object.txt</a:t>
          </a:r>
          <a:endParaRPr lang="en-US" sz="2900" b="1" dirty="0">
            <a:latin typeface="Agency FB" pitchFamily="34" charset="0"/>
          </a:endParaRPr>
        </a:p>
      </dgm:t>
    </dgm:pt>
    <dgm:pt modelId="{A5750430-7052-4BF5-A730-6B047BE959FC}" type="parTrans" cxnId="{DAC54C51-FD3E-42EB-92C2-02B829FB8BA6}">
      <dgm:prSet/>
      <dgm:spPr/>
      <dgm:t>
        <a:bodyPr/>
        <a:lstStyle/>
        <a:p>
          <a:endParaRPr lang="en-US"/>
        </a:p>
      </dgm:t>
    </dgm:pt>
    <dgm:pt modelId="{3BC38F49-2024-4AE8-B6FF-35C14738D6E9}" type="sibTrans" cxnId="{DAC54C51-FD3E-42EB-92C2-02B829FB8BA6}">
      <dgm:prSet/>
      <dgm:spPr/>
      <dgm:t>
        <a:bodyPr/>
        <a:lstStyle/>
        <a:p>
          <a:endParaRPr lang="en-US"/>
        </a:p>
      </dgm:t>
    </dgm:pt>
    <dgm:pt modelId="{CAFABBD9-1566-4B09-A9E7-60543B9949DB}">
      <dgm:prSet phldrT="[Text]" custT="1"/>
      <dgm:spPr/>
      <dgm:t>
        <a:bodyPr/>
        <a:lstStyle/>
        <a:p>
          <a:r>
            <a:rPr lang="en-US" sz="2900" b="1" dirty="0" smtClean="0">
              <a:latin typeface="Agency FB" pitchFamily="34" charset="0"/>
            </a:rPr>
            <a:t>values.txt</a:t>
          </a:r>
          <a:endParaRPr lang="en-US" sz="2900" b="1" dirty="0">
            <a:latin typeface="Agency FB" pitchFamily="34" charset="0"/>
          </a:endParaRPr>
        </a:p>
      </dgm:t>
    </dgm:pt>
    <dgm:pt modelId="{9B150742-F127-4A97-B11E-40FF1A9F38AC}" type="parTrans" cxnId="{D4BD6EE8-161F-4A6E-856D-2BE210531871}">
      <dgm:prSet/>
      <dgm:spPr/>
      <dgm:t>
        <a:bodyPr/>
        <a:lstStyle/>
        <a:p>
          <a:endParaRPr lang="en-US"/>
        </a:p>
      </dgm:t>
    </dgm:pt>
    <dgm:pt modelId="{37AA0D82-3124-4D08-86B3-596119714958}" type="sibTrans" cxnId="{D4BD6EE8-161F-4A6E-856D-2BE210531871}">
      <dgm:prSet/>
      <dgm:spPr/>
      <dgm:t>
        <a:bodyPr/>
        <a:lstStyle/>
        <a:p>
          <a:endParaRPr lang="en-US"/>
        </a:p>
      </dgm:t>
    </dgm:pt>
    <dgm:pt modelId="{E03052A8-576A-4CC4-804B-B2B72F029965}">
      <dgm:prSet phldrT="[Text]" custT="1"/>
      <dgm:spPr/>
      <dgm:t>
        <a:bodyPr/>
        <a:lstStyle/>
        <a:p>
          <a:r>
            <a:rPr lang="en-US" sz="4000" b="1" dirty="0" smtClean="0">
              <a:latin typeface="Agency FB" pitchFamily="34" charset="0"/>
            </a:rPr>
            <a:t>symbol.txt</a:t>
          </a:r>
          <a:endParaRPr lang="en-US" sz="4000" b="1" dirty="0">
            <a:latin typeface="Agency FB" pitchFamily="34" charset="0"/>
          </a:endParaRPr>
        </a:p>
      </dgm:t>
    </dgm:pt>
    <dgm:pt modelId="{71F967DE-D4B9-48B4-991C-A4B064BD9EB1}" type="parTrans" cxnId="{CDA0E994-9D9C-4A89-8E7E-70BE2A809134}">
      <dgm:prSet/>
      <dgm:spPr/>
      <dgm:t>
        <a:bodyPr/>
        <a:lstStyle/>
        <a:p>
          <a:endParaRPr lang="en-US"/>
        </a:p>
      </dgm:t>
    </dgm:pt>
    <dgm:pt modelId="{48E11066-4A15-4A21-A3D6-4DE0788FBB51}" type="sibTrans" cxnId="{CDA0E994-9D9C-4A89-8E7E-70BE2A809134}">
      <dgm:prSet/>
      <dgm:spPr/>
      <dgm:t>
        <a:bodyPr/>
        <a:lstStyle/>
        <a:p>
          <a:endParaRPr lang="en-US"/>
        </a:p>
      </dgm:t>
    </dgm:pt>
    <dgm:pt modelId="{1CFE916E-9B22-4704-BF35-F763611C1F74}" type="pres">
      <dgm:prSet presAssocID="{314B22E6-FBAD-4657-B936-D005CFF23D1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810DB2-1D84-4102-ADF0-9B80CEDC4C94}" type="pres">
      <dgm:prSet presAssocID="{314B22E6-FBAD-4657-B936-D005CFF23D17}" presName="ellipse" presStyleLbl="trBgShp" presStyleIdx="0" presStyleCnt="1"/>
      <dgm:spPr/>
    </dgm:pt>
    <dgm:pt modelId="{D4C76151-350B-4B2B-BA4A-F0B310DB2887}" type="pres">
      <dgm:prSet presAssocID="{314B22E6-FBAD-4657-B936-D005CFF23D17}" presName="arrow1" presStyleLbl="fgShp" presStyleIdx="0" presStyleCnt="1"/>
      <dgm:spPr/>
    </dgm:pt>
    <dgm:pt modelId="{CFC3B5A0-6306-4B09-90DD-47AEF444DED7}" type="pres">
      <dgm:prSet presAssocID="{314B22E6-FBAD-4657-B936-D005CFF23D1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5CDD4-7751-4BB0-85FC-7E365B24571A}" type="pres">
      <dgm:prSet presAssocID="{EE346458-6750-4F71-9C7A-E0A292371F8D}" presName="item1" presStyleLbl="node1" presStyleIdx="0" presStyleCnt="3" custScaleX="127259" custScaleY="102125" custLinFactNeighborX="-10307" custLinFactNeighborY="-24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F87D5-D998-4BA6-A751-70147847EB56}" type="pres">
      <dgm:prSet presAssocID="{CAFABBD9-1566-4B09-A9E7-60543B9949DB}" presName="item2" presStyleLbl="node1" presStyleIdx="1" presStyleCnt="3" custScaleX="132804" custScaleY="101057" custLinFactNeighborX="-10582" custLinFactNeighborY="-1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9E0DE-018B-49B9-9653-A4B00DBB37B9}" type="pres">
      <dgm:prSet presAssocID="{E03052A8-576A-4CC4-804B-B2B72F029965}" presName="item3" presStyleLbl="node1" presStyleIdx="2" presStyleCnt="3" custScaleX="140000" custScaleY="110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6633A-F53D-48F0-87FB-D15BBA69F14D}" type="pres">
      <dgm:prSet presAssocID="{314B22E6-FBAD-4657-B936-D005CFF23D17}" presName="funnel" presStyleLbl="trAlignAcc1" presStyleIdx="0" presStyleCnt="1" custLinFactNeighborX="-1020" custLinFactNeighborY="-680"/>
      <dgm:spPr/>
    </dgm:pt>
  </dgm:ptLst>
  <dgm:cxnLst>
    <dgm:cxn modelId="{DAC54C51-FD3E-42EB-92C2-02B829FB8BA6}" srcId="{314B22E6-FBAD-4657-B936-D005CFF23D17}" destId="{EE346458-6750-4F71-9C7A-E0A292371F8D}" srcOrd="1" destOrd="0" parTransId="{A5750430-7052-4BF5-A730-6B047BE959FC}" sibTransId="{3BC38F49-2024-4AE8-B6FF-35C14738D6E9}"/>
    <dgm:cxn modelId="{91101FDB-6421-4984-A6B0-BD57DC255583}" srcId="{314B22E6-FBAD-4657-B936-D005CFF23D17}" destId="{6C809FE2-7D3A-42D6-9F58-94F4FD92292A}" srcOrd="0" destOrd="0" parTransId="{1F4D81C0-65F0-470E-BB9E-69FF8470972C}" sibTransId="{38EB7BDD-270D-43BD-A7C8-56A9A7785146}"/>
    <dgm:cxn modelId="{0EEE01A3-F5FE-4D5F-B903-E62BE0A2CDC1}" type="presOf" srcId="{E03052A8-576A-4CC4-804B-B2B72F029965}" destId="{CFC3B5A0-6306-4B09-90DD-47AEF444DED7}" srcOrd="0" destOrd="0" presId="urn:microsoft.com/office/officeart/2005/8/layout/funnel1"/>
    <dgm:cxn modelId="{CDA0E994-9D9C-4A89-8E7E-70BE2A809134}" srcId="{314B22E6-FBAD-4657-B936-D005CFF23D17}" destId="{E03052A8-576A-4CC4-804B-B2B72F029965}" srcOrd="3" destOrd="0" parTransId="{71F967DE-D4B9-48B4-991C-A4B064BD9EB1}" sibTransId="{48E11066-4A15-4A21-A3D6-4DE0788FBB51}"/>
    <dgm:cxn modelId="{D4BD6EE8-161F-4A6E-856D-2BE210531871}" srcId="{314B22E6-FBAD-4657-B936-D005CFF23D17}" destId="{CAFABBD9-1566-4B09-A9E7-60543B9949DB}" srcOrd="2" destOrd="0" parTransId="{9B150742-F127-4A97-B11E-40FF1A9F38AC}" sibTransId="{37AA0D82-3124-4D08-86B3-596119714958}"/>
    <dgm:cxn modelId="{8E573108-F4A8-4BEB-BEC3-E30DDD9FF085}" type="presOf" srcId="{EE346458-6750-4F71-9C7A-E0A292371F8D}" destId="{9F6F87D5-D998-4BA6-A751-70147847EB56}" srcOrd="0" destOrd="0" presId="urn:microsoft.com/office/officeart/2005/8/layout/funnel1"/>
    <dgm:cxn modelId="{4AFCA373-0CF9-4AD3-B841-0E3459CFF8DD}" type="presOf" srcId="{314B22E6-FBAD-4657-B936-D005CFF23D17}" destId="{1CFE916E-9B22-4704-BF35-F763611C1F74}" srcOrd="0" destOrd="0" presId="urn:microsoft.com/office/officeart/2005/8/layout/funnel1"/>
    <dgm:cxn modelId="{4F994CCD-7900-48F0-95D2-17B50EDD3A62}" type="presOf" srcId="{CAFABBD9-1566-4B09-A9E7-60543B9949DB}" destId="{C485CDD4-7751-4BB0-85FC-7E365B24571A}" srcOrd="0" destOrd="0" presId="urn:microsoft.com/office/officeart/2005/8/layout/funnel1"/>
    <dgm:cxn modelId="{B92D40AC-C801-4ED5-9D33-BC73EC2FA1E6}" type="presOf" srcId="{6C809FE2-7D3A-42D6-9F58-94F4FD92292A}" destId="{86A9E0DE-018B-49B9-9653-A4B00DBB37B9}" srcOrd="0" destOrd="0" presId="urn:microsoft.com/office/officeart/2005/8/layout/funnel1"/>
    <dgm:cxn modelId="{F53A8C15-B67A-4D42-994F-934B44859FEE}" type="presParOf" srcId="{1CFE916E-9B22-4704-BF35-F763611C1F74}" destId="{59810DB2-1D84-4102-ADF0-9B80CEDC4C94}" srcOrd="0" destOrd="0" presId="urn:microsoft.com/office/officeart/2005/8/layout/funnel1"/>
    <dgm:cxn modelId="{A8D636B5-66A7-4AD7-9D5E-99C111E82161}" type="presParOf" srcId="{1CFE916E-9B22-4704-BF35-F763611C1F74}" destId="{D4C76151-350B-4B2B-BA4A-F0B310DB2887}" srcOrd="1" destOrd="0" presId="urn:microsoft.com/office/officeart/2005/8/layout/funnel1"/>
    <dgm:cxn modelId="{CDADDE69-9861-41F4-94A4-4FBA2E8BEA71}" type="presParOf" srcId="{1CFE916E-9B22-4704-BF35-F763611C1F74}" destId="{CFC3B5A0-6306-4B09-90DD-47AEF444DED7}" srcOrd="2" destOrd="0" presId="urn:microsoft.com/office/officeart/2005/8/layout/funnel1"/>
    <dgm:cxn modelId="{A5D8E6F4-05BF-4FEA-9D98-86079FEA3543}" type="presParOf" srcId="{1CFE916E-9B22-4704-BF35-F763611C1F74}" destId="{C485CDD4-7751-4BB0-85FC-7E365B24571A}" srcOrd="3" destOrd="0" presId="urn:microsoft.com/office/officeart/2005/8/layout/funnel1"/>
    <dgm:cxn modelId="{490A4EA2-99FC-4839-AA6E-F999CF197B36}" type="presParOf" srcId="{1CFE916E-9B22-4704-BF35-F763611C1F74}" destId="{9F6F87D5-D998-4BA6-A751-70147847EB56}" srcOrd="4" destOrd="0" presId="urn:microsoft.com/office/officeart/2005/8/layout/funnel1"/>
    <dgm:cxn modelId="{769209D6-7D48-4EF3-A176-6F9867D76E80}" type="presParOf" srcId="{1CFE916E-9B22-4704-BF35-F763611C1F74}" destId="{86A9E0DE-018B-49B9-9653-A4B00DBB37B9}" srcOrd="5" destOrd="0" presId="urn:microsoft.com/office/officeart/2005/8/layout/funnel1"/>
    <dgm:cxn modelId="{96EFDE5F-3DA8-47D9-979F-F86D80772CA0}" type="presParOf" srcId="{1CFE916E-9B22-4704-BF35-F763611C1F74}" destId="{0926633A-F53D-48F0-87FB-D15BBA69F14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70004-CADA-4F9A-A687-BAD3CA60FD29}">
      <dsp:nvSpPr>
        <dsp:cNvPr id="0" name=""/>
        <dsp:cNvSpPr/>
      </dsp:nvSpPr>
      <dsp:spPr>
        <a:xfrm>
          <a:off x="2345" y="1092398"/>
          <a:ext cx="977800" cy="97780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37B2A-E066-4D30-9F60-AAC6C56D55CD}">
      <dsp:nvSpPr>
        <dsp:cNvPr id="0" name=""/>
        <dsp:cNvSpPr/>
      </dsp:nvSpPr>
      <dsp:spPr>
        <a:xfrm>
          <a:off x="100125" y="1190178"/>
          <a:ext cx="782240" cy="782240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4BF53-8702-4747-9C03-73FC10244B1F}">
      <dsp:nvSpPr>
        <dsp:cNvPr id="0" name=""/>
        <dsp:cNvSpPr/>
      </dsp:nvSpPr>
      <dsp:spPr>
        <a:xfrm rot="16200000">
          <a:off x="-1122124" y="3292450"/>
          <a:ext cx="2835622" cy="58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300" dirty="0" err="1" smtClean="0">
              <a:latin typeface="Agency FB" pitchFamily="34" charset="0"/>
            </a:rPr>
            <a:t>source.ass</a:t>
          </a:r>
          <a:endParaRPr lang="en-US" sz="3200" b="1" kern="1200" spc="300" dirty="0">
            <a:latin typeface="Agency FB" pitchFamily="34" charset="0"/>
          </a:endParaRPr>
        </a:p>
      </dsp:txBody>
      <dsp:txXfrm>
        <a:off x="-1122124" y="3292450"/>
        <a:ext cx="2835622" cy="586680"/>
      </dsp:txXfrm>
    </dsp:sp>
    <dsp:sp modelId="{8378AC84-E071-41E2-90B3-22D8B92CFAA7}">
      <dsp:nvSpPr>
        <dsp:cNvPr id="0" name=""/>
        <dsp:cNvSpPr/>
      </dsp:nvSpPr>
      <dsp:spPr>
        <a:xfrm>
          <a:off x="761999" y="304819"/>
          <a:ext cx="1955601" cy="45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ORG 1000H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LDA data1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JZ </a:t>
          </a:r>
          <a:r>
            <a:rPr lang="en-US" sz="1600" b="1" kern="1200" dirty="0" err="1" smtClean="0">
              <a:latin typeface="+mj-lt"/>
            </a:rPr>
            <a:t>LOCNa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MVI data3 , 05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STA data2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JZ </a:t>
          </a:r>
          <a:r>
            <a:rPr lang="en-US" sz="1600" b="1" kern="1200" dirty="0" err="1" smtClean="0">
              <a:latin typeface="+mj-lt"/>
            </a:rPr>
            <a:t>LOCNb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ADD data2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INR A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JMP </a:t>
          </a:r>
          <a:r>
            <a:rPr lang="en-US" sz="1600" b="1" kern="1200" dirty="0" err="1" smtClean="0">
              <a:latin typeface="+mj-lt"/>
            </a:rPr>
            <a:t>LOCNb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HLT C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+mj-lt"/>
            </a:rPr>
            <a:t>LOCNa</a:t>
          </a:r>
          <a:r>
            <a:rPr lang="en-US" sz="1600" b="1" kern="1200" dirty="0" smtClean="0">
              <a:latin typeface="+mj-lt"/>
            </a:rPr>
            <a:t> LDA data3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+mj-lt"/>
            </a:rPr>
            <a:t>LOCNb</a:t>
          </a:r>
          <a:r>
            <a:rPr lang="en-US" sz="1600" b="1" kern="1200" dirty="0" smtClean="0">
              <a:latin typeface="+mj-lt"/>
            </a:rPr>
            <a:t> SUB B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data1 EQU 12H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data2 EQU 24H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data3 EQU 56H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 EQU 22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B EQU 23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C EQU 24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END</a:t>
          </a:r>
          <a:endParaRPr lang="en-US" sz="1600" b="1" kern="1200" dirty="0">
            <a:latin typeface="+mj-lt"/>
          </a:endParaRPr>
        </a:p>
      </dsp:txBody>
      <dsp:txXfrm>
        <a:off x="761999" y="304819"/>
        <a:ext cx="1955601" cy="4572000"/>
      </dsp:txXfrm>
    </dsp:sp>
    <dsp:sp modelId="{59EC0F49-1315-4126-B1D7-F89BECBF3CD7}">
      <dsp:nvSpPr>
        <dsp:cNvPr id="0" name=""/>
        <dsp:cNvSpPr/>
      </dsp:nvSpPr>
      <dsp:spPr>
        <a:xfrm>
          <a:off x="2870968" y="1092398"/>
          <a:ext cx="977800" cy="97780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0760F-C916-4CDC-8A34-97EA099085D1}">
      <dsp:nvSpPr>
        <dsp:cNvPr id="0" name=""/>
        <dsp:cNvSpPr/>
      </dsp:nvSpPr>
      <dsp:spPr>
        <a:xfrm>
          <a:off x="2968749" y="1190178"/>
          <a:ext cx="782240" cy="78224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EA894-8164-450E-8BCE-120D8B10A6F3}">
      <dsp:nvSpPr>
        <dsp:cNvPr id="0" name=""/>
        <dsp:cNvSpPr/>
      </dsp:nvSpPr>
      <dsp:spPr>
        <a:xfrm rot="16200000">
          <a:off x="1746498" y="3292450"/>
          <a:ext cx="2835622" cy="58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300" dirty="0" smtClean="0">
              <a:latin typeface="Agency FB" pitchFamily="34" charset="0"/>
            </a:rPr>
            <a:t>object.txt</a:t>
          </a:r>
          <a:endParaRPr lang="en-US" sz="3200" b="1" kern="1200" spc="300" dirty="0">
            <a:latin typeface="Agency FB" pitchFamily="34" charset="0"/>
          </a:endParaRPr>
        </a:p>
      </dsp:txBody>
      <dsp:txXfrm>
        <a:off x="1746498" y="3292450"/>
        <a:ext cx="2835622" cy="586680"/>
      </dsp:txXfrm>
    </dsp:sp>
    <dsp:sp modelId="{DDFD0C20-6787-48D2-936E-F3C0B89D828E}">
      <dsp:nvSpPr>
        <dsp:cNvPr id="0" name=""/>
        <dsp:cNvSpPr/>
      </dsp:nvSpPr>
      <dsp:spPr>
        <a:xfrm>
          <a:off x="3555429" y="1092398"/>
          <a:ext cx="1955601" cy="3911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1000 data1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1003 </a:t>
          </a:r>
          <a:r>
            <a:rPr lang="en-US" sz="1600" b="1" kern="1200" dirty="0" err="1" smtClean="0">
              <a:latin typeface="+mj-lt"/>
            </a:rPr>
            <a:t>LOCNa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1006 data3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1008 data2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100b </a:t>
          </a:r>
          <a:r>
            <a:rPr lang="en-US" sz="1600" b="1" kern="1200" dirty="0" err="1" smtClean="0">
              <a:latin typeface="+mj-lt"/>
            </a:rPr>
            <a:t>LOCNb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100e data2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100f A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1010 </a:t>
          </a:r>
          <a:r>
            <a:rPr lang="en-US" sz="1600" b="1" kern="1200" dirty="0" err="1" smtClean="0">
              <a:latin typeface="+mj-lt"/>
            </a:rPr>
            <a:t>LOCNb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1013 C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1014 data3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1017 B</a:t>
          </a:r>
          <a:endParaRPr lang="en-US" sz="1600" b="1" kern="1200" dirty="0">
            <a:latin typeface="+mj-lt"/>
          </a:endParaRPr>
        </a:p>
      </dsp:txBody>
      <dsp:txXfrm>
        <a:off x="3555429" y="1092398"/>
        <a:ext cx="1955601" cy="3911203"/>
      </dsp:txXfrm>
    </dsp:sp>
    <dsp:sp modelId="{AF75F799-1AC3-4FBA-A87A-F4558CC2A851}">
      <dsp:nvSpPr>
        <dsp:cNvPr id="0" name=""/>
        <dsp:cNvSpPr/>
      </dsp:nvSpPr>
      <dsp:spPr>
        <a:xfrm>
          <a:off x="5739591" y="1092398"/>
          <a:ext cx="977800" cy="97780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982A0-120F-421F-A508-88F40D03FB5D}">
      <dsp:nvSpPr>
        <dsp:cNvPr id="0" name=""/>
        <dsp:cNvSpPr/>
      </dsp:nvSpPr>
      <dsp:spPr>
        <a:xfrm>
          <a:off x="5837372" y="1190178"/>
          <a:ext cx="782240" cy="7822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8EEBF-5FEF-4437-9EB9-3D8BC35F0F8A}">
      <dsp:nvSpPr>
        <dsp:cNvPr id="0" name=""/>
        <dsp:cNvSpPr/>
      </dsp:nvSpPr>
      <dsp:spPr>
        <a:xfrm rot="16200000">
          <a:off x="4615121" y="3292450"/>
          <a:ext cx="2835622" cy="58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300" dirty="0" smtClean="0">
              <a:latin typeface="Agency FB" pitchFamily="34" charset="0"/>
            </a:rPr>
            <a:t>values.txt</a:t>
          </a:r>
          <a:endParaRPr lang="en-US" sz="3200" b="1" kern="1200" spc="300" dirty="0">
            <a:latin typeface="Agency FB" pitchFamily="34" charset="0"/>
          </a:endParaRPr>
        </a:p>
      </dsp:txBody>
      <dsp:txXfrm>
        <a:off x="4615121" y="3292450"/>
        <a:ext cx="2835622" cy="586680"/>
      </dsp:txXfrm>
    </dsp:sp>
    <dsp:sp modelId="{58665962-95F6-4E70-A5E0-56494D37B20F}">
      <dsp:nvSpPr>
        <dsp:cNvPr id="0" name=""/>
        <dsp:cNvSpPr/>
      </dsp:nvSpPr>
      <dsp:spPr>
        <a:xfrm>
          <a:off x="6424052" y="1092398"/>
          <a:ext cx="1955601" cy="3911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+mj-lt"/>
            </a:rPr>
            <a:t>LOCNa</a:t>
          </a:r>
          <a:r>
            <a:rPr lang="en-US" sz="1600" b="1" kern="1200" dirty="0" smtClean="0">
              <a:latin typeface="+mj-lt"/>
            </a:rPr>
            <a:t> line 10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+mj-lt"/>
            </a:rPr>
            <a:t>LOCNb</a:t>
          </a:r>
          <a:r>
            <a:rPr lang="en-US" sz="1600" b="1" kern="1200" dirty="0" smtClean="0">
              <a:latin typeface="+mj-lt"/>
            </a:rPr>
            <a:t> line 11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data1 12H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data2 24H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data3 56H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 22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B 23</a:t>
          </a:r>
          <a:endParaRPr lang="en-US" sz="1600" b="1" kern="1200" dirty="0">
            <a:latin typeface="+mj-lt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C 24</a:t>
          </a:r>
          <a:endParaRPr lang="en-US" sz="1600" b="1" kern="1200" dirty="0">
            <a:latin typeface="+mj-lt"/>
          </a:endParaRPr>
        </a:p>
      </dsp:txBody>
      <dsp:txXfrm>
        <a:off x="6424052" y="1092398"/>
        <a:ext cx="1955601" cy="3911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10DB2-1D84-4102-ADF0-9B80CEDC4C94}">
      <dsp:nvSpPr>
        <dsp:cNvPr id="0" name=""/>
        <dsp:cNvSpPr/>
      </dsp:nvSpPr>
      <dsp:spPr>
        <a:xfrm>
          <a:off x="1129741" y="581405"/>
          <a:ext cx="4128516" cy="143377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76151-350B-4B2B-BA4A-F0B310DB2887}">
      <dsp:nvSpPr>
        <dsp:cNvPr id="0" name=""/>
        <dsp:cNvSpPr/>
      </dsp:nvSpPr>
      <dsp:spPr>
        <a:xfrm>
          <a:off x="2800349" y="4092244"/>
          <a:ext cx="800100" cy="51206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3B5A0-6306-4B09-90DD-47AEF444DED7}">
      <dsp:nvSpPr>
        <dsp:cNvPr id="0" name=""/>
        <dsp:cNvSpPr/>
      </dsp:nvSpPr>
      <dsp:spPr>
        <a:xfrm>
          <a:off x="1280159" y="4501896"/>
          <a:ext cx="3840480" cy="96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gency FB" pitchFamily="34" charset="0"/>
            </a:rPr>
            <a:t>symbol.txt</a:t>
          </a:r>
          <a:endParaRPr lang="en-US" sz="4000" b="1" kern="1200" dirty="0">
            <a:latin typeface="Agency FB" pitchFamily="34" charset="0"/>
          </a:endParaRPr>
        </a:p>
      </dsp:txBody>
      <dsp:txXfrm>
        <a:off x="1280159" y="4501896"/>
        <a:ext cx="3840480" cy="960120"/>
      </dsp:txXfrm>
    </dsp:sp>
    <dsp:sp modelId="{C485CDD4-7751-4BB0-85FC-7E365B24571A}">
      <dsp:nvSpPr>
        <dsp:cNvPr id="0" name=""/>
        <dsp:cNvSpPr/>
      </dsp:nvSpPr>
      <dsp:spPr>
        <a:xfrm>
          <a:off x="2286000" y="1752602"/>
          <a:ext cx="1832758" cy="14707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Agency FB" pitchFamily="34" charset="0"/>
            </a:rPr>
            <a:t>values.txt</a:t>
          </a:r>
          <a:endParaRPr lang="en-US" sz="2900" b="1" kern="1200" dirty="0">
            <a:latin typeface="Agency FB" pitchFamily="34" charset="0"/>
          </a:endParaRPr>
        </a:p>
      </dsp:txBody>
      <dsp:txXfrm>
        <a:off x="2554401" y="1967993"/>
        <a:ext cx="1295956" cy="1040001"/>
      </dsp:txXfrm>
    </dsp:sp>
    <dsp:sp modelId="{9F6F87D5-D998-4BA6-A751-70147847EB56}">
      <dsp:nvSpPr>
        <dsp:cNvPr id="0" name=""/>
        <dsp:cNvSpPr/>
      </dsp:nvSpPr>
      <dsp:spPr>
        <a:xfrm>
          <a:off x="1211581" y="830596"/>
          <a:ext cx="1912616" cy="1455402"/>
        </a:xfrm>
        <a:prstGeom prst="ellipse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Agency FB" pitchFamily="34" charset="0"/>
            </a:rPr>
            <a:t>object.txt</a:t>
          </a:r>
          <a:endParaRPr lang="en-US" sz="2900" b="1" kern="1200" dirty="0">
            <a:latin typeface="Agency FB" pitchFamily="34" charset="0"/>
          </a:endParaRPr>
        </a:p>
      </dsp:txBody>
      <dsp:txXfrm>
        <a:off x="1491677" y="1043735"/>
        <a:ext cx="1352424" cy="1029124"/>
      </dsp:txXfrm>
    </dsp:sp>
    <dsp:sp modelId="{86A9E0DE-018B-49B9-9653-A4B00DBB37B9}">
      <dsp:nvSpPr>
        <dsp:cNvPr id="0" name=""/>
        <dsp:cNvSpPr/>
      </dsp:nvSpPr>
      <dsp:spPr>
        <a:xfrm>
          <a:off x="2784348" y="624898"/>
          <a:ext cx="2016252" cy="1584903"/>
        </a:xfrm>
        <a:prstGeom prst="ellipse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Agency FB" pitchFamily="34" charset="0"/>
            </a:rPr>
            <a:t>newsrc.txt</a:t>
          </a:r>
          <a:endParaRPr lang="en-US" sz="2900" b="1" kern="1200" dirty="0">
            <a:latin typeface="Agency FB" pitchFamily="34" charset="0"/>
          </a:endParaRPr>
        </a:p>
      </dsp:txBody>
      <dsp:txXfrm>
        <a:off x="3079621" y="857002"/>
        <a:ext cx="1425706" cy="1120695"/>
      </dsp:txXfrm>
    </dsp:sp>
    <dsp:sp modelId="{0926633A-F53D-48F0-87FB-D15BBA69F14D}">
      <dsp:nvSpPr>
        <dsp:cNvPr id="0" name=""/>
        <dsp:cNvSpPr/>
      </dsp:nvSpPr>
      <dsp:spPr>
        <a:xfrm>
          <a:off x="914418" y="381009"/>
          <a:ext cx="4480560" cy="358444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F9C0-41BD-43A2-A2E6-95BEF5618F55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01B0-5BB2-485C-BF57-E0678B4BBD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53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416B0-9F72-4985-8D15-9719CCC128DD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DC8B8-8A55-4557-B654-20E16D03F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7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DC8B8-8A55-4557-B654-20E16D03FA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DC8B8-8A55-4557-B654-20E16D03FA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DC8B8-8A55-4557-B654-20E16D03FA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2CFDBD-DD26-4B94-BDE6-D8232279C9A2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618BE-E805-4C01-BBA9-C088800CA70A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8045DE-B4CE-4FDC-9844-0BEF5D209DFF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F287-FD3C-4408-81D8-34DA6224266C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48EB-EABE-47EF-9940-E80EDBB52CDB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3714-819D-4227-9BDD-3895DD57B0DF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F345-738E-43F9-9F9F-CF3C1F128B31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6902-36AF-47BB-9900-779736DA3CEA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F7F-27B9-4347-ADFF-86533AD299DD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818-7F5B-4E55-B083-B5AFC416B768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8E1-F35B-408D-873D-0C35C2790FC1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A09C9-DDBF-4C16-8FC0-89CA56CABA5E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367290A-D32D-4554-A36B-BD3DCF14AF0F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130-8C11-4347-AE31-B94FA4A6DD64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3DBB-ACD9-4286-BC2A-811C003FDA02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199BF4-B85F-457A-9067-A3E6BEE99AA4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9C2D4-D3AE-42DB-8A52-65F504C85CAD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F4DCE8-4DAF-4999-93D8-03CD8E646267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F889-0BAA-4666-98E8-E4AA74A2B130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4C8-4DBB-4051-9BF3-A5DCDCA300DF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F9233-607A-4F61-96C0-10D55FA4D890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65B79E9-E92E-4D71-A98A-7DA49562C938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7D16C34-ACD3-4F24-99C6-43743C81863C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7D16C34-ACD3-4F24-99C6-43743C81863C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178.1.1.4/images/logo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32004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Assembler design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&amp;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symbol table construction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ON A C++ PLATFORM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63315"/>
            <a:ext cx="3352800" cy="220980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latin typeface="Agency FB" pitchFamily="34" charset="0"/>
              </a:rPr>
              <a:t>Presented by :</a:t>
            </a:r>
          </a:p>
          <a:p>
            <a:pPr algn="l">
              <a:lnSpc>
                <a:spcPct val="120000"/>
              </a:lnSpc>
            </a:pPr>
            <a:r>
              <a:rPr lang="en-US" sz="2600" b="1" dirty="0" err="1" smtClean="0">
                <a:latin typeface="Agency FB" pitchFamily="34" charset="0"/>
              </a:rPr>
              <a:t>Sambhav</a:t>
            </a:r>
            <a:r>
              <a:rPr lang="en-US" sz="2600" b="1" dirty="0" smtClean="0">
                <a:latin typeface="Agency FB" pitchFamily="34" charset="0"/>
              </a:rPr>
              <a:t> R Jain</a:t>
            </a:r>
            <a:endParaRPr lang="en-US" sz="2600" b="1" dirty="0">
              <a:latin typeface="Agency FB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2600" b="1" dirty="0" smtClean="0">
                <a:latin typeface="Agency FB" pitchFamily="34" charset="0"/>
              </a:rPr>
              <a:t>S </a:t>
            </a:r>
            <a:r>
              <a:rPr lang="en-US" sz="2600" b="1" dirty="0" err="1" smtClean="0">
                <a:latin typeface="Agency FB" pitchFamily="34" charset="0"/>
              </a:rPr>
              <a:t>Vignesh</a:t>
            </a:r>
            <a:endParaRPr lang="en-US" sz="2600" b="1" dirty="0" smtClean="0">
              <a:latin typeface="Agency FB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2600" b="1" dirty="0" err="1" smtClean="0">
                <a:latin typeface="Agency FB" pitchFamily="34" charset="0"/>
              </a:rPr>
              <a:t>Thanujan</a:t>
            </a:r>
            <a:endParaRPr lang="en-US" sz="2600" b="1" dirty="0" smtClean="0">
              <a:latin typeface="Agency FB" pitchFamily="34" charset="0"/>
            </a:endParaRPr>
          </a:p>
          <a:p>
            <a:pPr algn="ctr">
              <a:lnSpc>
                <a:spcPct val="120000"/>
              </a:lnSpc>
            </a:pPr>
            <a:endParaRPr lang="en-US" b="1" dirty="0" smtClean="0">
              <a:latin typeface="Agency FB" pitchFamily="34" charset="0"/>
            </a:endParaRPr>
          </a:p>
        </p:txBody>
      </p:sp>
      <p:pic>
        <p:nvPicPr>
          <p:cNvPr id="1027" name="Picture 3" descr="EMBLEM"/>
          <p:cNvPicPr>
            <a:picLocks noChangeAspect="1" noChangeArrowheads="1"/>
          </p:cNvPicPr>
          <p:nvPr/>
        </p:nvPicPr>
        <p:blipFill>
          <a:blip r:embed="rId2" r:link="rId3" cstate="print">
            <a:lum bright="-6000" contrast="12000"/>
          </a:blip>
          <a:srcRect/>
          <a:stretch>
            <a:fillRect/>
          </a:stretch>
        </p:blipFill>
        <p:spPr bwMode="auto">
          <a:xfrm>
            <a:off x="8267195" y="5859865"/>
            <a:ext cx="601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" y="5873115"/>
            <a:ext cx="80385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>
                <a:latin typeface="Agency FB" pitchFamily="34" charset="0"/>
              </a:rPr>
              <a:t>Department of </a:t>
            </a:r>
            <a:r>
              <a:rPr lang="en-US" sz="2000" b="1" spc="300" dirty="0" smtClean="0">
                <a:latin typeface="Agency FB" pitchFamily="34" charset="0"/>
              </a:rPr>
              <a:t>Electricals &amp; Electronics Engineering</a:t>
            </a:r>
          </a:p>
          <a:p>
            <a:pPr algn="r"/>
            <a:r>
              <a:rPr lang="en-US" sz="2000" b="1" dirty="0" smtClean="0">
                <a:latin typeface="Agency FB" pitchFamily="34" charset="0"/>
              </a:rPr>
              <a:t>NATIONAL INSTITUTE OF TECHNOLOGY, TIRUCHIRAPPALLI</a:t>
            </a:r>
            <a:endParaRPr lang="en-US" sz="2000" b="1" dirty="0">
              <a:latin typeface="Agency FB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0" dirty="0" smtClean="0">
                <a:latin typeface="Agency FB" pitchFamily="34" charset="0"/>
              </a:rPr>
              <a:t>Step3: newsrc.txt </a:t>
            </a:r>
            <a:r>
              <a:rPr lang="en-US" sz="4400" b="1" spc="0" dirty="0">
                <a:latin typeface="Agency FB" pitchFamily="34" charset="0"/>
                <a:sym typeface="Wingdings" pitchFamily="2" charset="2"/>
              </a:rPr>
              <a:t> </a:t>
            </a:r>
            <a:r>
              <a:rPr lang="en-US" sz="4400" b="1" spc="0" dirty="0" smtClean="0">
                <a:latin typeface="Agency FB" pitchFamily="34" charset="0"/>
                <a:sym typeface="Wingdings" pitchFamily="2" charset="2"/>
              </a:rPr>
              <a:t>values.txt</a:t>
            </a:r>
            <a:endParaRPr lang="en-US" sz="4400" b="1" dirty="0">
              <a:latin typeface="Berlin Sans FB Demi" pitchFamily="34" charset="0"/>
            </a:endParaRPr>
          </a:p>
        </p:txBody>
      </p:sp>
      <p:sp>
        <p:nvSpPr>
          <p:cNvPr id="2" name="Down Arrow Callout 1"/>
          <p:cNvSpPr/>
          <p:nvPr/>
        </p:nvSpPr>
        <p:spPr>
          <a:xfrm>
            <a:off x="762000" y="2209800"/>
            <a:ext cx="1295400" cy="4572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4017498" cy="1391528"/>
          </a:xfrm>
        </p:spPr>
        <p:txBody>
          <a:bodyPr>
            <a:noAutofit/>
          </a:bodyPr>
          <a:lstStyle/>
          <a:p>
            <a:r>
              <a:rPr lang="en-US" b="1" dirty="0" err="1">
                <a:latin typeface="+mj-lt"/>
              </a:rPr>
              <a:t>infile.open</a:t>
            </a:r>
            <a:r>
              <a:rPr lang="en-US" b="1" dirty="0">
                <a:latin typeface="+mj-lt"/>
              </a:rPr>
              <a:t>("newsrc.txt");</a:t>
            </a:r>
          </a:p>
          <a:p>
            <a:r>
              <a:rPr lang="en-US" b="1" dirty="0" err="1" smtClean="0">
                <a:latin typeface="+mj-lt"/>
              </a:rPr>
              <a:t>outfile.open</a:t>
            </a:r>
            <a:r>
              <a:rPr lang="en-US" b="1" dirty="0">
                <a:latin typeface="+mj-lt"/>
              </a:rPr>
              <a:t>("values.txt");</a:t>
            </a:r>
          </a:p>
          <a:p>
            <a:r>
              <a:rPr lang="en-US" b="1" dirty="0" smtClean="0">
                <a:latin typeface="+mj-lt"/>
              </a:rPr>
              <a:t>value</a:t>
            </a:r>
            <a:r>
              <a:rPr lang="en-US" b="1" dirty="0">
                <a:latin typeface="+mj-lt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590800"/>
            <a:ext cx="6096000" cy="403187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b="1" dirty="0">
                <a:latin typeface="+mj-lt"/>
              </a:rPr>
              <a:t>char* z=new char[30];</a:t>
            </a:r>
          </a:p>
          <a:p>
            <a:r>
              <a:rPr lang="en-US" sz="1600" b="1" dirty="0" err="1" smtClean="0">
                <a:latin typeface="+mj-lt"/>
              </a:rPr>
              <a:t>int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i=0,s=0,n=0,m=0; </a:t>
            </a:r>
            <a:r>
              <a:rPr lang="en-US" sz="1600" b="1" dirty="0" smtClean="0">
                <a:latin typeface="+mj-lt"/>
              </a:rPr>
              <a:t>while</a:t>
            </a:r>
            <a:r>
              <a:rPr lang="en-US" sz="1600" b="1" dirty="0">
                <a:latin typeface="+mj-lt"/>
              </a:rPr>
              <a:t>(!</a:t>
            </a:r>
            <a:r>
              <a:rPr lang="en-US" sz="1600" b="1" dirty="0" err="1">
                <a:latin typeface="+mj-lt"/>
              </a:rPr>
              <a:t>infile.eof</a:t>
            </a:r>
            <a:r>
              <a:rPr lang="en-US" sz="1600" b="1" dirty="0">
                <a:latin typeface="+mj-lt"/>
              </a:rPr>
              <a:t>())</a:t>
            </a:r>
          </a:p>
          <a:p>
            <a:r>
              <a:rPr lang="en-US" sz="1600" b="1" dirty="0" smtClean="0">
                <a:latin typeface="+mj-lt"/>
              </a:rPr>
              <a:t>{</a:t>
            </a:r>
            <a:endParaRPr lang="en-US" sz="1600" b="1" dirty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s=0</a:t>
            </a:r>
            <a:r>
              <a:rPr lang="en-US" sz="1600" b="1" dirty="0">
                <a:latin typeface="+mj-lt"/>
              </a:rPr>
              <a:t>;</a:t>
            </a:r>
          </a:p>
          <a:p>
            <a:r>
              <a:rPr lang="en-US" sz="1600" b="1" dirty="0" err="1" smtClean="0">
                <a:latin typeface="+mj-lt"/>
              </a:rPr>
              <a:t>infile.getline</a:t>
            </a:r>
            <a:r>
              <a:rPr lang="en-US" sz="1600" b="1" dirty="0" smtClean="0">
                <a:latin typeface="+mj-lt"/>
              </a:rPr>
              <a:t>(z,30</a:t>
            </a:r>
            <a:r>
              <a:rPr lang="en-US" sz="1600" b="1" dirty="0">
                <a:latin typeface="+mj-lt"/>
              </a:rPr>
              <a:t>,'\n');</a:t>
            </a:r>
          </a:p>
          <a:p>
            <a:r>
              <a:rPr lang="en-US" sz="1600" b="1" dirty="0" smtClean="0">
                <a:latin typeface="+mj-lt"/>
              </a:rPr>
              <a:t>for(n=0;n&lt;</a:t>
            </a:r>
            <a:r>
              <a:rPr lang="en-US" sz="1600" b="1" dirty="0" err="1" smtClean="0">
                <a:latin typeface="+mj-lt"/>
              </a:rPr>
              <a:t>strlen</a:t>
            </a:r>
            <a:r>
              <a:rPr lang="en-US" sz="1600" b="1" dirty="0" smtClean="0">
                <a:latin typeface="+mj-lt"/>
              </a:rPr>
              <a:t>(z</a:t>
            </a:r>
            <a:r>
              <a:rPr lang="en-US" sz="1600" b="1" dirty="0">
                <a:latin typeface="+mj-lt"/>
              </a:rPr>
              <a:t>);n++) </a:t>
            </a:r>
            <a:endParaRPr lang="en-US" sz="1600" b="1" dirty="0" smtClean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{</a:t>
            </a:r>
            <a:endParaRPr lang="en-US" sz="1600" b="1" dirty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if(z[n</a:t>
            </a:r>
            <a:r>
              <a:rPr lang="en-US" sz="1600" b="1" dirty="0">
                <a:latin typeface="+mj-lt"/>
              </a:rPr>
              <a:t>]==' ')</a:t>
            </a:r>
          </a:p>
          <a:p>
            <a:r>
              <a:rPr lang="en-US" sz="1600" b="1" dirty="0" smtClean="0">
                <a:latin typeface="+mj-lt"/>
              </a:rPr>
              <a:t>s</a:t>
            </a:r>
            <a:r>
              <a:rPr lang="en-US" sz="1600" b="1" dirty="0">
                <a:latin typeface="+mj-lt"/>
              </a:rPr>
              <a:t>++;</a:t>
            </a:r>
          </a:p>
          <a:p>
            <a:r>
              <a:rPr lang="en-US" sz="1600" b="1" dirty="0" smtClean="0">
                <a:latin typeface="+mj-lt"/>
              </a:rPr>
              <a:t>}</a:t>
            </a:r>
            <a:endParaRPr lang="en-US" sz="1600" b="1" dirty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if(s</a:t>
            </a:r>
            <a:r>
              <a:rPr lang="en-US" sz="1600" b="1" dirty="0">
                <a:latin typeface="+mj-lt"/>
              </a:rPr>
              <a:t>==</a:t>
            </a:r>
            <a:r>
              <a:rPr lang="en-US" sz="1600" b="1" dirty="0" smtClean="0">
                <a:latin typeface="+mj-lt"/>
              </a:rPr>
              <a:t>2)</a:t>
            </a:r>
          </a:p>
          <a:p>
            <a:r>
              <a:rPr lang="en-US" sz="1600" b="1" dirty="0" smtClean="0">
                <a:latin typeface="+mj-lt"/>
              </a:rPr>
              <a:t>{</a:t>
            </a:r>
            <a:endParaRPr lang="en-US" sz="1600" b="1" dirty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n=0</a:t>
            </a:r>
            <a:r>
              <a:rPr lang="en-US" sz="1600" b="1" dirty="0">
                <a:latin typeface="+mj-lt"/>
              </a:rPr>
              <a:t>;</a:t>
            </a:r>
          </a:p>
          <a:p>
            <a:r>
              <a:rPr lang="en-US" sz="1600" b="1" dirty="0" err="1" smtClean="0">
                <a:latin typeface="+mj-lt"/>
              </a:rPr>
              <a:t>outfile</a:t>
            </a:r>
            <a:r>
              <a:rPr lang="en-US" sz="1600" b="1" dirty="0">
                <a:latin typeface="+mj-lt"/>
              </a:rPr>
              <a:t>&lt;&lt;'\n';</a:t>
            </a:r>
          </a:p>
          <a:p>
            <a:r>
              <a:rPr lang="en-US" sz="1600" b="1" dirty="0" smtClean="0">
                <a:latin typeface="+mj-lt"/>
              </a:rPr>
              <a:t>while(z[n</a:t>
            </a:r>
            <a:r>
              <a:rPr lang="en-US" sz="1600" b="1" dirty="0">
                <a:latin typeface="+mj-lt"/>
              </a:rPr>
              <a:t>]!=' ') </a:t>
            </a:r>
            <a:endParaRPr lang="en-US" sz="1600" b="1" dirty="0" smtClean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{</a:t>
            </a:r>
            <a:endParaRPr lang="en-US" sz="1600" b="1" dirty="0">
              <a:latin typeface="+mj-lt"/>
            </a:endParaRPr>
          </a:p>
          <a:p>
            <a:r>
              <a:rPr lang="en-US" sz="1600" b="1" dirty="0" err="1" smtClean="0">
                <a:latin typeface="+mj-lt"/>
              </a:rPr>
              <a:t>outfile</a:t>
            </a:r>
            <a:r>
              <a:rPr lang="en-US" sz="1600" b="1" dirty="0">
                <a:latin typeface="+mj-lt"/>
              </a:rPr>
              <a:t>&lt;&lt;z[n];</a:t>
            </a:r>
          </a:p>
          <a:p>
            <a:r>
              <a:rPr lang="en-US" sz="1600" b="1" dirty="0" smtClean="0">
                <a:latin typeface="+mj-lt"/>
              </a:rPr>
              <a:t>n</a:t>
            </a:r>
            <a:r>
              <a:rPr lang="en-US" sz="1600" b="1" dirty="0">
                <a:latin typeface="+mj-lt"/>
              </a:rPr>
              <a:t>++;</a:t>
            </a:r>
          </a:p>
          <a:p>
            <a:r>
              <a:rPr lang="en-US" sz="1600" b="1" dirty="0" smtClean="0">
                <a:latin typeface="+mj-lt"/>
              </a:rPr>
              <a:t>}</a:t>
            </a:r>
            <a:endParaRPr lang="en-US" sz="1600" b="1" dirty="0">
              <a:latin typeface="+mj-lt"/>
            </a:endParaRPr>
          </a:p>
          <a:p>
            <a:r>
              <a:rPr lang="en-US" sz="1600" b="1" dirty="0" err="1" smtClean="0">
                <a:latin typeface="+mj-lt"/>
              </a:rPr>
              <a:t>outfile</a:t>
            </a:r>
            <a:r>
              <a:rPr lang="en-US" sz="1600" b="1" dirty="0">
                <a:latin typeface="+mj-lt"/>
              </a:rPr>
              <a:t>&lt;&lt;' ';</a:t>
            </a:r>
          </a:p>
          <a:p>
            <a:r>
              <a:rPr lang="en-US" sz="1600" b="1" dirty="0" smtClean="0">
                <a:latin typeface="+mj-lt"/>
              </a:rPr>
              <a:t>if</a:t>
            </a:r>
            <a:r>
              <a:rPr lang="en-US" sz="1600" b="1" dirty="0">
                <a:latin typeface="+mj-lt"/>
              </a:rPr>
              <a:t>((z[n+1]=='E')&amp;&amp;(z[n+2]=='Q')&amp;&amp;(z[n+3]=='U')) </a:t>
            </a:r>
          </a:p>
          <a:p>
            <a:r>
              <a:rPr lang="en-US" sz="1600" b="1" dirty="0" smtClean="0">
                <a:latin typeface="+mj-lt"/>
              </a:rPr>
              <a:t>{</a:t>
            </a:r>
            <a:endParaRPr lang="en-US" sz="1600" b="1" dirty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for(m=n+5;m&lt;</a:t>
            </a:r>
            <a:r>
              <a:rPr lang="en-US" sz="1600" b="1" dirty="0" err="1" smtClean="0">
                <a:latin typeface="+mj-lt"/>
              </a:rPr>
              <a:t>strlen</a:t>
            </a:r>
            <a:r>
              <a:rPr lang="en-US" sz="1600" b="1" dirty="0" smtClean="0">
                <a:latin typeface="+mj-lt"/>
              </a:rPr>
              <a:t>(z</a:t>
            </a:r>
            <a:r>
              <a:rPr lang="en-US" sz="1600" b="1" dirty="0">
                <a:latin typeface="+mj-lt"/>
              </a:rPr>
              <a:t>);m++)</a:t>
            </a:r>
          </a:p>
          <a:p>
            <a:r>
              <a:rPr lang="en-US" sz="1600" b="1" dirty="0" err="1" smtClean="0">
                <a:latin typeface="+mj-lt"/>
              </a:rPr>
              <a:t>outfile</a:t>
            </a:r>
            <a:r>
              <a:rPr lang="en-US" sz="1600" b="1" dirty="0">
                <a:latin typeface="+mj-lt"/>
              </a:rPr>
              <a:t>&lt;&lt;z[m];</a:t>
            </a:r>
          </a:p>
          <a:p>
            <a:r>
              <a:rPr lang="en-US" sz="1600" b="1" dirty="0" smtClean="0">
                <a:latin typeface="+mj-lt"/>
              </a:rPr>
              <a:t>}</a:t>
            </a:r>
            <a:endParaRPr lang="en-US" sz="1600" b="1" dirty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else </a:t>
            </a:r>
          </a:p>
          <a:p>
            <a:r>
              <a:rPr lang="en-US" sz="1600" b="1" dirty="0" err="1" smtClean="0">
                <a:latin typeface="+mj-lt"/>
              </a:rPr>
              <a:t>outfile</a:t>
            </a:r>
            <a:r>
              <a:rPr lang="en-US" sz="1600" b="1" dirty="0">
                <a:latin typeface="+mj-lt"/>
              </a:rPr>
              <a:t>&lt;&lt;"line"&lt;&lt;' '&lt;&lt;i;</a:t>
            </a:r>
          </a:p>
          <a:p>
            <a:r>
              <a:rPr lang="en-US" sz="1600" b="1" dirty="0" smtClean="0">
                <a:latin typeface="+mj-lt"/>
              </a:rPr>
              <a:t>}</a:t>
            </a:r>
            <a:endParaRPr lang="en-US" sz="1600" b="1" dirty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++;</a:t>
            </a:r>
          </a:p>
          <a:p>
            <a:r>
              <a:rPr lang="en-US" sz="1600" b="1" dirty="0" smtClean="0">
                <a:latin typeface="+mj-lt"/>
              </a:rPr>
              <a:t>}</a:t>
            </a:r>
            <a:endParaRPr lang="en-US" sz="1600" b="1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29400" y="2209800"/>
            <a:ext cx="1828800" cy="2667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81800" y="1905000"/>
            <a:ext cx="1955601" cy="4368403"/>
            <a:chOff x="6424052" y="1092398"/>
            <a:chExt cx="1955601" cy="4368403"/>
          </a:xfrm>
        </p:grpSpPr>
        <p:sp>
          <p:nvSpPr>
            <p:cNvPr id="10" name="Rectangle 9"/>
            <p:cNvSpPr/>
            <p:nvPr/>
          </p:nvSpPr>
          <p:spPr>
            <a:xfrm>
              <a:off x="6424052" y="1092398"/>
              <a:ext cx="1955601" cy="391120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424052" y="1549598"/>
              <a:ext cx="1955601" cy="39112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err="1" smtClean="0">
                  <a:latin typeface="+mj-lt"/>
                </a:rPr>
                <a:t>LOCNa</a:t>
              </a:r>
              <a:r>
                <a:rPr lang="en-US" sz="1600" b="1" kern="1200" dirty="0" smtClean="0">
                  <a:latin typeface="+mj-lt"/>
                </a:rPr>
                <a:t> line 10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err="1" smtClean="0">
                  <a:latin typeface="+mj-lt"/>
                </a:rPr>
                <a:t>LOCNb</a:t>
              </a:r>
              <a:r>
                <a:rPr lang="en-US" sz="1600" b="1" kern="1200" dirty="0" smtClean="0">
                  <a:latin typeface="+mj-lt"/>
                </a:rPr>
                <a:t> line 11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data1 12H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data2 24H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data3 56H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A 22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B 23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C 24</a:t>
              </a:r>
              <a:endParaRPr lang="en-US" sz="1600" b="1" kern="1200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8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Final steps</a:t>
            </a:r>
            <a:endParaRPr lang="en-US" sz="4800" dirty="0"/>
          </a:p>
        </p:txBody>
      </p:sp>
      <p:sp>
        <p:nvSpPr>
          <p:cNvPr id="9" name="Oval 8"/>
          <p:cNvSpPr/>
          <p:nvPr/>
        </p:nvSpPr>
        <p:spPr>
          <a:xfrm>
            <a:off x="3429000" y="5486400"/>
            <a:ext cx="2895600" cy="1066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87345102"/>
              </p:ext>
            </p:extLst>
          </p:nvPr>
        </p:nvGraphicFramePr>
        <p:xfrm>
          <a:off x="1676400" y="990600"/>
          <a:ext cx="64008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Symbol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905000"/>
            <a:ext cx="716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SYMBOL         VALUE/ADDRESS  	REFERENCED at 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data1          12H            	1000</a:t>
            </a:r>
          </a:p>
          <a:p>
            <a:r>
              <a:rPr lang="en-US" sz="2000" b="1" dirty="0" err="1">
                <a:latin typeface="+mj-lt"/>
              </a:rPr>
              <a:t>LOCNa</a:t>
            </a:r>
            <a:r>
              <a:rPr lang="en-US" sz="2000" b="1" dirty="0">
                <a:latin typeface="+mj-lt"/>
              </a:rPr>
              <a:t>          1014           	1003</a:t>
            </a:r>
          </a:p>
          <a:p>
            <a:r>
              <a:rPr lang="en-US" sz="2000" b="1" dirty="0">
                <a:latin typeface="+mj-lt"/>
              </a:rPr>
              <a:t>data3          56H            	1006,1014</a:t>
            </a:r>
          </a:p>
          <a:p>
            <a:r>
              <a:rPr lang="en-US" sz="2000" b="1" dirty="0">
                <a:latin typeface="+mj-lt"/>
              </a:rPr>
              <a:t>data2          24H            	1008,100e</a:t>
            </a:r>
          </a:p>
          <a:p>
            <a:r>
              <a:rPr lang="en-US" sz="2000" b="1" dirty="0" err="1">
                <a:latin typeface="+mj-lt"/>
              </a:rPr>
              <a:t>LOCNb</a:t>
            </a:r>
            <a:r>
              <a:rPr lang="en-US" sz="2000" b="1" dirty="0">
                <a:latin typeface="+mj-lt"/>
              </a:rPr>
              <a:t>          1017           	100b,1010</a:t>
            </a:r>
          </a:p>
          <a:p>
            <a:r>
              <a:rPr lang="en-US" sz="2000" b="1" dirty="0">
                <a:latin typeface="+mj-lt"/>
              </a:rPr>
              <a:t>A              22             	100f</a:t>
            </a:r>
          </a:p>
          <a:p>
            <a:r>
              <a:rPr lang="en-US" sz="2000" b="1" dirty="0">
                <a:latin typeface="+mj-lt"/>
              </a:rPr>
              <a:t>C              24             	1013</a:t>
            </a:r>
          </a:p>
          <a:p>
            <a:r>
              <a:rPr lang="en-US" sz="2000" b="1" dirty="0">
                <a:latin typeface="+mj-lt"/>
              </a:rPr>
              <a:t>B              23             	1017</a:t>
            </a:r>
          </a:p>
        </p:txBody>
      </p:sp>
    </p:spTree>
    <p:extLst>
      <p:ext uri="{BB962C8B-B14F-4D97-AF65-F5344CB8AC3E}">
        <p14:creationId xmlns:p14="http://schemas.microsoft.com/office/powerpoint/2010/main" val="319159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2667000"/>
            <a:ext cx="624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rPr>
              <a:t>THANK YOU</a:t>
            </a:r>
            <a:endParaRPr lang="en-US" sz="6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sz="4800" b="1" spc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Steps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/>
            </a:r>
            <a:b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48EB-EABE-47EF-9940-E80EDBB52CDB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16675"/>
            <a:ext cx="2971800" cy="365125"/>
          </a:xfrm>
        </p:spPr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82372410"/>
              </p:ext>
            </p:extLst>
          </p:nvPr>
        </p:nvGraphicFramePr>
        <p:xfrm>
          <a:off x="533400" y="609600"/>
          <a:ext cx="8382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ight Arrow 10"/>
          <p:cNvSpPr/>
          <p:nvPr/>
        </p:nvSpPr>
        <p:spPr>
          <a:xfrm>
            <a:off x="2679700" y="2971800"/>
            <a:ext cx="685800" cy="5334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562600" y="3009900"/>
            <a:ext cx="685800" cy="5334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F37B2A-E066-4D30-9F60-AAC6C56D5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9">
                                            <p:graphicEl>
                                              <a:dgm id="{3CF37B2A-E066-4D30-9F60-AAC6C56D55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9B70004-CADA-4F9A-A687-BAD3CA60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graphicEl>
                                              <a:dgm id="{E9B70004-CADA-4F9A-A687-BAD3CA60FD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994BF53-8702-4747-9C03-73FC10244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100"/>
                                        <p:tgtEl>
                                          <p:spTgt spid="9">
                                            <p:graphicEl>
                                              <a:dgm id="{5994BF53-8702-4747-9C03-73FC10244B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1F0760F-C916-4CDC-8A34-97EA09908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0"/>
                                        <p:tgtEl>
                                          <p:spTgt spid="9">
                                            <p:graphicEl>
                                              <a:dgm id="{A1F0760F-C916-4CDC-8A34-97EA099085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9EC0F49-1315-4126-B1D7-F89BECBF3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100"/>
                                        <p:tgtEl>
                                          <p:spTgt spid="9">
                                            <p:graphicEl>
                                              <a:dgm id="{59EC0F49-1315-4126-B1D7-F89BECBF3C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1EA894-8164-450E-8BCE-120D8B10A6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100"/>
                                        <p:tgtEl>
                                          <p:spTgt spid="9">
                                            <p:graphicEl>
                                              <a:dgm id="{741EA894-8164-450E-8BCE-120D8B10A6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75F799-1AC3-4FBA-A87A-F4558CC2A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100"/>
                                        <p:tgtEl>
                                          <p:spTgt spid="9">
                                            <p:graphicEl>
                                              <a:dgm id="{AF75F799-1AC3-4FBA-A87A-F4558CC2A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3982A0-120F-421F-A508-88F40D03F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100"/>
                                        <p:tgtEl>
                                          <p:spTgt spid="9">
                                            <p:graphicEl>
                                              <a:dgm id="{2B3982A0-120F-421F-A508-88F40D03FB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B8EEBF-5FEF-4437-9EB9-3D8BC35F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100"/>
                                        <p:tgtEl>
                                          <p:spTgt spid="9">
                                            <p:graphicEl>
                                              <a:dgm id="{99B8EEBF-5FEF-4437-9EB9-3D8BC35F0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78AC84-E071-41E2-90B3-22D8B92C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100"/>
                                        <p:tgtEl>
                                          <p:spTgt spid="9">
                                            <p:graphicEl>
                                              <a:dgm id="{8378AC84-E071-41E2-90B3-22D8B92CFA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FD0C20-6787-48D2-936E-F3C0B89D8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100"/>
                                        <p:tgtEl>
                                          <p:spTgt spid="9">
                                            <p:graphicEl>
                                              <a:dgm id="{DDFD0C20-6787-48D2-936E-F3C0B89D8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665962-95F6-4E70-A5E0-56494D37B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100"/>
                                        <p:tgtEl>
                                          <p:spTgt spid="9">
                                            <p:graphicEl>
                                              <a:dgm id="{58665962-95F6-4E70-A5E0-56494D37B2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7979898" cy="4896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mbria" pitchFamily="18" charset="0"/>
              </a:rPr>
              <a:t>The </a:t>
            </a:r>
            <a:r>
              <a:rPr lang="en-US" b="1" dirty="0" smtClean="0">
                <a:latin typeface="Cambria" pitchFamily="18" charset="0"/>
              </a:rPr>
              <a:t>‘</a:t>
            </a:r>
            <a:r>
              <a:rPr lang="en-US" b="1" i="1" dirty="0" err="1" smtClean="0">
                <a:latin typeface="Cambria" pitchFamily="18" charset="0"/>
              </a:rPr>
              <a:t>source.ass</a:t>
            </a:r>
            <a:r>
              <a:rPr lang="en-US" b="1" i="1" dirty="0" smtClean="0">
                <a:latin typeface="Cambria" pitchFamily="18" charset="0"/>
              </a:rPr>
              <a:t>’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>
                <a:latin typeface="Cambria" pitchFamily="18" charset="0"/>
              </a:rPr>
              <a:t>should comply to the following specifications</a:t>
            </a:r>
          </a:p>
          <a:p>
            <a:pPr marL="397764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Comments </a:t>
            </a:r>
            <a:r>
              <a:rPr lang="en-US" dirty="0">
                <a:latin typeface="Cambria" pitchFamily="18" charset="0"/>
              </a:rPr>
              <a:t>should follow after </a:t>
            </a:r>
            <a:r>
              <a:rPr lang="en-US" dirty="0" smtClean="0">
                <a:latin typeface="Cambria" pitchFamily="18" charset="0"/>
              </a:rPr>
              <a:t>';'</a:t>
            </a:r>
            <a:endParaRPr lang="en-US" dirty="0">
              <a:latin typeface="Cambria" pitchFamily="18" charset="0"/>
            </a:endParaRPr>
          </a:p>
          <a:p>
            <a:pPr marL="397764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mtClean="0">
                <a:latin typeface="Cambria" pitchFamily="18" charset="0"/>
              </a:rPr>
              <a:t>The first </a:t>
            </a:r>
            <a:r>
              <a:rPr lang="en-US" dirty="0">
                <a:latin typeface="Cambria" pitchFamily="18" charset="0"/>
              </a:rPr>
              <a:t>line should be of the form "ORG 1000H" which would specify the starting address</a:t>
            </a:r>
          </a:p>
          <a:p>
            <a:pPr marL="397764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MVI </a:t>
            </a:r>
            <a:r>
              <a:rPr lang="en-US" dirty="0">
                <a:latin typeface="Cambria" pitchFamily="18" charset="0"/>
              </a:rPr>
              <a:t>command should be as "MVI A , 08" with at least one space between every word</a:t>
            </a:r>
          </a:p>
          <a:p>
            <a:pPr marL="397764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All </a:t>
            </a:r>
            <a:r>
              <a:rPr lang="en-US" dirty="0">
                <a:latin typeface="Cambria" pitchFamily="18" charset="0"/>
              </a:rPr>
              <a:t>EQU commands should be placed at the end of the file</a:t>
            </a:r>
          </a:p>
          <a:p>
            <a:pPr marL="397764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</a:rPr>
              <a:t>Keywords </a:t>
            </a:r>
            <a:r>
              <a:rPr lang="en-US" dirty="0">
                <a:latin typeface="Cambria" pitchFamily="18" charset="0"/>
              </a:rPr>
              <a:t>should be separated from symbol names by at least one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9C9-DDBF-4C16-8FC0-89CA56CABA5E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Institute of Technology, </a:t>
            </a:r>
            <a:r>
              <a:rPr lang="en-US" dirty="0" err="1" smtClean="0"/>
              <a:t>Tiruchirapalli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FORMAT of Source File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649-D274-4562-BDD1-E6038E4706F7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Institute of Technology, </a:t>
            </a:r>
            <a:r>
              <a:rPr lang="en-US" dirty="0" err="1" smtClean="0"/>
              <a:t>Tiruchirapalli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AEBE5CA-38DA-4AE1-BFCC-D79DCB16C7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8177550" cy="777240"/>
          </a:xfrm>
        </p:spPr>
        <p:txBody>
          <a:bodyPr/>
          <a:lstStyle/>
          <a:p>
            <a:r>
              <a:rPr lang="en-US" sz="4800" b="1" spc="0" dirty="0" smtClean="0">
                <a:latin typeface="Agency FB" pitchFamily="34" charset="0"/>
              </a:rPr>
              <a:t>Step1: </a:t>
            </a:r>
            <a:r>
              <a:rPr lang="en-US" sz="4800" b="1" spc="0" dirty="0" err="1" smtClean="0">
                <a:latin typeface="Agency FB" pitchFamily="34" charset="0"/>
              </a:rPr>
              <a:t>source.ass</a:t>
            </a:r>
            <a:r>
              <a:rPr lang="en-US" sz="4800" b="1" spc="0" dirty="0" smtClean="0">
                <a:latin typeface="Agency FB" pitchFamily="34" charset="0"/>
              </a:rPr>
              <a:t> </a:t>
            </a:r>
            <a:r>
              <a:rPr lang="en-US" sz="4800" b="1" spc="0" dirty="0" smtClean="0">
                <a:latin typeface="Agency FB" pitchFamily="34" charset="0"/>
                <a:sym typeface="Wingdings" pitchFamily="2" charset="2"/>
              </a:rPr>
              <a:t> newsrc.txt</a:t>
            </a:r>
            <a:endParaRPr lang="en-US" sz="4800" b="1" spc="0" dirty="0">
              <a:latin typeface="Agency FB" pitchFamily="34" charset="0"/>
            </a:endParaRPr>
          </a:p>
        </p:txBody>
      </p:sp>
      <p:sp>
        <p:nvSpPr>
          <p:cNvPr id="15" name="Down Arrow Callout 14"/>
          <p:cNvSpPr/>
          <p:nvPr/>
        </p:nvSpPr>
        <p:spPr>
          <a:xfrm>
            <a:off x="622300" y="2057400"/>
            <a:ext cx="1219200" cy="609600"/>
          </a:xfrm>
          <a:prstGeom prst="downArrow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3100" y="1435436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infile.open</a:t>
            </a:r>
            <a:r>
              <a:rPr lang="en-US" sz="2000" b="1" dirty="0">
                <a:latin typeface="+mj-lt"/>
              </a:rPr>
              <a:t>("</a:t>
            </a:r>
            <a:r>
              <a:rPr lang="en-US" sz="2000" b="1" dirty="0" err="1">
                <a:latin typeface="+mj-lt"/>
              </a:rPr>
              <a:t>source.ass</a:t>
            </a:r>
            <a:r>
              <a:rPr lang="en-US" sz="2000" b="1" dirty="0">
                <a:latin typeface="+mj-lt"/>
              </a:rPr>
              <a:t>");</a:t>
            </a:r>
          </a:p>
          <a:p>
            <a:r>
              <a:rPr lang="en-US" sz="2000" b="1" dirty="0" err="1" smtClean="0">
                <a:latin typeface="+mj-lt"/>
              </a:rPr>
              <a:t>outfile.open</a:t>
            </a:r>
            <a:r>
              <a:rPr lang="en-US" sz="2000" b="1" dirty="0">
                <a:latin typeface="+mj-lt"/>
              </a:rPr>
              <a:t>("newsrc.txt");</a:t>
            </a:r>
          </a:p>
          <a:p>
            <a:r>
              <a:rPr lang="en-US" sz="2000" b="1" dirty="0" err="1" smtClean="0">
                <a:latin typeface="+mj-lt"/>
              </a:rPr>
              <a:t>conv</a:t>
            </a:r>
            <a:r>
              <a:rPr lang="en-US" sz="2000" b="1" dirty="0">
                <a:latin typeface="+mj-lt"/>
              </a:rPr>
              <a:t>();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6670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Agency FB" pitchFamily="34" charset="0"/>
              </a:rPr>
              <a:t>This function converts the given "</a:t>
            </a:r>
            <a:r>
              <a:rPr lang="en-US" sz="3600" b="1" dirty="0" err="1">
                <a:latin typeface="Agency FB" pitchFamily="34" charset="0"/>
              </a:rPr>
              <a:t>source.ass</a:t>
            </a:r>
            <a:r>
              <a:rPr lang="en-US" sz="3600" b="1" dirty="0">
                <a:latin typeface="Agency FB" pitchFamily="34" charset="0"/>
              </a:rPr>
              <a:t>" to "newsrc.txt" </a:t>
            </a:r>
            <a:r>
              <a:rPr lang="en-US" sz="3600" b="1" dirty="0" smtClean="0">
                <a:latin typeface="Agency FB" pitchFamily="34" charset="0"/>
              </a:rPr>
              <a:t>after </a:t>
            </a:r>
            <a:r>
              <a:rPr lang="en-US" sz="3600" b="1" dirty="0">
                <a:latin typeface="Agency FB" pitchFamily="34" charset="0"/>
              </a:rPr>
              <a:t>removing comments and redundant spaces in the source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2692400"/>
            <a:ext cx="4419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char* z=new char[50];</a:t>
            </a:r>
          </a:p>
          <a:p>
            <a:r>
              <a:rPr lang="en-US" sz="1400" b="1" dirty="0" smtClean="0">
                <a:latin typeface="+mj-lt"/>
              </a:rPr>
              <a:t>while</a:t>
            </a:r>
            <a:r>
              <a:rPr lang="en-US" sz="1400" b="1" dirty="0">
                <a:latin typeface="+mj-lt"/>
              </a:rPr>
              <a:t>(!</a:t>
            </a:r>
            <a:r>
              <a:rPr lang="en-US" sz="1400" b="1" dirty="0" err="1">
                <a:latin typeface="+mj-lt"/>
              </a:rPr>
              <a:t>infile.eof</a:t>
            </a:r>
            <a:r>
              <a:rPr lang="en-US" sz="1400" b="1" dirty="0">
                <a:latin typeface="+mj-lt"/>
              </a:rPr>
              <a:t>())</a:t>
            </a:r>
          </a:p>
          <a:p>
            <a:r>
              <a:rPr lang="en-US" sz="1400" b="1" dirty="0" smtClean="0">
                <a:latin typeface="+mj-lt"/>
              </a:rPr>
              <a:t>{</a:t>
            </a:r>
            <a:endParaRPr lang="en-US" sz="1400" b="1" dirty="0">
              <a:latin typeface="+mj-lt"/>
            </a:endParaRPr>
          </a:p>
          <a:p>
            <a:r>
              <a:rPr lang="en-US" sz="1400" b="1" dirty="0" err="1" smtClean="0">
                <a:latin typeface="+mj-lt"/>
              </a:rPr>
              <a:t>infile.getline</a:t>
            </a:r>
            <a:r>
              <a:rPr lang="en-US" sz="1400" b="1" dirty="0" smtClean="0">
                <a:latin typeface="+mj-lt"/>
              </a:rPr>
              <a:t>(z,50</a:t>
            </a:r>
            <a:r>
              <a:rPr lang="en-US" sz="1400" b="1" dirty="0">
                <a:latin typeface="+mj-lt"/>
              </a:rPr>
              <a:t>,'\n');</a:t>
            </a:r>
          </a:p>
          <a:p>
            <a:r>
              <a:rPr lang="en-US" sz="1400" b="1" dirty="0" smtClean="0">
                <a:latin typeface="+mj-lt"/>
              </a:rPr>
              <a:t>for(</a:t>
            </a:r>
            <a:r>
              <a:rPr lang="en-US" sz="1400" b="1" dirty="0" err="1" smtClean="0">
                <a:latin typeface="+mj-lt"/>
              </a:rPr>
              <a:t>int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i=0;;i++)</a:t>
            </a:r>
          </a:p>
          <a:p>
            <a:r>
              <a:rPr lang="en-US" sz="1400" b="1" dirty="0" smtClean="0">
                <a:latin typeface="+mj-lt"/>
              </a:rPr>
              <a:t>{</a:t>
            </a:r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if</a:t>
            </a:r>
            <a:r>
              <a:rPr lang="en-US" sz="1400" b="1" dirty="0">
                <a:latin typeface="+mj-lt"/>
              </a:rPr>
              <a:t>((z[i]==';')||(z[i]=='\0')) </a:t>
            </a:r>
            <a:endParaRPr lang="en-US" sz="14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break</a:t>
            </a:r>
            <a:r>
              <a:rPr lang="en-US" sz="1400" b="1" dirty="0">
                <a:latin typeface="+mj-lt"/>
              </a:rPr>
              <a:t>;</a:t>
            </a:r>
          </a:p>
          <a:p>
            <a:r>
              <a:rPr lang="en-US" sz="1400" b="1" dirty="0" smtClean="0">
                <a:latin typeface="+mj-lt"/>
              </a:rPr>
              <a:t>else</a:t>
            </a:r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{</a:t>
            </a:r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if</a:t>
            </a:r>
            <a:r>
              <a:rPr lang="en-US" sz="1400" b="1" dirty="0">
                <a:latin typeface="+mj-lt"/>
              </a:rPr>
              <a:t>(((z[i]==' ')||(z[i]=='\t'))&amp;&amp;((z[i+1]==' ')||(z[i+1]=='\0')||(z[i+1]==';')||(z[i+1]=='\</a:t>
            </a:r>
            <a:r>
              <a:rPr lang="en-US" sz="1400" b="1" dirty="0" smtClean="0">
                <a:latin typeface="+mj-lt"/>
              </a:rPr>
              <a:t>t')))  </a:t>
            </a:r>
          </a:p>
          <a:p>
            <a:r>
              <a:rPr lang="en-US" sz="1400" b="1" dirty="0" smtClean="0">
                <a:latin typeface="+mj-lt"/>
              </a:rPr>
              <a:t>continue;</a:t>
            </a:r>
          </a:p>
          <a:p>
            <a:r>
              <a:rPr lang="en-US" sz="1400" b="1" dirty="0" err="1" smtClean="0">
                <a:latin typeface="+mj-lt"/>
              </a:rPr>
              <a:t>outfile</a:t>
            </a:r>
            <a:r>
              <a:rPr lang="en-US" sz="1400" b="1" dirty="0">
                <a:latin typeface="+mj-lt"/>
              </a:rPr>
              <a:t>&lt;&lt;z[i];</a:t>
            </a:r>
          </a:p>
          <a:p>
            <a:r>
              <a:rPr lang="en-US" sz="1400" b="1" dirty="0" smtClean="0">
                <a:latin typeface="+mj-lt"/>
              </a:rPr>
              <a:t>}</a:t>
            </a:r>
          </a:p>
          <a:p>
            <a:r>
              <a:rPr lang="en-US" sz="1400" b="1" dirty="0" smtClean="0">
                <a:latin typeface="+mj-lt"/>
              </a:rPr>
              <a:t>}</a:t>
            </a:r>
            <a:endParaRPr lang="en-US" sz="1400" b="1" dirty="0">
              <a:latin typeface="+mj-lt"/>
            </a:endParaRPr>
          </a:p>
          <a:p>
            <a:r>
              <a:rPr lang="en-US" sz="1400" b="1" dirty="0" err="1" smtClean="0">
                <a:latin typeface="+mj-lt"/>
              </a:rPr>
              <a:t>outfile</a:t>
            </a:r>
            <a:r>
              <a:rPr lang="en-US" sz="1400" b="1" dirty="0">
                <a:latin typeface="+mj-lt"/>
              </a:rPr>
              <a:t>&lt;&lt;'\n';</a:t>
            </a:r>
          </a:p>
          <a:p>
            <a:r>
              <a:rPr lang="en-US" sz="1400" b="1" dirty="0" smtClean="0">
                <a:latin typeface="+mj-lt"/>
              </a:rPr>
              <a:t>}</a:t>
            </a:r>
            <a:endParaRPr lang="en-US" sz="14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371600"/>
            <a:ext cx="4191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ORG   1000H	  </a:t>
            </a:r>
            <a:r>
              <a:rPr lang="en-US" sz="1600" b="1" dirty="0" smtClean="0">
                <a:latin typeface="+mj-lt"/>
              </a:rPr>
              <a:t>; </a:t>
            </a:r>
            <a:r>
              <a:rPr lang="en-US" sz="1600" b="1" dirty="0">
                <a:latin typeface="+mj-lt"/>
              </a:rPr>
              <a:t>origin	</a:t>
            </a:r>
          </a:p>
          <a:p>
            <a:r>
              <a:rPr lang="en-US" sz="1600" b="1" dirty="0">
                <a:latin typeface="+mj-lt"/>
              </a:rPr>
              <a:t>LDA   data1    	</a:t>
            </a:r>
            <a:r>
              <a:rPr lang="en-US" sz="1600" b="1" dirty="0" smtClean="0">
                <a:latin typeface="+mj-lt"/>
              </a:rPr>
              <a:t>  ; </a:t>
            </a:r>
            <a:r>
              <a:rPr lang="en-US" sz="1600" b="1" dirty="0">
                <a:latin typeface="+mj-lt"/>
              </a:rPr>
              <a:t>load	</a:t>
            </a:r>
          </a:p>
          <a:p>
            <a:r>
              <a:rPr lang="en-US" sz="1600" b="1" dirty="0">
                <a:latin typeface="+mj-lt"/>
              </a:rPr>
              <a:t>JZ    </a:t>
            </a:r>
            <a:r>
              <a:rPr lang="en-US" sz="1600" b="1" dirty="0" err="1">
                <a:latin typeface="+mj-lt"/>
              </a:rPr>
              <a:t>LOCNa</a:t>
            </a:r>
            <a:r>
              <a:rPr lang="en-US" sz="1600" b="1" dirty="0">
                <a:latin typeface="+mj-lt"/>
              </a:rPr>
              <a:t>	</a:t>
            </a:r>
            <a:r>
              <a:rPr lang="en-US" sz="1600" b="1" dirty="0" smtClean="0">
                <a:latin typeface="+mj-lt"/>
              </a:rPr>
              <a:t>  ; </a:t>
            </a:r>
            <a:r>
              <a:rPr lang="en-US" sz="1600" b="1" dirty="0">
                <a:latin typeface="+mj-lt"/>
              </a:rPr>
              <a:t>jump on zero</a:t>
            </a:r>
          </a:p>
          <a:p>
            <a:r>
              <a:rPr lang="en-US" sz="1600" b="1" dirty="0">
                <a:latin typeface="+mj-lt"/>
              </a:rPr>
              <a:t>MVI   data3 , </a:t>
            </a:r>
            <a:r>
              <a:rPr lang="en-US" sz="1600" b="1" dirty="0" smtClean="0">
                <a:latin typeface="+mj-lt"/>
              </a:rPr>
              <a:t>05	  ; </a:t>
            </a:r>
            <a:r>
              <a:rPr lang="en-US" sz="1600" b="1" dirty="0">
                <a:latin typeface="+mj-lt"/>
              </a:rPr>
              <a:t>move immediate</a:t>
            </a:r>
          </a:p>
          <a:p>
            <a:r>
              <a:rPr lang="en-US" sz="1600" b="1" dirty="0">
                <a:latin typeface="+mj-lt"/>
              </a:rPr>
              <a:t>STA   data2             </a:t>
            </a:r>
          </a:p>
          <a:p>
            <a:r>
              <a:rPr lang="en-US" sz="1600" b="1" dirty="0">
                <a:latin typeface="+mj-lt"/>
              </a:rPr>
              <a:t>JZ    </a:t>
            </a:r>
            <a:r>
              <a:rPr lang="en-US" sz="1600" b="1" dirty="0" err="1" smtClean="0">
                <a:latin typeface="+mj-lt"/>
              </a:rPr>
              <a:t>LOCNb</a:t>
            </a:r>
            <a:r>
              <a:rPr lang="en-US" sz="1600" b="1" dirty="0" smtClean="0">
                <a:latin typeface="+mj-lt"/>
              </a:rPr>
              <a:t>    	  ; </a:t>
            </a:r>
            <a:r>
              <a:rPr lang="en-US" sz="1600" b="1" dirty="0">
                <a:latin typeface="+mj-lt"/>
              </a:rPr>
              <a:t>jump on zero</a:t>
            </a:r>
          </a:p>
          <a:p>
            <a:r>
              <a:rPr lang="en-US" sz="1600" b="1" dirty="0">
                <a:latin typeface="+mj-lt"/>
              </a:rPr>
              <a:t>ADD   data2  </a:t>
            </a:r>
          </a:p>
          <a:p>
            <a:r>
              <a:rPr lang="en-US" sz="1600" b="1" dirty="0">
                <a:latin typeface="+mj-lt"/>
              </a:rPr>
              <a:t>INR   A</a:t>
            </a:r>
          </a:p>
          <a:p>
            <a:r>
              <a:rPr lang="en-US" sz="1600" b="1" dirty="0">
                <a:latin typeface="+mj-lt"/>
              </a:rPr>
              <a:t>JMP   </a:t>
            </a:r>
            <a:r>
              <a:rPr lang="en-US" sz="1600" b="1" dirty="0" err="1">
                <a:latin typeface="+mj-lt"/>
              </a:rPr>
              <a:t>LOCNb</a:t>
            </a:r>
            <a:r>
              <a:rPr lang="en-US" sz="1600" b="1" dirty="0">
                <a:latin typeface="+mj-lt"/>
              </a:rPr>
              <a:t>	</a:t>
            </a:r>
            <a:r>
              <a:rPr lang="en-US" sz="1600" b="1" dirty="0" smtClean="0">
                <a:latin typeface="+mj-lt"/>
              </a:rPr>
              <a:t>  ; </a:t>
            </a:r>
            <a:r>
              <a:rPr lang="en-US" sz="1600" b="1" dirty="0">
                <a:latin typeface="+mj-lt"/>
              </a:rPr>
              <a:t>jump</a:t>
            </a:r>
          </a:p>
          <a:p>
            <a:r>
              <a:rPr lang="en-US" sz="1600" b="1" dirty="0">
                <a:latin typeface="+mj-lt"/>
              </a:rPr>
              <a:t>HLT   C		</a:t>
            </a:r>
          </a:p>
          <a:p>
            <a:r>
              <a:rPr lang="en-US" sz="1600" b="1" dirty="0" err="1">
                <a:latin typeface="+mj-lt"/>
              </a:rPr>
              <a:t>LOCNa</a:t>
            </a:r>
            <a:r>
              <a:rPr lang="en-US" sz="1600" b="1" dirty="0">
                <a:latin typeface="+mj-lt"/>
              </a:rPr>
              <a:t> LDA   data3</a:t>
            </a:r>
          </a:p>
          <a:p>
            <a:r>
              <a:rPr lang="en-US" sz="1600" b="1" dirty="0" err="1">
                <a:latin typeface="+mj-lt"/>
              </a:rPr>
              <a:t>LOCNb</a:t>
            </a:r>
            <a:r>
              <a:rPr lang="en-US" sz="1600" b="1" dirty="0">
                <a:latin typeface="+mj-lt"/>
              </a:rPr>
              <a:t> SUB   B</a:t>
            </a:r>
          </a:p>
          <a:p>
            <a:r>
              <a:rPr lang="en-US" sz="1600" b="1" dirty="0">
                <a:latin typeface="+mj-lt"/>
              </a:rPr>
              <a:t>data1 EQU 12H</a:t>
            </a:r>
          </a:p>
          <a:p>
            <a:r>
              <a:rPr lang="en-US" sz="1600" b="1" dirty="0">
                <a:latin typeface="+mj-lt"/>
              </a:rPr>
              <a:t>data2 EQU 24H</a:t>
            </a:r>
          </a:p>
          <a:p>
            <a:r>
              <a:rPr lang="en-US" sz="1600" b="1" dirty="0">
                <a:latin typeface="+mj-lt"/>
              </a:rPr>
              <a:t>data3 EQU 56H</a:t>
            </a:r>
          </a:p>
          <a:p>
            <a:r>
              <a:rPr lang="en-US" sz="1600" b="1" dirty="0">
                <a:latin typeface="+mj-lt"/>
              </a:rPr>
              <a:t>A     EQU 22</a:t>
            </a:r>
          </a:p>
          <a:p>
            <a:r>
              <a:rPr lang="en-US" sz="1600" b="1" dirty="0">
                <a:latin typeface="+mj-lt"/>
              </a:rPr>
              <a:t>B     EQU 23</a:t>
            </a:r>
          </a:p>
          <a:p>
            <a:r>
              <a:rPr lang="en-US" sz="1600" b="1" dirty="0">
                <a:latin typeface="+mj-lt"/>
              </a:rPr>
              <a:t>C     EQU 24</a:t>
            </a:r>
          </a:p>
          <a:p>
            <a:r>
              <a:rPr lang="en-US" sz="1600" b="1" dirty="0">
                <a:latin typeface="+mj-lt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599" y="457200"/>
            <a:ext cx="2100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gency FB" pitchFamily="34" charset="0"/>
              </a:rPr>
              <a:t>source.ass</a:t>
            </a:r>
            <a:endParaRPr lang="en-US" sz="4000" b="1" dirty="0"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457200"/>
            <a:ext cx="2047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newsrc.txt</a:t>
            </a:r>
            <a:endParaRPr lang="en-US" sz="4000" b="1" dirty="0">
              <a:latin typeface="Agency FB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9800" y="1371600"/>
            <a:ext cx="2984600" cy="54864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6324600" y="1447800"/>
            <a:ext cx="4191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ORG </a:t>
            </a:r>
            <a:r>
              <a:rPr lang="en-US" sz="1600" b="1" dirty="0" smtClean="0">
                <a:latin typeface="+mj-lt"/>
              </a:rPr>
              <a:t>1000H</a:t>
            </a:r>
            <a:r>
              <a:rPr lang="en-US" sz="1600" b="1" dirty="0">
                <a:latin typeface="+mj-lt"/>
              </a:rPr>
              <a:t>	  	</a:t>
            </a:r>
          </a:p>
          <a:p>
            <a:r>
              <a:rPr lang="en-US" sz="1600" b="1" dirty="0">
                <a:latin typeface="+mj-lt"/>
              </a:rPr>
              <a:t>LDA </a:t>
            </a:r>
            <a:r>
              <a:rPr lang="en-US" sz="1600" b="1" dirty="0" smtClean="0">
                <a:latin typeface="+mj-lt"/>
              </a:rPr>
              <a:t>data1    </a:t>
            </a:r>
            <a:r>
              <a:rPr lang="en-US" sz="1600" b="1" dirty="0">
                <a:latin typeface="+mj-lt"/>
              </a:rPr>
              <a:t>	</a:t>
            </a:r>
            <a:r>
              <a:rPr lang="en-US" sz="1600" b="1" dirty="0" smtClean="0">
                <a:latin typeface="+mj-lt"/>
              </a:rPr>
              <a:t>  </a:t>
            </a:r>
          </a:p>
          <a:p>
            <a:r>
              <a:rPr lang="en-US" sz="1600" b="1" dirty="0" smtClean="0">
                <a:latin typeface="+mj-lt"/>
              </a:rPr>
              <a:t>JZ </a:t>
            </a:r>
            <a:r>
              <a:rPr lang="en-US" sz="1600" b="1" dirty="0" err="1" smtClean="0">
                <a:latin typeface="+mj-lt"/>
              </a:rPr>
              <a:t>LOCNa</a:t>
            </a:r>
            <a:r>
              <a:rPr lang="en-US" sz="1600" b="1" dirty="0">
                <a:latin typeface="+mj-lt"/>
              </a:rPr>
              <a:t>	</a:t>
            </a:r>
          </a:p>
          <a:p>
            <a:r>
              <a:rPr lang="en-US" sz="1600" b="1" dirty="0">
                <a:latin typeface="+mj-lt"/>
              </a:rPr>
              <a:t>MVI </a:t>
            </a:r>
            <a:r>
              <a:rPr lang="en-US" sz="1600" b="1" dirty="0" smtClean="0">
                <a:latin typeface="+mj-lt"/>
              </a:rPr>
              <a:t>data3 </a:t>
            </a:r>
            <a:r>
              <a:rPr lang="en-US" sz="1600" b="1" dirty="0">
                <a:latin typeface="+mj-lt"/>
              </a:rPr>
              <a:t>, </a:t>
            </a:r>
            <a:r>
              <a:rPr lang="en-US" sz="1600" b="1" dirty="0" smtClean="0">
                <a:latin typeface="+mj-lt"/>
              </a:rPr>
              <a:t>05	</a:t>
            </a:r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STA </a:t>
            </a:r>
            <a:r>
              <a:rPr lang="en-US" sz="1600" b="1" dirty="0" smtClean="0">
                <a:latin typeface="+mj-lt"/>
              </a:rPr>
              <a:t>data2             </a:t>
            </a:r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JZ </a:t>
            </a:r>
            <a:r>
              <a:rPr lang="en-US" sz="1600" b="1" dirty="0" err="1" smtClean="0">
                <a:latin typeface="+mj-lt"/>
              </a:rPr>
              <a:t>LOCNb</a:t>
            </a:r>
            <a:r>
              <a:rPr lang="en-US" sz="1600" b="1" dirty="0" smtClean="0">
                <a:latin typeface="+mj-lt"/>
              </a:rPr>
              <a:t>    	</a:t>
            </a:r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ADD </a:t>
            </a:r>
            <a:r>
              <a:rPr lang="en-US" sz="1600" b="1" dirty="0" smtClean="0">
                <a:latin typeface="+mj-lt"/>
              </a:rPr>
              <a:t>data2  </a:t>
            </a:r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INR </a:t>
            </a:r>
            <a:r>
              <a:rPr lang="en-US" sz="1600" b="1" dirty="0" smtClean="0">
                <a:latin typeface="+mj-lt"/>
              </a:rPr>
              <a:t>A</a:t>
            </a:r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JMP </a:t>
            </a:r>
            <a:r>
              <a:rPr lang="en-US" sz="1600" b="1" dirty="0" err="1" smtClean="0">
                <a:latin typeface="+mj-lt"/>
              </a:rPr>
              <a:t>LOCNb</a:t>
            </a:r>
            <a:r>
              <a:rPr lang="en-US" sz="1600" b="1" dirty="0">
                <a:latin typeface="+mj-lt"/>
              </a:rPr>
              <a:t>	</a:t>
            </a:r>
            <a:r>
              <a:rPr lang="en-US" sz="1600" b="1" dirty="0" smtClean="0">
                <a:latin typeface="+mj-lt"/>
              </a:rPr>
              <a:t>  </a:t>
            </a:r>
          </a:p>
          <a:p>
            <a:r>
              <a:rPr lang="en-US" sz="1600" b="1" dirty="0" smtClean="0">
                <a:latin typeface="+mj-lt"/>
              </a:rPr>
              <a:t>HLT C</a:t>
            </a:r>
            <a:r>
              <a:rPr lang="en-US" sz="1600" b="1" dirty="0">
                <a:latin typeface="+mj-lt"/>
              </a:rPr>
              <a:t>		</a:t>
            </a:r>
          </a:p>
          <a:p>
            <a:r>
              <a:rPr lang="en-US" sz="1600" b="1" dirty="0" err="1">
                <a:latin typeface="+mj-lt"/>
              </a:rPr>
              <a:t>LOCNa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LDA </a:t>
            </a:r>
            <a:r>
              <a:rPr lang="en-US" sz="1600" b="1" dirty="0">
                <a:latin typeface="+mj-lt"/>
              </a:rPr>
              <a:t>data3</a:t>
            </a:r>
          </a:p>
          <a:p>
            <a:r>
              <a:rPr lang="en-US" sz="1600" b="1" dirty="0" err="1">
                <a:latin typeface="+mj-lt"/>
              </a:rPr>
              <a:t>LOCNb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SUB </a:t>
            </a:r>
            <a:r>
              <a:rPr lang="en-US" sz="1600" b="1" dirty="0">
                <a:latin typeface="+mj-lt"/>
              </a:rPr>
              <a:t>B</a:t>
            </a:r>
          </a:p>
          <a:p>
            <a:r>
              <a:rPr lang="en-US" sz="1600" b="1" dirty="0">
                <a:latin typeface="+mj-lt"/>
              </a:rPr>
              <a:t>data1 EQU 12H</a:t>
            </a:r>
          </a:p>
          <a:p>
            <a:r>
              <a:rPr lang="en-US" sz="1600" b="1" dirty="0">
                <a:latin typeface="+mj-lt"/>
              </a:rPr>
              <a:t>data2 EQU 24H</a:t>
            </a:r>
          </a:p>
          <a:p>
            <a:r>
              <a:rPr lang="en-US" sz="1600" b="1" dirty="0">
                <a:latin typeface="+mj-lt"/>
              </a:rPr>
              <a:t>data3 EQU 56H</a:t>
            </a:r>
          </a:p>
          <a:p>
            <a:r>
              <a:rPr lang="en-US" sz="1600" b="1" dirty="0">
                <a:latin typeface="+mj-lt"/>
              </a:rPr>
              <a:t>A </a:t>
            </a:r>
            <a:r>
              <a:rPr lang="en-US" sz="1600" b="1" dirty="0" smtClean="0">
                <a:latin typeface="+mj-lt"/>
              </a:rPr>
              <a:t>EQU </a:t>
            </a:r>
            <a:r>
              <a:rPr lang="en-US" sz="1600" b="1" dirty="0">
                <a:latin typeface="+mj-lt"/>
              </a:rPr>
              <a:t>22</a:t>
            </a:r>
          </a:p>
          <a:p>
            <a:r>
              <a:rPr lang="en-US" sz="1600" b="1" dirty="0">
                <a:latin typeface="+mj-lt"/>
              </a:rPr>
              <a:t>B </a:t>
            </a:r>
            <a:r>
              <a:rPr lang="en-US" sz="1600" b="1" dirty="0" smtClean="0">
                <a:latin typeface="+mj-lt"/>
              </a:rPr>
              <a:t>EQU </a:t>
            </a:r>
            <a:r>
              <a:rPr lang="en-US" sz="1600" b="1" dirty="0">
                <a:latin typeface="+mj-lt"/>
              </a:rPr>
              <a:t>23</a:t>
            </a:r>
          </a:p>
          <a:p>
            <a:r>
              <a:rPr lang="en-US" sz="1600" b="1" dirty="0">
                <a:latin typeface="+mj-lt"/>
              </a:rPr>
              <a:t>C </a:t>
            </a:r>
            <a:r>
              <a:rPr lang="en-US" sz="1600" b="1" dirty="0" smtClean="0">
                <a:latin typeface="+mj-lt"/>
              </a:rPr>
              <a:t>EQU </a:t>
            </a:r>
            <a:r>
              <a:rPr lang="en-US" sz="1600" b="1" dirty="0">
                <a:latin typeface="+mj-lt"/>
              </a:rPr>
              <a:t>24</a:t>
            </a:r>
          </a:p>
          <a:p>
            <a:r>
              <a:rPr lang="en-US" sz="1600" b="1" dirty="0">
                <a:latin typeface="+mj-lt"/>
              </a:rPr>
              <a:t>END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191000" y="3200400"/>
            <a:ext cx="1447800" cy="160020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9AA-A069-440F-9593-F6211A007A06}" type="datetime1">
              <a:rPr lang="en-US" smtClean="0"/>
              <a:pPr/>
              <a:t>10/24/2010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Institute of Technology, </a:t>
            </a:r>
            <a:r>
              <a:rPr lang="en-US" dirty="0" err="1" smtClean="0"/>
              <a:t>Tiruchirapalli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AEBE5CA-38DA-4AE1-BFCC-D79DCB16C7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3100" y="533400"/>
            <a:ext cx="8156448" cy="777240"/>
          </a:xfrm>
        </p:spPr>
        <p:txBody>
          <a:bodyPr/>
          <a:lstStyle/>
          <a:p>
            <a:r>
              <a:rPr lang="en-US" sz="4400" b="1" spc="0" dirty="0" smtClean="0">
                <a:latin typeface="Agency FB" pitchFamily="34" charset="0"/>
              </a:rPr>
              <a:t>Step2: newsrc.txt </a:t>
            </a:r>
            <a:r>
              <a:rPr lang="en-US" sz="4400" b="1" spc="0" dirty="0">
                <a:latin typeface="Agency FB" pitchFamily="34" charset="0"/>
                <a:sym typeface="Wingdings" pitchFamily="2" charset="2"/>
              </a:rPr>
              <a:t> </a:t>
            </a:r>
            <a:r>
              <a:rPr lang="en-US" sz="4400" b="1" spc="0" dirty="0" smtClean="0">
                <a:latin typeface="Agency FB" pitchFamily="34" charset="0"/>
                <a:sym typeface="Wingdings" pitchFamily="2" charset="2"/>
              </a:rPr>
              <a:t>object.txt</a:t>
            </a:r>
            <a:endParaRPr lang="en-US" b="1" dirty="0">
              <a:latin typeface="Broadway" pitchFamily="82" charset="0"/>
              <a:cs typeface="Arial" pitchFamily="34" charset="0"/>
            </a:endParaRPr>
          </a:p>
        </p:txBody>
      </p:sp>
      <p:sp>
        <p:nvSpPr>
          <p:cNvPr id="3" name="Flowchart: Sequential Access Storage 2"/>
          <p:cNvSpPr/>
          <p:nvPr/>
        </p:nvSpPr>
        <p:spPr>
          <a:xfrm>
            <a:off x="2362200" y="3048000"/>
            <a:ext cx="838200" cy="533400"/>
          </a:xfrm>
          <a:prstGeom prst="flowChartMagneticTap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0400" y="1600200"/>
            <a:ext cx="82423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infile.open</a:t>
            </a:r>
            <a:r>
              <a:rPr lang="en-US" sz="2000" b="1" dirty="0" smtClean="0">
                <a:latin typeface="+mj-lt"/>
              </a:rPr>
              <a:t>(</a:t>
            </a:r>
            <a:r>
              <a:rPr lang="en-US" sz="2000" b="1" dirty="0"/>
              <a:t>"</a:t>
            </a:r>
            <a:r>
              <a:rPr lang="en-US" sz="2000" b="1" dirty="0" smtClean="0">
                <a:latin typeface="+mj-lt"/>
              </a:rPr>
              <a:t>newsrc.txt");</a:t>
            </a:r>
            <a:endParaRPr lang="en-US" sz="2000" b="1" dirty="0">
              <a:latin typeface="+mj-lt"/>
            </a:endParaRPr>
          </a:p>
          <a:p>
            <a:r>
              <a:rPr lang="en-US" sz="2000" b="1" dirty="0" err="1" smtClean="0">
                <a:latin typeface="+mj-lt"/>
              </a:rPr>
              <a:t>outfile.open</a:t>
            </a:r>
            <a:r>
              <a:rPr lang="en-US" sz="2000" b="1" dirty="0" smtClean="0">
                <a:latin typeface="+mj-lt"/>
              </a:rPr>
              <a:t>(</a:t>
            </a:r>
            <a:r>
              <a:rPr lang="en-US" sz="2000" b="1" dirty="0" smtClean="0"/>
              <a:t>"</a:t>
            </a:r>
            <a:r>
              <a:rPr lang="en-US" sz="2000" b="1" dirty="0" smtClean="0">
                <a:latin typeface="+mj-lt"/>
              </a:rPr>
              <a:t>object.txt</a:t>
            </a:r>
            <a:r>
              <a:rPr lang="en-US" sz="2000" b="1" dirty="0">
                <a:latin typeface="+mj-lt"/>
              </a:rPr>
              <a:t>");</a:t>
            </a:r>
          </a:p>
          <a:p>
            <a:r>
              <a:rPr lang="en-US" sz="2000" b="1" dirty="0">
                <a:latin typeface="+mj-lt"/>
              </a:rPr>
              <a:t>char </a:t>
            </a:r>
            <a:r>
              <a:rPr lang="en-US" sz="2000" b="1" dirty="0" err="1">
                <a:latin typeface="+mj-lt"/>
              </a:rPr>
              <a:t>hexadrs</a:t>
            </a:r>
            <a:r>
              <a:rPr lang="en-US" sz="2000" b="1" dirty="0">
                <a:latin typeface="+mj-lt"/>
              </a:rPr>
              <a:t>[4];    //To store the 4-bit starting address</a:t>
            </a:r>
          </a:p>
          <a:p>
            <a:r>
              <a:rPr lang="en-US" sz="2000" b="1" dirty="0">
                <a:latin typeface="+mj-lt"/>
              </a:rPr>
              <a:t>p=new char[3];</a:t>
            </a:r>
          </a:p>
          <a:p>
            <a:r>
              <a:rPr lang="en-US" sz="2000" b="1" dirty="0" err="1">
                <a:latin typeface="+mj-lt"/>
              </a:rPr>
              <a:t>infile</a:t>
            </a:r>
            <a:r>
              <a:rPr lang="en-US" sz="2000" b="1" dirty="0">
                <a:latin typeface="+mj-lt"/>
              </a:rPr>
              <a:t>&gt;&gt;p;</a:t>
            </a:r>
          </a:p>
          <a:p>
            <a:r>
              <a:rPr lang="en-US" sz="2000" b="1" dirty="0">
                <a:latin typeface="+mj-lt"/>
              </a:rPr>
              <a:t>if(</a:t>
            </a:r>
            <a:r>
              <a:rPr lang="en-US" sz="2000" b="1" dirty="0" err="1">
                <a:latin typeface="+mj-lt"/>
              </a:rPr>
              <a:t>strcmp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p,"ORG</a:t>
            </a:r>
            <a:r>
              <a:rPr lang="en-US" sz="2000" b="1" dirty="0">
                <a:latin typeface="+mj-lt"/>
              </a:rPr>
              <a:t>")!=0)</a:t>
            </a:r>
          </a:p>
          <a:p>
            <a:r>
              <a:rPr lang="en-US" sz="2000" b="1" dirty="0">
                <a:latin typeface="+mj-lt"/>
              </a:rPr>
              <a:t>{</a:t>
            </a:r>
          </a:p>
          <a:p>
            <a:r>
              <a:rPr lang="en-US" sz="2000" b="1" dirty="0" err="1">
                <a:latin typeface="+mj-lt"/>
              </a:rPr>
              <a:t>cout</a:t>
            </a:r>
            <a:r>
              <a:rPr lang="en-US" sz="2000" b="1" dirty="0">
                <a:latin typeface="+mj-lt"/>
              </a:rPr>
              <a:t>&lt;&lt;"origin of the code not defined! TERMINATING!!";</a:t>
            </a:r>
          </a:p>
          <a:p>
            <a:r>
              <a:rPr lang="en-US" sz="2000" b="1" dirty="0">
                <a:latin typeface="+mj-lt"/>
              </a:rPr>
              <a:t>return 0;</a:t>
            </a:r>
          </a:p>
          <a:p>
            <a:r>
              <a:rPr lang="en-US" sz="2000" b="1" dirty="0">
                <a:latin typeface="+mj-lt"/>
              </a:rPr>
              <a:t>}</a:t>
            </a:r>
          </a:p>
          <a:p>
            <a:r>
              <a:rPr lang="en-US" sz="2000" b="1" dirty="0">
                <a:latin typeface="+mj-lt"/>
              </a:rPr>
              <a:t>else</a:t>
            </a:r>
          </a:p>
          <a:p>
            <a:r>
              <a:rPr lang="en-US" sz="2000" b="1" dirty="0" err="1">
                <a:latin typeface="+mj-lt"/>
              </a:rPr>
              <a:t>infile</a:t>
            </a:r>
            <a:r>
              <a:rPr lang="en-US" sz="2000" b="1" dirty="0">
                <a:latin typeface="+mj-lt"/>
              </a:rPr>
              <a:t>&gt;&gt;</a:t>
            </a:r>
            <a:r>
              <a:rPr lang="en-US" sz="2000" b="1" dirty="0" err="1">
                <a:latin typeface="+mj-lt"/>
              </a:rPr>
              <a:t>hexadrs</a:t>
            </a:r>
            <a:r>
              <a:rPr lang="en-US" sz="2000" b="1" dirty="0">
                <a:latin typeface="+mj-lt"/>
              </a:rPr>
              <a:t>[3]&gt;&gt;</a:t>
            </a:r>
            <a:r>
              <a:rPr lang="en-US" sz="2000" b="1" dirty="0" err="1">
                <a:latin typeface="+mj-lt"/>
              </a:rPr>
              <a:t>hexadrs</a:t>
            </a:r>
            <a:r>
              <a:rPr lang="en-US" sz="2000" b="1" dirty="0">
                <a:latin typeface="+mj-lt"/>
              </a:rPr>
              <a:t>[2]&gt;&gt;</a:t>
            </a:r>
            <a:r>
              <a:rPr lang="en-US" sz="2000" b="1" dirty="0" err="1">
                <a:latin typeface="+mj-lt"/>
              </a:rPr>
              <a:t>hexadrs</a:t>
            </a:r>
            <a:r>
              <a:rPr lang="en-US" sz="2000" b="1" dirty="0">
                <a:latin typeface="+mj-lt"/>
              </a:rPr>
              <a:t>[1]&gt;&gt;</a:t>
            </a:r>
            <a:r>
              <a:rPr lang="en-US" sz="2000" b="1" dirty="0" err="1">
                <a:latin typeface="+mj-lt"/>
              </a:rPr>
              <a:t>hexadrs</a:t>
            </a:r>
            <a:r>
              <a:rPr lang="en-US" sz="2000" b="1" dirty="0">
                <a:latin typeface="+mj-lt"/>
              </a:rPr>
              <a:t>[0];</a:t>
            </a:r>
          </a:p>
          <a:p>
            <a:r>
              <a:rPr lang="en-US" sz="2000" b="1" dirty="0" err="1">
                <a:latin typeface="+mj-lt"/>
              </a:rPr>
              <a:t>adrs</a:t>
            </a:r>
            <a:r>
              <a:rPr lang="en-US" sz="2000" b="1" dirty="0">
                <a:latin typeface="+mj-lt"/>
              </a:rPr>
              <a:t>=</a:t>
            </a:r>
            <a:r>
              <a:rPr lang="en-US" sz="2000" b="1" dirty="0" err="1">
                <a:latin typeface="+mj-lt"/>
              </a:rPr>
              <a:t>hexadec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hexadrs</a:t>
            </a:r>
            <a:r>
              <a:rPr lang="en-US" sz="2000" b="1" dirty="0">
                <a:latin typeface="+mj-lt"/>
              </a:rPr>
              <a:t>);	</a:t>
            </a:r>
          </a:p>
          <a:p>
            <a:r>
              <a:rPr lang="en-US" sz="2000" b="1" dirty="0" err="1">
                <a:latin typeface="+mj-lt"/>
              </a:rPr>
              <a:t>outfile.setf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ios</a:t>
            </a:r>
            <a:r>
              <a:rPr lang="en-US" sz="2000" b="1" dirty="0">
                <a:latin typeface="+mj-lt"/>
              </a:rPr>
              <a:t>::</a:t>
            </a:r>
            <a:r>
              <a:rPr lang="en-US" sz="2000" b="1" dirty="0" err="1">
                <a:latin typeface="+mj-lt"/>
              </a:rPr>
              <a:t>hex,ios</a:t>
            </a:r>
            <a:r>
              <a:rPr lang="en-US" sz="2000" b="1" dirty="0">
                <a:latin typeface="+mj-lt"/>
              </a:rPr>
              <a:t>::</a:t>
            </a:r>
            <a:r>
              <a:rPr lang="en-US" sz="2000" b="1" dirty="0" err="1">
                <a:latin typeface="+mj-lt"/>
              </a:rPr>
              <a:t>basefield</a:t>
            </a:r>
            <a:r>
              <a:rPr lang="en-US" sz="2000" b="1" dirty="0">
                <a:latin typeface="+mj-lt"/>
              </a:rPr>
              <a:t>);</a:t>
            </a:r>
          </a:p>
          <a:p>
            <a:r>
              <a:rPr lang="en-US" sz="2000" b="1" dirty="0" err="1">
                <a:latin typeface="+mj-lt"/>
              </a:rPr>
              <a:t>outfile</a:t>
            </a:r>
            <a:r>
              <a:rPr lang="en-US" sz="2000" b="1" dirty="0">
                <a:latin typeface="+mj-lt"/>
              </a:rPr>
              <a:t>&lt;&lt;</a:t>
            </a:r>
            <a:r>
              <a:rPr lang="en-US" sz="2000" b="1" dirty="0" err="1">
                <a:latin typeface="+mj-lt"/>
              </a:rPr>
              <a:t>adrs</a:t>
            </a:r>
            <a:r>
              <a:rPr lang="en-US" sz="2000" b="1" dirty="0">
                <a:latin typeface="+mj-lt"/>
              </a:rPr>
              <a:t>&lt;&lt;' 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2100" y="2873514"/>
            <a:ext cx="4491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Check if origin is defined</a:t>
            </a:r>
            <a:endParaRPr lang="en-US" sz="4000" b="1" dirty="0">
              <a:latin typeface="Agency FB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649-D274-4562-BDD1-E6038E4706F7}" type="datetime1">
              <a:rPr lang="en-US" smtClean="0"/>
              <a:pPr/>
              <a:t>10/24/2010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Institute of Technology, </a:t>
            </a:r>
            <a:r>
              <a:rPr lang="en-US" dirty="0" err="1" smtClean="0"/>
              <a:t>Tiruchirapalli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AEBE5CA-38DA-4AE1-BFCC-D79DCB16C7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685800" y="533400"/>
            <a:ext cx="8156448" cy="777240"/>
          </a:xfrm>
        </p:spPr>
        <p:txBody>
          <a:bodyPr/>
          <a:lstStyle/>
          <a:p>
            <a:r>
              <a:rPr lang="en-US" sz="4400" b="1" spc="0" dirty="0" smtClean="0">
                <a:latin typeface="Agency FB" pitchFamily="34" charset="0"/>
              </a:rPr>
              <a:t>Step2: newsrc.txt </a:t>
            </a:r>
            <a:r>
              <a:rPr lang="en-US" sz="4400" b="1" spc="0" dirty="0">
                <a:latin typeface="Agency FB" pitchFamily="34" charset="0"/>
                <a:sym typeface="Wingdings" pitchFamily="2" charset="2"/>
              </a:rPr>
              <a:t> </a:t>
            </a:r>
            <a:r>
              <a:rPr lang="en-US" sz="4400" b="1" spc="0" dirty="0" smtClean="0">
                <a:latin typeface="Agency FB" pitchFamily="34" charset="0"/>
                <a:sym typeface="Wingdings" pitchFamily="2" charset="2"/>
              </a:rPr>
              <a:t>object.txt</a:t>
            </a:r>
            <a:endParaRPr lang="en-US" b="1" dirty="0">
              <a:latin typeface="Broadway" pitchFamily="82" charset="0"/>
              <a:cs typeface="Arial" pitchFamily="34" charset="0"/>
            </a:endParaRPr>
          </a:p>
        </p:txBody>
      </p:sp>
      <p:sp>
        <p:nvSpPr>
          <p:cNvPr id="2" name="Right Arrow Callout 1"/>
          <p:cNvSpPr/>
          <p:nvPr/>
        </p:nvSpPr>
        <p:spPr>
          <a:xfrm>
            <a:off x="1371600" y="3276600"/>
            <a:ext cx="16002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478" y="2035939"/>
            <a:ext cx="86485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while(!</a:t>
            </a:r>
            <a:r>
              <a:rPr lang="en-US" sz="2000" b="1" dirty="0" err="1">
                <a:latin typeface="+mj-lt"/>
              </a:rPr>
              <a:t>infile.eof</a:t>
            </a:r>
            <a:r>
              <a:rPr lang="en-US" sz="2000" b="1" dirty="0">
                <a:latin typeface="+mj-lt"/>
              </a:rPr>
              <a:t>())</a:t>
            </a:r>
          </a:p>
          <a:p>
            <a:r>
              <a:rPr lang="en-US" sz="2000" b="1" dirty="0" smtClean="0">
                <a:latin typeface="+mj-lt"/>
              </a:rPr>
              <a:t>{</a:t>
            </a:r>
            <a:endParaRPr lang="en-US" sz="2000" b="1" dirty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p=new </a:t>
            </a:r>
            <a:r>
              <a:rPr lang="en-US" sz="2000" b="1" dirty="0">
                <a:latin typeface="+mj-lt"/>
              </a:rPr>
              <a:t>char[10];</a:t>
            </a:r>
          </a:p>
          <a:p>
            <a:r>
              <a:rPr lang="en-US" sz="2000" b="1" dirty="0" err="1" smtClean="0">
                <a:latin typeface="+mj-lt"/>
              </a:rPr>
              <a:t>infile</a:t>
            </a:r>
            <a:r>
              <a:rPr lang="en-US" sz="2000" b="1" dirty="0">
                <a:latin typeface="+mj-lt"/>
              </a:rPr>
              <a:t>&gt;&gt;p;       //Extracts the assembler-specific keywords </a:t>
            </a:r>
            <a:endParaRPr lang="en-US" sz="2000" b="1" dirty="0" smtClean="0">
              <a:latin typeface="+mj-lt"/>
            </a:endParaRPr>
          </a:p>
          <a:p>
            <a:r>
              <a:rPr lang="en-US" sz="2000" b="1" dirty="0" err="1" smtClean="0">
                <a:latin typeface="+mj-lt"/>
              </a:rPr>
              <a:t>int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h=hash(p); </a:t>
            </a:r>
            <a:endParaRPr lang="en-US" sz="2000" b="1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delete </a:t>
            </a:r>
            <a:r>
              <a:rPr lang="en-US" sz="2000" b="1" dirty="0">
                <a:latin typeface="+mj-lt"/>
              </a:rPr>
              <a:t>p</a:t>
            </a:r>
            <a:r>
              <a:rPr lang="en-US" sz="2000" b="1" dirty="0" smtClean="0">
                <a:latin typeface="+mj-lt"/>
              </a:rPr>
              <a:t>;</a:t>
            </a:r>
          </a:p>
          <a:p>
            <a:r>
              <a:rPr lang="en-US" sz="2000" b="1" dirty="0" smtClean="0">
                <a:latin typeface="+mj-lt"/>
              </a:rPr>
              <a:t>……</a:t>
            </a:r>
          </a:p>
          <a:p>
            <a:r>
              <a:rPr lang="en-US" sz="2000" b="1" dirty="0">
                <a:latin typeface="+mj-lt"/>
              </a:rPr>
              <a:t>}</a:t>
            </a:r>
          </a:p>
          <a:p>
            <a:r>
              <a:rPr lang="en-US" sz="2000" b="1" dirty="0">
                <a:latin typeface="+mj-lt"/>
              </a:rPr>
              <a:t>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3263900"/>
            <a:ext cx="2667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Agency FB" pitchFamily="34" charset="0"/>
              </a:rPr>
              <a:t>Calls </a:t>
            </a:r>
            <a:r>
              <a:rPr lang="en-US" sz="2800" b="1" dirty="0">
                <a:latin typeface="Agency FB" pitchFamily="34" charset="0"/>
              </a:rPr>
              <a:t>the hash </a:t>
            </a:r>
            <a:r>
              <a:rPr lang="en-US" sz="2800" b="1" dirty="0" smtClean="0">
                <a:latin typeface="Agency FB" pitchFamily="34" charset="0"/>
              </a:rPr>
              <a:t>table </a:t>
            </a:r>
            <a:r>
              <a:rPr lang="en-US" sz="2800" b="1" dirty="0">
                <a:latin typeface="Agency FB" pitchFamily="34" charset="0"/>
              </a:rPr>
              <a:t>to return a unique hash value for each particular keyword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686800" cy="5638800"/>
          </a:xfrm>
        </p:spPr>
        <p:txBody>
          <a:bodyPr>
            <a:noAutofit/>
          </a:bodyPr>
          <a:lstStyle/>
          <a:p>
            <a:r>
              <a:rPr lang="en-US" sz="1800" b="1" dirty="0" err="1">
                <a:latin typeface="+mj-lt"/>
              </a:rPr>
              <a:t>int</a:t>
            </a:r>
            <a:r>
              <a:rPr lang="en-US" sz="1800" b="1" dirty="0">
                <a:latin typeface="+mj-lt"/>
              </a:rPr>
              <a:t> hash(char* a) </a:t>
            </a:r>
            <a:endParaRPr lang="en-US" sz="1800" b="1" dirty="0" smtClean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{</a:t>
            </a:r>
            <a:endParaRPr lang="en-US" sz="1800" b="1" dirty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if</a:t>
            </a:r>
            <a:r>
              <a:rPr lang="en-US" sz="1800" b="1" dirty="0">
                <a:latin typeface="+mj-lt"/>
              </a:rPr>
              <a:t>((</a:t>
            </a:r>
            <a:r>
              <a:rPr lang="en-US" sz="1800" b="1" dirty="0" err="1">
                <a:latin typeface="+mj-lt"/>
              </a:rPr>
              <a:t>strcmp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dirty="0" err="1">
                <a:latin typeface="+mj-lt"/>
              </a:rPr>
              <a:t>a,"LDA</a:t>
            </a:r>
            <a:r>
              <a:rPr lang="en-US" sz="1800" b="1" dirty="0">
                <a:latin typeface="+mj-lt"/>
              </a:rPr>
              <a:t>")==0)||(</a:t>
            </a:r>
            <a:r>
              <a:rPr lang="en-US" sz="1800" b="1" dirty="0" err="1">
                <a:latin typeface="+mj-lt"/>
              </a:rPr>
              <a:t>strcmp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dirty="0" err="1">
                <a:latin typeface="+mj-lt"/>
              </a:rPr>
              <a:t>a,"STA</a:t>
            </a:r>
            <a:r>
              <a:rPr lang="en-US" sz="1800" b="1" dirty="0">
                <a:latin typeface="+mj-lt"/>
              </a:rPr>
              <a:t>")==0)||(</a:t>
            </a:r>
            <a:r>
              <a:rPr lang="en-US" sz="1800" b="1" dirty="0" err="1">
                <a:latin typeface="+mj-lt"/>
              </a:rPr>
              <a:t>strcmp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dirty="0" err="1">
                <a:latin typeface="+mj-lt"/>
              </a:rPr>
              <a:t>a,"JMP</a:t>
            </a:r>
            <a:r>
              <a:rPr lang="en-US" sz="1800" b="1" dirty="0">
                <a:latin typeface="+mj-lt"/>
              </a:rPr>
              <a:t>")==0)||(</a:t>
            </a:r>
            <a:r>
              <a:rPr lang="en-US" sz="1800" b="1" dirty="0" err="1">
                <a:latin typeface="+mj-lt"/>
              </a:rPr>
              <a:t>strcmp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dirty="0" err="1">
                <a:latin typeface="+mj-lt"/>
              </a:rPr>
              <a:t>a,"JZ</a:t>
            </a:r>
            <a:r>
              <a:rPr lang="en-US" sz="1800" b="1" dirty="0">
                <a:latin typeface="+mj-lt"/>
              </a:rPr>
              <a:t>")==0</a:t>
            </a:r>
            <a:r>
              <a:rPr lang="en-US" sz="1800" b="1" dirty="0" smtClean="0">
                <a:latin typeface="+mj-lt"/>
              </a:rPr>
              <a:t>))</a:t>
            </a:r>
          </a:p>
          <a:p>
            <a:r>
              <a:rPr lang="en-US" sz="1800" b="1" dirty="0" smtClean="0">
                <a:latin typeface="+mj-lt"/>
              </a:rPr>
              <a:t>return </a:t>
            </a:r>
            <a:r>
              <a:rPr lang="en-US" sz="1800" b="1" dirty="0">
                <a:latin typeface="+mj-lt"/>
              </a:rPr>
              <a:t>3;</a:t>
            </a:r>
          </a:p>
          <a:p>
            <a:r>
              <a:rPr lang="en-US" sz="1800" b="1" dirty="0" smtClean="0">
                <a:latin typeface="+mj-lt"/>
              </a:rPr>
              <a:t>else </a:t>
            </a:r>
            <a:r>
              <a:rPr lang="en-US" sz="1800" b="1" dirty="0">
                <a:latin typeface="+mj-lt"/>
              </a:rPr>
              <a:t>if(</a:t>
            </a:r>
            <a:r>
              <a:rPr lang="en-US" sz="1800" b="1" dirty="0" err="1">
                <a:latin typeface="+mj-lt"/>
              </a:rPr>
              <a:t>strcmp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dirty="0" err="1">
                <a:latin typeface="+mj-lt"/>
              </a:rPr>
              <a:t>a,"MVI</a:t>
            </a:r>
            <a:r>
              <a:rPr lang="en-US" sz="1800" b="1" dirty="0">
                <a:latin typeface="+mj-lt"/>
              </a:rPr>
              <a:t>")==0)</a:t>
            </a:r>
          </a:p>
          <a:p>
            <a:r>
              <a:rPr lang="en-US" sz="1800" b="1" dirty="0" smtClean="0">
                <a:latin typeface="+mj-lt"/>
              </a:rPr>
              <a:t>return </a:t>
            </a:r>
            <a:r>
              <a:rPr lang="en-US" sz="1800" b="1" dirty="0">
                <a:latin typeface="+mj-lt"/>
              </a:rPr>
              <a:t>2;</a:t>
            </a:r>
          </a:p>
          <a:p>
            <a:r>
              <a:rPr lang="en-US" sz="1800" b="1" dirty="0" smtClean="0">
                <a:latin typeface="+mj-lt"/>
              </a:rPr>
              <a:t>else </a:t>
            </a:r>
            <a:r>
              <a:rPr lang="en-US" sz="1800" b="1" dirty="0">
                <a:latin typeface="+mj-lt"/>
              </a:rPr>
              <a:t>if((</a:t>
            </a:r>
            <a:r>
              <a:rPr lang="en-US" sz="1800" b="1" dirty="0" err="1">
                <a:latin typeface="+mj-lt"/>
              </a:rPr>
              <a:t>strcmp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dirty="0" err="1">
                <a:latin typeface="+mj-lt"/>
              </a:rPr>
              <a:t>a,"ADD</a:t>
            </a:r>
            <a:r>
              <a:rPr lang="en-US" sz="1800" b="1" dirty="0">
                <a:latin typeface="+mj-lt"/>
              </a:rPr>
              <a:t>")==0)||(</a:t>
            </a:r>
            <a:r>
              <a:rPr lang="en-US" sz="1800" b="1" dirty="0" err="1">
                <a:latin typeface="+mj-lt"/>
              </a:rPr>
              <a:t>strcmp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dirty="0" err="1">
                <a:latin typeface="+mj-lt"/>
              </a:rPr>
              <a:t>a,"INR</a:t>
            </a:r>
            <a:r>
              <a:rPr lang="en-US" sz="1800" b="1" dirty="0">
                <a:latin typeface="+mj-lt"/>
              </a:rPr>
              <a:t>")==0)||(</a:t>
            </a:r>
            <a:r>
              <a:rPr lang="en-US" sz="1800" b="1" dirty="0" err="1">
                <a:latin typeface="+mj-lt"/>
              </a:rPr>
              <a:t>strcmp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dirty="0" err="1">
                <a:latin typeface="+mj-lt"/>
              </a:rPr>
              <a:t>a,"SUB</a:t>
            </a:r>
            <a:r>
              <a:rPr lang="en-US" sz="1800" b="1" dirty="0">
                <a:latin typeface="+mj-lt"/>
              </a:rPr>
              <a:t>")==0)||(</a:t>
            </a:r>
            <a:r>
              <a:rPr lang="en-US" sz="1800" b="1" dirty="0" err="1">
                <a:latin typeface="+mj-lt"/>
              </a:rPr>
              <a:t>strcmp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dirty="0" err="1">
                <a:latin typeface="+mj-lt"/>
              </a:rPr>
              <a:t>a,"HLT</a:t>
            </a:r>
            <a:r>
              <a:rPr lang="en-US" sz="1800" b="1" dirty="0">
                <a:latin typeface="+mj-lt"/>
              </a:rPr>
              <a:t>")==0))</a:t>
            </a:r>
          </a:p>
          <a:p>
            <a:r>
              <a:rPr lang="en-US" sz="1800" b="1" dirty="0" smtClean="0">
                <a:latin typeface="+mj-lt"/>
              </a:rPr>
              <a:t>return </a:t>
            </a:r>
            <a:r>
              <a:rPr lang="en-US" sz="1800" b="1" dirty="0">
                <a:latin typeface="+mj-lt"/>
              </a:rPr>
              <a:t>1;</a:t>
            </a:r>
          </a:p>
          <a:p>
            <a:r>
              <a:rPr lang="en-US" sz="1800" b="1" dirty="0" smtClean="0">
                <a:latin typeface="+mj-lt"/>
              </a:rPr>
              <a:t>else</a:t>
            </a:r>
            <a:endParaRPr lang="en-US" sz="1800" b="1" dirty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return </a:t>
            </a:r>
            <a:r>
              <a:rPr lang="en-US" sz="1800" b="1" dirty="0">
                <a:latin typeface="+mj-lt"/>
              </a:rPr>
              <a:t>0;</a:t>
            </a:r>
          </a:p>
          <a:p>
            <a:r>
              <a:rPr lang="en-US" sz="1800" b="1" dirty="0">
                <a:latin typeface="+mj-lt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Hash Function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2207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685800" y="533400"/>
            <a:ext cx="8156448" cy="777240"/>
          </a:xfrm>
        </p:spPr>
        <p:txBody>
          <a:bodyPr/>
          <a:lstStyle/>
          <a:p>
            <a:r>
              <a:rPr lang="en-US" sz="4400" b="1" spc="0" dirty="0" smtClean="0">
                <a:latin typeface="Agency FB" pitchFamily="34" charset="0"/>
              </a:rPr>
              <a:t>Step2: newsrc.txt </a:t>
            </a:r>
            <a:r>
              <a:rPr lang="en-US" sz="4400" b="1" spc="0" dirty="0">
                <a:latin typeface="Agency FB" pitchFamily="34" charset="0"/>
                <a:sym typeface="Wingdings" pitchFamily="2" charset="2"/>
              </a:rPr>
              <a:t> </a:t>
            </a:r>
            <a:r>
              <a:rPr lang="en-US" sz="4400" b="1" spc="0" dirty="0" smtClean="0">
                <a:latin typeface="Agency FB" pitchFamily="34" charset="0"/>
                <a:sym typeface="Wingdings" pitchFamily="2" charset="2"/>
              </a:rPr>
              <a:t>object.txt</a:t>
            </a:r>
            <a:endParaRPr lang="en-US" b="1" dirty="0">
              <a:latin typeface="Broadway" pitchFamily="82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447801"/>
            <a:ext cx="6096000" cy="50783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b="1" dirty="0"/>
              <a:t>while(!</a:t>
            </a:r>
            <a:r>
              <a:rPr lang="en-US" b="1" dirty="0" err="1"/>
              <a:t>infile.eof</a:t>
            </a:r>
            <a:r>
              <a:rPr lang="en-US" b="1" dirty="0"/>
              <a:t>())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……</a:t>
            </a:r>
          </a:p>
          <a:p>
            <a:r>
              <a:rPr lang="en-US" b="1" dirty="0" smtClean="0"/>
              <a:t>char</a:t>
            </a:r>
            <a:r>
              <a:rPr lang="en-US" b="1" dirty="0"/>
              <a:t>* z;         </a:t>
            </a:r>
            <a:r>
              <a:rPr lang="en-US" b="1" dirty="0" smtClean="0"/>
              <a:t>//Retrieve </a:t>
            </a:r>
            <a:r>
              <a:rPr lang="en-US" b="1" dirty="0"/>
              <a:t>and store symbols</a:t>
            </a:r>
          </a:p>
          <a:p>
            <a:r>
              <a:rPr lang="en-US" b="1" dirty="0"/>
              <a:t>       switch(h)</a:t>
            </a:r>
          </a:p>
          <a:p>
            <a:r>
              <a:rPr lang="en-US" b="1" dirty="0"/>
              <a:t>       {</a:t>
            </a:r>
          </a:p>
          <a:p>
            <a:r>
              <a:rPr lang="en-US" b="1" dirty="0"/>
              <a:t>           case 3: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adrs</a:t>
            </a:r>
            <a:r>
              <a:rPr lang="en-US" b="1" dirty="0"/>
              <a:t>+=3;    //Since 3-byte instructions</a:t>
            </a:r>
          </a:p>
          <a:p>
            <a:r>
              <a:rPr lang="en-US" b="1" dirty="0"/>
              <a:t>                z=new char[10];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infile</a:t>
            </a:r>
            <a:r>
              <a:rPr lang="en-US" b="1" dirty="0"/>
              <a:t>&gt;&gt;z;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outfile</a:t>
            </a:r>
            <a:r>
              <a:rPr lang="en-US" b="1" dirty="0"/>
              <a:t>&lt;&lt;z&lt;&lt;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outfile</a:t>
            </a:r>
            <a:r>
              <a:rPr lang="en-US" b="1" dirty="0"/>
              <a:t>&lt;&lt;</a:t>
            </a:r>
            <a:r>
              <a:rPr lang="en-US" b="1" dirty="0" err="1"/>
              <a:t>adrs</a:t>
            </a:r>
            <a:r>
              <a:rPr lang="en-US" b="1" dirty="0"/>
              <a:t>&lt;&lt;' ';</a:t>
            </a:r>
          </a:p>
          <a:p>
            <a:r>
              <a:rPr lang="en-US" b="1" dirty="0"/>
              <a:t>                delete z;</a:t>
            </a:r>
          </a:p>
          <a:p>
            <a:r>
              <a:rPr lang="en-US" b="1" dirty="0"/>
              <a:t>                break;</a:t>
            </a:r>
          </a:p>
          <a:p>
            <a:r>
              <a:rPr lang="en-US" b="1" dirty="0"/>
              <a:t>            case 2: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adrs</a:t>
            </a:r>
            <a:r>
              <a:rPr lang="en-US" b="1" dirty="0"/>
              <a:t>+=2;    //Since 2-byte instructions</a:t>
            </a:r>
          </a:p>
          <a:p>
            <a:r>
              <a:rPr lang="en-US" b="1" dirty="0"/>
              <a:t>                z=new char[10];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infile</a:t>
            </a:r>
            <a:r>
              <a:rPr lang="en-US" b="1" dirty="0"/>
              <a:t>&gt;&gt;z;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outfile</a:t>
            </a:r>
            <a:r>
              <a:rPr lang="en-US" b="1" dirty="0"/>
              <a:t>&lt;&lt;z&lt;&lt;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outfile</a:t>
            </a:r>
            <a:r>
              <a:rPr lang="en-US" b="1" dirty="0"/>
              <a:t>&lt;&lt;</a:t>
            </a:r>
            <a:r>
              <a:rPr lang="en-US" b="1" dirty="0" err="1"/>
              <a:t>adrs</a:t>
            </a:r>
            <a:r>
              <a:rPr lang="en-US" b="1" dirty="0"/>
              <a:t>&lt;&lt;' ';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infile</a:t>
            </a:r>
            <a:r>
              <a:rPr lang="en-US" b="1" dirty="0"/>
              <a:t>&gt;&gt;z&gt;&gt;</a:t>
            </a:r>
            <a:r>
              <a:rPr lang="en-US" b="1" dirty="0" smtClean="0"/>
              <a:t>z</a:t>
            </a:r>
            <a:endParaRPr lang="en-US" b="1" dirty="0"/>
          </a:p>
          <a:p>
            <a:r>
              <a:rPr lang="en-US" b="1" dirty="0"/>
              <a:t>                delete z;</a:t>
            </a:r>
          </a:p>
          <a:p>
            <a:r>
              <a:rPr lang="en-US" b="1" dirty="0"/>
              <a:t>                break;</a:t>
            </a:r>
          </a:p>
          <a:p>
            <a:r>
              <a:rPr lang="en-US" b="1" dirty="0"/>
              <a:t>            case 1: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adrs</a:t>
            </a:r>
            <a:r>
              <a:rPr lang="en-US" b="1" dirty="0"/>
              <a:t>+=1;    //Since 1-byte instructions</a:t>
            </a:r>
          </a:p>
          <a:p>
            <a:r>
              <a:rPr lang="en-US" b="1" dirty="0"/>
              <a:t>                z=new char[10];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infile</a:t>
            </a:r>
            <a:r>
              <a:rPr lang="en-US" b="1" dirty="0"/>
              <a:t>&gt;&gt;z;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outfile</a:t>
            </a:r>
            <a:r>
              <a:rPr lang="en-US" b="1" dirty="0"/>
              <a:t>&lt;&lt;z&lt;&lt;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outfile</a:t>
            </a:r>
            <a:r>
              <a:rPr lang="en-US" b="1" dirty="0"/>
              <a:t>&lt;&lt;</a:t>
            </a:r>
            <a:r>
              <a:rPr lang="en-US" b="1" dirty="0" err="1"/>
              <a:t>adrs</a:t>
            </a:r>
            <a:r>
              <a:rPr lang="en-US" b="1" dirty="0"/>
              <a:t>&lt;&lt;' ';</a:t>
            </a:r>
          </a:p>
          <a:p>
            <a:r>
              <a:rPr lang="en-US" b="1" dirty="0"/>
              <a:t>                delete z;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629400" y="1727199"/>
            <a:ext cx="1524000" cy="363200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94199" y="1473398"/>
            <a:ext cx="5143202" cy="4330661"/>
            <a:chOff x="3555429" y="1092398"/>
            <a:chExt cx="5143202" cy="4330661"/>
          </a:xfrm>
        </p:grpSpPr>
        <p:sp>
          <p:nvSpPr>
            <p:cNvPr id="10" name="Rectangle 9"/>
            <p:cNvSpPr/>
            <p:nvPr/>
          </p:nvSpPr>
          <p:spPr>
            <a:xfrm>
              <a:off x="3555429" y="1092398"/>
              <a:ext cx="1955601" cy="391120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743030" y="1511856"/>
              <a:ext cx="1955601" cy="39112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1000 data1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1003 </a:t>
              </a:r>
              <a:r>
                <a:rPr lang="en-US" sz="1600" b="1" kern="1200" dirty="0" err="1" smtClean="0">
                  <a:latin typeface="+mj-lt"/>
                </a:rPr>
                <a:t>LOCNa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1006 data3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1008 data2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100b </a:t>
              </a:r>
              <a:r>
                <a:rPr lang="en-US" sz="1600" b="1" kern="1200" dirty="0" err="1" smtClean="0">
                  <a:latin typeface="+mj-lt"/>
                </a:rPr>
                <a:t>LOCNb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100e data2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100f A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1010 </a:t>
              </a:r>
              <a:r>
                <a:rPr lang="en-US" sz="1600" b="1" kern="1200" dirty="0" err="1" smtClean="0">
                  <a:latin typeface="+mj-lt"/>
                </a:rPr>
                <a:t>LOCNb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1013 C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1014 data3</a:t>
              </a:r>
              <a:endParaRPr lang="en-US" sz="1600" b="1" kern="1200" dirty="0">
                <a:latin typeface="+mj-lt"/>
              </a:endParaRP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+mj-lt"/>
                </a:rPr>
                <a:t>1017 B</a:t>
              </a:r>
              <a:endParaRPr lang="en-US" sz="1600" b="1" kern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5482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1212</TotalTime>
  <Words>916</Words>
  <Application>Microsoft Office PowerPoint</Application>
  <PresentationFormat>On-screen Show (4:3)</PresentationFormat>
  <Paragraphs>300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Metro</vt:lpstr>
      <vt:lpstr>Technic</vt:lpstr>
      <vt:lpstr>Assembler design  &amp;  symbol table construction ON A C++ PLATFORM </vt:lpstr>
      <vt:lpstr>Steps </vt:lpstr>
      <vt:lpstr>FORMAT of Source File</vt:lpstr>
      <vt:lpstr>Step1: source.ass  newsrc.txt</vt:lpstr>
      <vt:lpstr>PowerPoint Presentation</vt:lpstr>
      <vt:lpstr>Step2: newsrc.txt  object.txt</vt:lpstr>
      <vt:lpstr>Step2: newsrc.txt  object.txt</vt:lpstr>
      <vt:lpstr>Hash Function</vt:lpstr>
      <vt:lpstr>Step2: newsrc.txt  object.txt</vt:lpstr>
      <vt:lpstr>Step3: newsrc.txt  values.txt</vt:lpstr>
      <vt:lpstr>Final steps</vt:lpstr>
      <vt:lpstr>Symbol Table</vt:lpstr>
      <vt:lpstr>PowerPoint Presentation</vt:lpstr>
    </vt:vector>
  </TitlesOfParts>
  <Company>Nitt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107108103</dc:creator>
  <cp:lastModifiedBy>Smrit</cp:lastModifiedBy>
  <cp:revision>131</cp:revision>
  <dcterms:created xsi:type="dcterms:W3CDTF">2010-03-01T05:28:31Z</dcterms:created>
  <dcterms:modified xsi:type="dcterms:W3CDTF">2010-10-24T13:31:49Z</dcterms:modified>
</cp:coreProperties>
</file>