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615" autoAdjust="0"/>
    <p:restoredTop sz="86391" autoAdjust="0"/>
  </p:normalViewPr>
  <p:slideViewPr>
    <p:cSldViewPr>
      <p:cViewPr varScale="1">
        <p:scale>
          <a:sx n="71" d="100"/>
          <a:sy n="71" d="100"/>
        </p:scale>
        <p:origin x="-75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B820-C68D-483C-BE18-B223322CA9CC}" type="datetimeFigureOut">
              <a:rPr lang="en-US" smtClean="0"/>
              <a:pPr/>
              <a:t>12/20/2010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C35C-1D26-4410-BCD1-A10753DC3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B820-C68D-483C-BE18-B223322CA9CC}" type="datetimeFigureOut">
              <a:rPr lang="en-US" smtClean="0"/>
              <a:pPr/>
              <a:t>12/20/2010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C35C-1D26-4410-BCD1-A10753DC3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B820-C68D-483C-BE18-B223322CA9CC}" type="datetimeFigureOut">
              <a:rPr lang="en-US" smtClean="0"/>
              <a:pPr/>
              <a:t>12/20/2010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C35C-1D26-4410-BCD1-A10753DC3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B820-C68D-483C-BE18-B223322CA9CC}" type="datetimeFigureOut">
              <a:rPr lang="en-US" smtClean="0"/>
              <a:pPr/>
              <a:t>12/20/2010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C35C-1D26-4410-BCD1-A10753DC3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B820-C68D-483C-BE18-B223322CA9CC}" type="datetimeFigureOut">
              <a:rPr lang="en-US" smtClean="0"/>
              <a:pPr/>
              <a:t>12/20/2010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C35C-1D26-4410-BCD1-A10753DC3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B820-C68D-483C-BE18-B223322CA9CC}" type="datetimeFigureOut">
              <a:rPr lang="en-US" smtClean="0"/>
              <a:pPr/>
              <a:t>12/20/2010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C35C-1D26-4410-BCD1-A10753DC3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B820-C68D-483C-BE18-B223322CA9CC}" type="datetimeFigureOut">
              <a:rPr lang="en-US" smtClean="0"/>
              <a:pPr/>
              <a:t>12/20/2010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C35C-1D26-4410-BCD1-A10753DC3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B820-C68D-483C-BE18-B223322CA9CC}" type="datetimeFigureOut">
              <a:rPr lang="en-US" smtClean="0"/>
              <a:pPr/>
              <a:t>12/20/2010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C35C-1D26-4410-BCD1-A10753DC3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B820-C68D-483C-BE18-B223322CA9CC}" type="datetimeFigureOut">
              <a:rPr lang="en-US" smtClean="0"/>
              <a:pPr/>
              <a:t>12/20/2010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C35C-1D26-4410-BCD1-A10753DC3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B820-C68D-483C-BE18-B223322CA9CC}" type="datetimeFigureOut">
              <a:rPr lang="en-US" smtClean="0"/>
              <a:pPr/>
              <a:t>12/20/2010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C35C-1D26-4410-BCD1-A10753DC3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B820-C68D-483C-BE18-B223322CA9CC}" type="datetimeFigureOut">
              <a:rPr lang="en-US" smtClean="0"/>
              <a:pPr/>
              <a:t>12/20/2010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C35C-1D26-4410-BCD1-A10753DC3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B820-C68D-483C-BE18-B223322CA9CC}" type="datetimeFigureOut">
              <a:rPr lang="en-US" smtClean="0"/>
              <a:pPr/>
              <a:t>12/20/2010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1C35C-1D26-4410-BCD1-A10753DC3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/>
          <p:cNvSpPr/>
          <p:nvPr/>
        </p:nvSpPr>
        <p:spPr>
          <a:xfrm>
            <a:off x="83392" y="3505200"/>
            <a:ext cx="7168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36V DC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648200" y="2209800"/>
            <a:ext cx="228600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48200" y="2209800"/>
            <a:ext cx="15240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5047488" y="2801112"/>
            <a:ext cx="1183418" cy="79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28800" y="2590800"/>
            <a:ext cx="8382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28800" y="2743200"/>
            <a:ext cx="8382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14400" y="2209800"/>
            <a:ext cx="6858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2556542" y="2859754"/>
            <a:ext cx="222504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305594" y="2818606"/>
            <a:ext cx="12192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2534412" y="2199132"/>
            <a:ext cx="420624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 flipV="1">
            <a:off x="1594105" y="2215895"/>
            <a:ext cx="371856" cy="35966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09600" y="3429000"/>
            <a:ext cx="609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85800" y="3657600"/>
            <a:ext cx="4572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Isosceles Triangle 54"/>
          <p:cNvSpPr/>
          <p:nvPr/>
        </p:nvSpPr>
        <p:spPr>
          <a:xfrm>
            <a:off x="3236976" y="3352800"/>
            <a:ext cx="381000" cy="3048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3206496" y="3352800"/>
            <a:ext cx="457200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5" idx="0"/>
          </p:cNvCxnSpPr>
          <p:nvPr/>
        </p:nvCxnSpPr>
        <p:spPr>
          <a:xfrm rot="5400000">
            <a:off x="2858294" y="2778982"/>
            <a:ext cx="1143000" cy="46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2933700" y="4152900"/>
            <a:ext cx="990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419894" y="4152106"/>
            <a:ext cx="990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914400" y="4648200"/>
            <a:ext cx="62484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724400" y="3200400"/>
            <a:ext cx="460886" cy="43687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rot="5400000">
            <a:off x="4457701" y="2705099"/>
            <a:ext cx="990600" cy="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4457700" y="4152900"/>
            <a:ext cx="990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674852" y="2091904"/>
            <a:ext cx="1066800" cy="228600"/>
            <a:chOff x="2636" y="4193"/>
            <a:chExt cx="2810" cy="423"/>
          </a:xfrm>
        </p:grpSpPr>
        <p:sp>
          <p:nvSpPr>
            <p:cNvPr id="1027" name="Arc 3"/>
            <p:cNvSpPr>
              <a:spLocks/>
            </p:cNvSpPr>
            <p:nvPr/>
          </p:nvSpPr>
          <p:spPr bwMode="auto">
            <a:xfrm>
              <a:off x="3281" y="4193"/>
              <a:ext cx="180" cy="21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grpSp>
          <p:nvGrpSpPr>
            <p:cNvPr id="1028" name="Group 4"/>
            <p:cNvGrpSpPr>
              <a:grpSpLocks/>
            </p:cNvGrpSpPr>
            <p:nvPr/>
          </p:nvGrpSpPr>
          <p:grpSpPr bwMode="auto">
            <a:xfrm>
              <a:off x="2636" y="4193"/>
              <a:ext cx="2810" cy="423"/>
              <a:chOff x="2636" y="4193"/>
              <a:chExt cx="2810" cy="423"/>
            </a:xfrm>
          </p:grpSpPr>
          <p:sp>
            <p:nvSpPr>
              <p:cNvPr id="1029" name="Arc 5"/>
              <p:cNvSpPr>
                <a:spLocks/>
              </p:cNvSpPr>
              <p:nvPr/>
            </p:nvSpPr>
            <p:spPr bwMode="auto">
              <a:xfrm flipH="1">
                <a:off x="4607" y="4193"/>
                <a:ext cx="270" cy="217"/>
              </a:xfrm>
              <a:custGeom>
                <a:avLst/>
                <a:gdLst>
                  <a:gd name="G0" fmla="+- 0 0 0"/>
                  <a:gd name="G1" fmla="+- 19925 0 0"/>
                  <a:gd name="G2" fmla="+- 21600 0 0"/>
                  <a:gd name="T0" fmla="*/ 8339 w 21600"/>
                  <a:gd name="T1" fmla="*/ 0 h 19925"/>
                  <a:gd name="T2" fmla="*/ 21600 w 21600"/>
                  <a:gd name="T3" fmla="*/ 19925 h 19925"/>
                  <a:gd name="T4" fmla="*/ 0 w 21600"/>
                  <a:gd name="T5" fmla="*/ 19925 h 199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9925" fill="none" extrusionOk="0">
                    <a:moveTo>
                      <a:pt x="8339" y="-1"/>
                    </a:moveTo>
                    <a:cubicBezTo>
                      <a:pt x="16371" y="3361"/>
                      <a:pt x="21600" y="11217"/>
                      <a:pt x="21600" y="19925"/>
                    </a:cubicBezTo>
                  </a:path>
                  <a:path w="21600" h="19925" stroke="0" extrusionOk="0">
                    <a:moveTo>
                      <a:pt x="8339" y="-1"/>
                    </a:moveTo>
                    <a:cubicBezTo>
                      <a:pt x="16371" y="3361"/>
                      <a:pt x="21600" y="11217"/>
                      <a:pt x="21600" y="19925"/>
                    </a:cubicBezTo>
                    <a:lnTo>
                      <a:pt x="0" y="19925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grpSp>
            <p:nvGrpSpPr>
              <p:cNvPr id="1030" name="Group 6"/>
              <p:cNvGrpSpPr>
                <a:grpSpLocks/>
              </p:cNvGrpSpPr>
              <p:nvPr/>
            </p:nvGrpSpPr>
            <p:grpSpPr bwMode="auto">
              <a:xfrm>
                <a:off x="2636" y="4193"/>
                <a:ext cx="2810" cy="423"/>
                <a:chOff x="2636" y="4193"/>
                <a:chExt cx="2810" cy="423"/>
              </a:xfrm>
            </p:grpSpPr>
            <p:sp>
              <p:nvSpPr>
                <p:cNvPr id="1031" name="Arc 7"/>
                <p:cNvSpPr>
                  <a:spLocks/>
                </p:cNvSpPr>
                <p:nvPr/>
              </p:nvSpPr>
              <p:spPr bwMode="auto">
                <a:xfrm rot="10781937" flipH="1">
                  <a:off x="3356" y="4410"/>
                  <a:ext cx="101" cy="206"/>
                </a:xfrm>
                <a:custGeom>
                  <a:avLst/>
                  <a:gdLst>
                    <a:gd name="G0" fmla="+- 0 0 0"/>
                    <a:gd name="G1" fmla="+- 21449 0 0"/>
                    <a:gd name="G2" fmla="+- 21600 0 0"/>
                    <a:gd name="T0" fmla="*/ 2549 w 21600"/>
                    <a:gd name="T1" fmla="*/ 0 h 22130"/>
                    <a:gd name="T2" fmla="*/ 21589 w 21600"/>
                    <a:gd name="T3" fmla="*/ 22130 h 22130"/>
                    <a:gd name="T4" fmla="*/ 0 w 21600"/>
                    <a:gd name="T5" fmla="*/ 21449 h 22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2130" fill="none" extrusionOk="0">
                      <a:moveTo>
                        <a:pt x="2549" y="-1"/>
                      </a:moveTo>
                      <a:cubicBezTo>
                        <a:pt x="13415" y="1291"/>
                        <a:pt x="21600" y="10505"/>
                        <a:pt x="21600" y="21449"/>
                      </a:cubicBezTo>
                      <a:cubicBezTo>
                        <a:pt x="21600" y="21676"/>
                        <a:pt x="21596" y="21903"/>
                        <a:pt x="21589" y="22130"/>
                      </a:cubicBezTo>
                    </a:path>
                    <a:path w="21600" h="22130" stroke="0" extrusionOk="0">
                      <a:moveTo>
                        <a:pt x="2549" y="-1"/>
                      </a:moveTo>
                      <a:cubicBezTo>
                        <a:pt x="13415" y="1291"/>
                        <a:pt x="21600" y="10505"/>
                        <a:pt x="21600" y="21449"/>
                      </a:cubicBezTo>
                      <a:cubicBezTo>
                        <a:pt x="21600" y="21676"/>
                        <a:pt x="21596" y="21903"/>
                        <a:pt x="21589" y="22130"/>
                      </a:cubicBezTo>
                      <a:lnTo>
                        <a:pt x="0" y="21449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grpSp>
              <p:nvGrpSpPr>
                <p:cNvPr id="1032" name="Group 8"/>
                <p:cNvGrpSpPr>
                  <a:grpSpLocks/>
                </p:cNvGrpSpPr>
                <p:nvPr/>
              </p:nvGrpSpPr>
              <p:grpSpPr bwMode="auto">
                <a:xfrm>
                  <a:off x="2636" y="4193"/>
                  <a:ext cx="2810" cy="423"/>
                  <a:chOff x="2636" y="4193"/>
                  <a:chExt cx="2810" cy="423"/>
                </a:xfrm>
              </p:grpSpPr>
              <p:grpSp>
                <p:nvGrpSpPr>
                  <p:cNvPr id="1033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3704" y="4193"/>
                    <a:ext cx="375" cy="423"/>
                    <a:chOff x="4380" y="2284"/>
                    <a:chExt cx="375" cy="423"/>
                  </a:xfrm>
                </p:grpSpPr>
                <p:sp>
                  <p:nvSpPr>
                    <p:cNvPr id="1034" name="Arc 10"/>
                    <p:cNvSpPr>
                      <a:spLocks/>
                    </p:cNvSpPr>
                    <p:nvPr/>
                  </p:nvSpPr>
                  <p:spPr bwMode="auto">
                    <a:xfrm flipH="1">
                      <a:off x="4380" y="2284"/>
                      <a:ext cx="270" cy="217"/>
                    </a:xfrm>
                    <a:custGeom>
                      <a:avLst/>
                      <a:gdLst>
                        <a:gd name="G0" fmla="+- 0 0 0"/>
                        <a:gd name="G1" fmla="+- 19925 0 0"/>
                        <a:gd name="G2" fmla="+- 21600 0 0"/>
                        <a:gd name="T0" fmla="*/ 8339 w 21600"/>
                        <a:gd name="T1" fmla="*/ 0 h 19925"/>
                        <a:gd name="T2" fmla="*/ 21600 w 21600"/>
                        <a:gd name="T3" fmla="*/ 19925 h 19925"/>
                        <a:gd name="T4" fmla="*/ 0 w 21600"/>
                        <a:gd name="T5" fmla="*/ 19925 h 199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9925" fill="none" extrusionOk="0">
                          <a:moveTo>
                            <a:pt x="8339" y="-1"/>
                          </a:moveTo>
                          <a:cubicBezTo>
                            <a:pt x="16371" y="3361"/>
                            <a:pt x="21600" y="11217"/>
                            <a:pt x="21600" y="19925"/>
                          </a:cubicBezTo>
                        </a:path>
                        <a:path w="21600" h="19925" stroke="0" extrusionOk="0">
                          <a:moveTo>
                            <a:pt x="8339" y="-1"/>
                          </a:moveTo>
                          <a:cubicBezTo>
                            <a:pt x="16371" y="3361"/>
                            <a:pt x="21600" y="11217"/>
                            <a:pt x="21600" y="19925"/>
                          </a:cubicBezTo>
                          <a:lnTo>
                            <a:pt x="0" y="19925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00"/>
                    </a:p>
                  </p:txBody>
                </p:sp>
                <p:sp>
                  <p:nvSpPr>
                    <p:cNvPr id="1035" name="Arc 11"/>
                    <p:cNvSpPr>
                      <a:spLocks/>
                    </p:cNvSpPr>
                    <p:nvPr/>
                  </p:nvSpPr>
                  <p:spPr bwMode="auto">
                    <a:xfrm>
                      <a:off x="4575" y="2284"/>
                      <a:ext cx="180" cy="217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00"/>
                    </a:p>
                  </p:txBody>
                </p:sp>
                <p:sp>
                  <p:nvSpPr>
                    <p:cNvPr id="1036" name="Arc 12"/>
                    <p:cNvSpPr>
                      <a:spLocks/>
                    </p:cNvSpPr>
                    <p:nvPr/>
                  </p:nvSpPr>
                  <p:spPr bwMode="auto">
                    <a:xfrm rot="10781937" flipH="1">
                      <a:off x="4654" y="2501"/>
                      <a:ext cx="101" cy="206"/>
                    </a:xfrm>
                    <a:custGeom>
                      <a:avLst/>
                      <a:gdLst>
                        <a:gd name="G0" fmla="+- 0 0 0"/>
                        <a:gd name="G1" fmla="+- 21449 0 0"/>
                        <a:gd name="G2" fmla="+- 21600 0 0"/>
                        <a:gd name="T0" fmla="*/ 2549 w 21600"/>
                        <a:gd name="T1" fmla="*/ 0 h 22130"/>
                        <a:gd name="T2" fmla="*/ 21589 w 21600"/>
                        <a:gd name="T3" fmla="*/ 22130 h 22130"/>
                        <a:gd name="T4" fmla="*/ 0 w 21600"/>
                        <a:gd name="T5" fmla="*/ 21449 h 221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2130" fill="none" extrusionOk="0">
                          <a:moveTo>
                            <a:pt x="2549" y="-1"/>
                          </a:moveTo>
                          <a:cubicBezTo>
                            <a:pt x="13415" y="1291"/>
                            <a:pt x="21600" y="10505"/>
                            <a:pt x="21600" y="21449"/>
                          </a:cubicBezTo>
                          <a:cubicBezTo>
                            <a:pt x="21600" y="21676"/>
                            <a:pt x="21596" y="21903"/>
                            <a:pt x="21589" y="22130"/>
                          </a:cubicBezTo>
                        </a:path>
                        <a:path w="21600" h="22130" stroke="0" extrusionOk="0">
                          <a:moveTo>
                            <a:pt x="2549" y="-1"/>
                          </a:moveTo>
                          <a:cubicBezTo>
                            <a:pt x="13415" y="1291"/>
                            <a:pt x="21600" y="10505"/>
                            <a:pt x="21600" y="21449"/>
                          </a:cubicBezTo>
                          <a:cubicBezTo>
                            <a:pt x="21600" y="21676"/>
                            <a:pt x="21596" y="21903"/>
                            <a:pt x="21589" y="22130"/>
                          </a:cubicBezTo>
                          <a:lnTo>
                            <a:pt x="0" y="21449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00"/>
                    </a:p>
                  </p:txBody>
                </p:sp>
              </p:grpSp>
              <p:grpSp>
                <p:nvGrpSpPr>
                  <p:cNvPr id="1037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3476" y="4193"/>
                    <a:ext cx="375" cy="423"/>
                    <a:chOff x="4380" y="2284"/>
                    <a:chExt cx="375" cy="423"/>
                  </a:xfrm>
                </p:grpSpPr>
                <p:sp>
                  <p:nvSpPr>
                    <p:cNvPr id="1038" name="Arc 14"/>
                    <p:cNvSpPr>
                      <a:spLocks/>
                    </p:cNvSpPr>
                    <p:nvPr/>
                  </p:nvSpPr>
                  <p:spPr bwMode="auto">
                    <a:xfrm flipH="1">
                      <a:off x="4380" y="2284"/>
                      <a:ext cx="270" cy="217"/>
                    </a:xfrm>
                    <a:custGeom>
                      <a:avLst/>
                      <a:gdLst>
                        <a:gd name="G0" fmla="+- 0 0 0"/>
                        <a:gd name="G1" fmla="+- 19925 0 0"/>
                        <a:gd name="G2" fmla="+- 21600 0 0"/>
                        <a:gd name="T0" fmla="*/ 8339 w 21600"/>
                        <a:gd name="T1" fmla="*/ 0 h 19925"/>
                        <a:gd name="T2" fmla="*/ 21600 w 21600"/>
                        <a:gd name="T3" fmla="*/ 19925 h 19925"/>
                        <a:gd name="T4" fmla="*/ 0 w 21600"/>
                        <a:gd name="T5" fmla="*/ 19925 h 199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9925" fill="none" extrusionOk="0">
                          <a:moveTo>
                            <a:pt x="8339" y="-1"/>
                          </a:moveTo>
                          <a:cubicBezTo>
                            <a:pt x="16371" y="3361"/>
                            <a:pt x="21600" y="11217"/>
                            <a:pt x="21600" y="19925"/>
                          </a:cubicBezTo>
                        </a:path>
                        <a:path w="21600" h="19925" stroke="0" extrusionOk="0">
                          <a:moveTo>
                            <a:pt x="8339" y="-1"/>
                          </a:moveTo>
                          <a:cubicBezTo>
                            <a:pt x="16371" y="3361"/>
                            <a:pt x="21600" y="11217"/>
                            <a:pt x="21600" y="19925"/>
                          </a:cubicBezTo>
                          <a:lnTo>
                            <a:pt x="0" y="19925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00"/>
                    </a:p>
                  </p:txBody>
                </p:sp>
                <p:sp>
                  <p:nvSpPr>
                    <p:cNvPr id="1039" name="Arc 15"/>
                    <p:cNvSpPr>
                      <a:spLocks/>
                    </p:cNvSpPr>
                    <p:nvPr/>
                  </p:nvSpPr>
                  <p:spPr bwMode="auto">
                    <a:xfrm>
                      <a:off x="4575" y="2284"/>
                      <a:ext cx="180" cy="217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00"/>
                    </a:p>
                  </p:txBody>
                </p:sp>
                <p:sp>
                  <p:nvSpPr>
                    <p:cNvPr id="1040" name="Arc 16"/>
                    <p:cNvSpPr>
                      <a:spLocks/>
                    </p:cNvSpPr>
                    <p:nvPr/>
                  </p:nvSpPr>
                  <p:spPr bwMode="auto">
                    <a:xfrm rot="10781937" flipH="1">
                      <a:off x="4654" y="2501"/>
                      <a:ext cx="101" cy="206"/>
                    </a:xfrm>
                    <a:custGeom>
                      <a:avLst/>
                      <a:gdLst>
                        <a:gd name="G0" fmla="+- 0 0 0"/>
                        <a:gd name="G1" fmla="+- 21449 0 0"/>
                        <a:gd name="G2" fmla="+- 21600 0 0"/>
                        <a:gd name="T0" fmla="*/ 2549 w 21600"/>
                        <a:gd name="T1" fmla="*/ 0 h 22130"/>
                        <a:gd name="T2" fmla="*/ 21589 w 21600"/>
                        <a:gd name="T3" fmla="*/ 22130 h 22130"/>
                        <a:gd name="T4" fmla="*/ 0 w 21600"/>
                        <a:gd name="T5" fmla="*/ 21449 h 221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2130" fill="none" extrusionOk="0">
                          <a:moveTo>
                            <a:pt x="2549" y="-1"/>
                          </a:moveTo>
                          <a:cubicBezTo>
                            <a:pt x="13415" y="1291"/>
                            <a:pt x="21600" y="10505"/>
                            <a:pt x="21600" y="21449"/>
                          </a:cubicBezTo>
                          <a:cubicBezTo>
                            <a:pt x="21600" y="21676"/>
                            <a:pt x="21596" y="21903"/>
                            <a:pt x="21589" y="22130"/>
                          </a:cubicBezTo>
                        </a:path>
                        <a:path w="21600" h="22130" stroke="0" extrusionOk="0">
                          <a:moveTo>
                            <a:pt x="2549" y="-1"/>
                          </a:moveTo>
                          <a:cubicBezTo>
                            <a:pt x="13415" y="1291"/>
                            <a:pt x="21600" y="10505"/>
                            <a:pt x="21600" y="21449"/>
                          </a:cubicBezTo>
                          <a:cubicBezTo>
                            <a:pt x="21600" y="21676"/>
                            <a:pt x="21596" y="21903"/>
                            <a:pt x="21589" y="22130"/>
                          </a:cubicBezTo>
                          <a:lnTo>
                            <a:pt x="0" y="21449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00"/>
                    </a:p>
                  </p:txBody>
                </p:sp>
              </p:grpSp>
              <p:sp>
                <p:nvSpPr>
                  <p:cNvPr id="1041" name="Arc 17"/>
                  <p:cNvSpPr>
                    <a:spLocks/>
                  </p:cNvSpPr>
                  <p:nvPr/>
                </p:nvSpPr>
                <p:spPr bwMode="auto">
                  <a:xfrm rot="17843562" flipH="1">
                    <a:off x="3420" y="4366"/>
                    <a:ext cx="273" cy="228"/>
                  </a:xfrm>
                  <a:custGeom>
                    <a:avLst/>
                    <a:gdLst>
                      <a:gd name="G0" fmla="+- 0 0 0"/>
                      <a:gd name="G1" fmla="+- 19925 0 0"/>
                      <a:gd name="G2" fmla="+- 21600 0 0"/>
                      <a:gd name="T0" fmla="*/ 8339 w 20161"/>
                      <a:gd name="T1" fmla="*/ 0 h 19925"/>
                      <a:gd name="T2" fmla="*/ 20161 w 20161"/>
                      <a:gd name="T3" fmla="*/ 12173 h 19925"/>
                      <a:gd name="T4" fmla="*/ 0 w 20161"/>
                      <a:gd name="T5" fmla="*/ 19925 h 199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0161" h="19925" fill="none" extrusionOk="0">
                        <a:moveTo>
                          <a:pt x="8339" y="-1"/>
                        </a:moveTo>
                        <a:cubicBezTo>
                          <a:pt x="13775" y="2274"/>
                          <a:pt x="18046" y="6672"/>
                          <a:pt x="20161" y="12172"/>
                        </a:cubicBezTo>
                      </a:path>
                      <a:path w="20161" h="19925" stroke="0" extrusionOk="0">
                        <a:moveTo>
                          <a:pt x="8339" y="-1"/>
                        </a:moveTo>
                        <a:cubicBezTo>
                          <a:pt x="13775" y="2274"/>
                          <a:pt x="18046" y="6672"/>
                          <a:pt x="20161" y="12172"/>
                        </a:cubicBezTo>
                        <a:lnTo>
                          <a:pt x="0" y="19925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00"/>
                  </a:p>
                </p:txBody>
              </p:sp>
              <p:cxnSp>
                <p:nvCxnSpPr>
                  <p:cNvPr id="1042" name="AutoShape 1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636" y="4410"/>
                    <a:ext cx="45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1043" name="Arc 19"/>
                  <p:cNvSpPr>
                    <a:spLocks/>
                  </p:cNvSpPr>
                  <p:nvPr/>
                </p:nvSpPr>
                <p:spPr bwMode="auto">
                  <a:xfrm flipH="1">
                    <a:off x="3086" y="4193"/>
                    <a:ext cx="270" cy="217"/>
                  </a:xfrm>
                  <a:custGeom>
                    <a:avLst/>
                    <a:gdLst>
                      <a:gd name="G0" fmla="+- 0 0 0"/>
                      <a:gd name="G1" fmla="+- 19925 0 0"/>
                      <a:gd name="G2" fmla="+- 21600 0 0"/>
                      <a:gd name="T0" fmla="*/ 8339 w 21600"/>
                      <a:gd name="T1" fmla="*/ 0 h 19925"/>
                      <a:gd name="T2" fmla="*/ 21600 w 21600"/>
                      <a:gd name="T3" fmla="*/ 19925 h 19925"/>
                      <a:gd name="T4" fmla="*/ 0 w 21600"/>
                      <a:gd name="T5" fmla="*/ 19925 h 199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19925" fill="none" extrusionOk="0">
                        <a:moveTo>
                          <a:pt x="8339" y="-1"/>
                        </a:moveTo>
                        <a:cubicBezTo>
                          <a:pt x="16371" y="3361"/>
                          <a:pt x="21600" y="11217"/>
                          <a:pt x="21600" y="19925"/>
                        </a:cubicBezTo>
                      </a:path>
                      <a:path w="21600" h="19925" stroke="0" extrusionOk="0">
                        <a:moveTo>
                          <a:pt x="8339" y="-1"/>
                        </a:moveTo>
                        <a:cubicBezTo>
                          <a:pt x="16371" y="3361"/>
                          <a:pt x="21600" y="11217"/>
                          <a:pt x="21600" y="19925"/>
                        </a:cubicBezTo>
                        <a:lnTo>
                          <a:pt x="0" y="19925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00"/>
                  </a:p>
                </p:txBody>
              </p:sp>
              <p:grpSp>
                <p:nvGrpSpPr>
                  <p:cNvPr id="1044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3281" y="4193"/>
                    <a:ext cx="375" cy="423"/>
                    <a:chOff x="4380" y="2284"/>
                    <a:chExt cx="375" cy="423"/>
                  </a:xfrm>
                </p:grpSpPr>
                <p:sp>
                  <p:nvSpPr>
                    <p:cNvPr id="1045" name="Arc 21"/>
                    <p:cNvSpPr>
                      <a:spLocks/>
                    </p:cNvSpPr>
                    <p:nvPr/>
                  </p:nvSpPr>
                  <p:spPr bwMode="auto">
                    <a:xfrm flipH="1">
                      <a:off x="4380" y="2284"/>
                      <a:ext cx="270" cy="217"/>
                    </a:xfrm>
                    <a:custGeom>
                      <a:avLst/>
                      <a:gdLst>
                        <a:gd name="G0" fmla="+- 0 0 0"/>
                        <a:gd name="G1" fmla="+- 19925 0 0"/>
                        <a:gd name="G2" fmla="+- 21600 0 0"/>
                        <a:gd name="T0" fmla="*/ 8339 w 21600"/>
                        <a:gd name="T1" fmla="*/ 0 h 19925"/>
                        <a:gd name="T2" fmla="*/ 21600 w 21600"/>
                        <a:gd name="T3" fmla="*/ 19925 h 19925"/>
                        <a:gd name="T4" fmla="*/ 0 w 21600"/>
                        <a:gd name="T5" fmla="*/ 19925 h 199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9925" fill="none" extrusionOk="0">
                          <a:moveTo>
                            <a:pt x="8339" y="-1"/>
                          </a:moveTo>
                          <a:cubicBezTo>
                            <a:pt x="16371" y="3361"/>
                            <a:pt x="21600" y="11217"/>
                            <a:pt x="21600" y="19925"/>
                          </a:cubicBezTo>
                        </a:path>
                        <a:path w="21600" h="19925" stroke="0" extrusionOk="0">
                          <a:moveTo>
                            <a:pt x="8339" y="-1"/>
                          </a:moveTo>
                          <a:cubicBezTo>
                            <a:pt x="16371" y="3361"/>
                            <a:pt x="21600" y="11217"/>
                            <a:pt x="21600" y="19925"/>
                          </a:cubicBezTo>
                          <a:lnTo>
                            <a:pt x="0" y="19925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00"/>
                    </a:p>
                  </p:txBody>
                </p:sp>
                <p:sp>
                  <p:nvSpPr>
                    <p:cNvPr id="1046" name="Arc 22"/>
                    <p:cNvSpPr>
                      <a:spLocks/>
                    </p:cNvSpPr>
                    <p:nvPr/>
                  </p:nvSpPr>
                  <p:spPr bwMode="auto">
                    <a:xfrm>
                      <a:off x="4575" y="2284"/>
                      <a:ext cx="180" cy="217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00"/>
                    </a:p>
                  </p:txBody>
                </p:sp>
                <p:sp>
                  <p:nvSpPr>
                    <p:cNvPr id="1047" name="Arc 23"/>
                    <p:cNvSpPr>
                      <a:spLocks/>
                    </p:cNvSpPr>
                    <p:nvPr/>
                  </p:nvSpPr>
                  <p:spPr bwMode="auto">
                    <a:xfrm rot="10781937" flipH="1">
                      <a:off x="4654" y="2501"/>
                      <a:ext cx="101" cy="206"/>
                    </a:xfrm>
                    <a:custGeom>
                      <a:avLst/>
                      <a:gdLst>
                        <a:gd name="G0" fmla="+- 0 0 0"/>
                        <a:gd name="G1" fmla="+- 21449 0 0"/>
                        <a:gd name="G2" fmla="+- 21600 0 0"/>
                        <a:gd name="T0" fmla="*/ 2549 w 21600"/>
                        <a:gd name="T1" fmla="*/ 0 h 22130"/>
                        <a:gd name="T2" fmla="*/ 21589 w 21600"/>
                        <a:gd name="T3" fmla="*/ 22130 h 22130"/>
                        <a:gd name="T4" fmla="*/ 0 w 21600"/>
                        <a:gd name="T5" fmla="*/ 21449 h 221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2130" fill="none" extrusionOk="0">
                          <a:moveTo>
                            <a:pt x="2549" y="-1"/>
                          </a:moveTo>
                          <a:cubicBezTo>
                            <a:pt x="13415" y="1291"/>
                            <a:pt x="21600" y="10505"/>
                            <a:pt x="21600" y="21449"/>
                          </a:cubicBezTo>
                          <a:cubicBezTo>
                            <a:pt x="21600" y="21676"/>
                            <a:pt x="21596" y="21903"/>
                            <a:pt x="21589" y="22130"/>
                          </a:cubicBezTo>
                        </a:path>
                        <a:path w="21600" h="22130" stroke="0" extrusionOk="0">
                          <a:moveTo>
                            <a:pt x="2549" y="-1"/>
                          </a:moveTo>
                          <a:cubicBezTo>
                            <a:pt x="13415" y="1291"/>
                            <a:pt x="21600" y="10505"/>
                            <a:pt x="21600" y="21449"/>
                          </a:cubicBezTo>
                          <a:cubicBezTo>
                            <a:pt x="21600" y="21676"/>
                            <a:pt x="21596" y="21903"/>
                            <a:pt x="21589" y="22130"/>
                          </a:cubicBezTo>
                          <a:lnTo>
                            <a:pt x="0" y="21449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00"/>
                    </a:p>
                  </p:txBody>
                </p:sp>
              </p:grpSp>
              <p:sp>
                <p:nvSpPr>
                  <p:cNvPr id="1048" name="Arc 24"/>
                  <p:cNvSpPr>
                    <a:spLocks/>
                  </p:cNvSpPr>
                  <p:nvPr/>
                </p:nvSpPr>
                <p:spPr bwMode="auto">
                  <a:xfrm rot="17843562" flipH="1">
                    <a:off x="3225" y="4366"/>
                    <a:ext cx="273" cy="228"/>
                  </a:xfrm>
                  <a:custGeom>
                    <a:avLst/>
                    <a:gdLst>
                      <a:gd name="G0" fmla="+- 0 0 0"/>
                      <a:gd name="G1" fmla="+- 19925 0 0"/>
                      <a:gd name="G2" fmla="+- 21600 0 0"/>
                      <a:gd name="T0" fmla="*/ 8339 w 20161"/>
                      <a:gd name="T1" fmla="*/ 0 h 19925"/>
                      <a:gd name="T2" fmla="*/ 20161 w 20161"/>
                      <a:gd name="T3" fmla="*/ 12173 h 19925"/>
                      <a:gd name="T4" fmla="*/ 0 w 20161"/>
                      <a:gd name="T5" fmla="*/ 19925 h 199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0161" h="19925" fill="none" extrusionOk="0">
                        <a:moveTo>
                          <a:pt x="8339" y="-1"/>
                        </a:moveTo>
                        <a:cubicBezTo>
                          <a:pt x="13775" y="2274"/>
                          <a:pt x="18046" y="6672"/>
                          <a:pt x="20161" y="12172"/>
                        </a:cubicBezTo>
                      </a:path>
                      <a:path w="20161" h="19925" stroke="0" extrusionOk="0">
                        <a:moveTo>
                          <a:pt x="8339" y="-1"/>
                        </a:moveTo>
                        <a:cubicBezTo>
                          <a:pt x="13775" y="2274"/>
                          <a:pt x="18046" y="6672"/>
                          <a:pt x="20161" y="12172"/>
                        </a:cubicBezTo>
                        <a:lnTo>
                          <a:pt x="0" y="19925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00"/>
                  </a:p>
                </p:txBody>
              </p:sp>
              <p:sp>
                <p:nvSpPr>
                  <p:cNvPr id="1049" name="Arc 25"/>
                  <p:cNvSpPr>
                    <a:spLocks/>
                  </p:cNvSpPr>
                  <p:nvPr/>
                </p:nvSpPr>
                <p:spPr bwMode="auto">
                  <a:xfrm>
                    <a:off x="4787" y="4193"/>
                    <a:ext cx="180" cy="217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00"/>
                  </a:p>
                </p:txBody>
              </p:sp>
              <p:sp>
                <p:nvSpPr>
                  <p:cNvPr id="1050" name="Arc 26"/>
                  <p:cNvSpPr>
                    <a:spLocks/>
                  </p:cNvSpPr>
                  <p:nvPr/>
                </p:nvSpPr>
                <p:spPr bwMode="auto">
                  <a:xfrm rot="17843562" flipH="1">
                    <a:off x="3648" y="4366"/>
                    <a:ext cx="273" cy="228"/>
                  </a:xfrm>
                  <a:custGeom>
                    <a:avLst/>
                    <a:gdLst>
                      <a:gd name="G0" fmla="+- 0 0 0"/>
                      <a:gd name="G1" fmla="+- 19925 0 0"/>
                      <a:gd name="G2" fmla="+- 21600 0 0"/>
                      <a:gd name="T0" fmla="*/ 8339 w 20161"/>
                      <a:gd name="T1" fmla="*/ 0 h 19925"/>
                      <a:gd name="T2" fmla="*/ 20161 w 20161"/>
                      <a:gd name="T3" fmla="*/ 12173 h 19925"/>
                      <a:gd name="T4" fmla="*/ 0 w 20161"/>
                      <a:gd name="T5" fmla="*/ 19925 h 199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0161" h="19925" fill="none" extrusionOk="0">
                        <a:moveTo>
                          <a:pt x="8339" y="-1"/>
                        </a:moveTo>
                        <a:cubicBezTo>
                          <a:pt x="13775" y="2274"/>
                          <a:pt x="18046" y="6672"/>
                          <a:pt x="20161" y="12172"/>
                        </a:cubicBezTo>
                      </a:path>
                      <a:path w="20161" h="19925" stroke="0" extrusionOk="0">
                        <a:moveTo>
                          <a:pt x="8339" y="-1"/>
                        </a:moveTo>
                        <a:cubicBezTo>
                          <a:pt x="13775" y="2274"/>
                          <a:pt x="18046" y="6672"/>
                          <a:pt x="20161" y="12172"/>
                        </a:cubicBezTo>
                        <a:lnTo>
                          <a:pt x="0" y="19925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00"/>
                  </a:p>
                </p:txBody>
              </p:sp>
              <p:sp>
                <p:nvSpPr>
                  <p:cNvPr id="1051" name="Arc 27"/>
                  <p:cNvSpPr>
                    <a:spLocks/>
                  </p:cNvSpPr>
                  <p:nvPr/>
                </p:nvSpPr>
                <p:spPr bwMode="auto">
                  <a:xfrm rot="17843562" flipH="1">
                    <a:off x="3876" y="4366"/>
                    <a:ext cx="273" cy="228"/>
                  </a:xfrm>
                  <a:custGeom>
                    <a:avLst/>
                    <a:gdLst>
                      <a:gd name="G0" fmla="+- 0 0 0"/>
                      <a:gd name="G1" fmla="+- 19925 0 0"/>
                      <a:gd name="G2" fmla="+- 21600 0 0"/>
                      <a:gd name="T0" fmla="*/ 8339 w 20161"/>
                      <a:gd name="T1" fmla="*/ 0 h 19925"/>
                      <a:gd name="T2" fmla="*/ 20161 w 20161"/>
                      <a:gd name="T3" fmla="*/ 12173 h 19925"/>
                      <a:gd name="T4" fmla="*/ 0 w 20161"/>
                      <a:gd name="T5" fmla="*/ 19925 h 199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0161" h="19925" fill="none" extrusionOk="0">
                        <a:moveTo>
                          <a:pt x="8339" y="-1"/>
                        </a:moveTo>
                        <a:cubicBezTo>
                          <a:pt x="13775" y="2274"/>
                          <a:pt x="18046" y="6672"/>
                          <a:pt x="20161" y="12172"/>
                        </a:cubicBezTo>
                      </a:path>
                      <a:path w="20161" h="19925" stroke="0" extrusionOk="0">
                        <a:moveTo>
                          <a:pt x="8339" y="-1"/>
                        </a:moveTo>
                        <a:cubicBezTo>
                          <a:pt x="13775" y="2274"/>
                          <a:pt x="18046" y="6672"/>
                          <a:pt x="20161" y="12172"/>
                        </a:cubicBezTo>
                        <a:lnTo>
                          <a:pt x="0" y="19925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00"/>
                  </a:p>
                </p:txBody>
              </p:sp>
              <p:grpSp>
                <p:nvGrpSpPr>
                  <p:cNvPr id="1052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3932" y="4193"/>
                    <a:ext cx="375" cy="423"/>
                    <a:chOff x="4380" y="2284"/>
                    <a:chExt cx="375" cy="423"/>
                  </a:xfrm>
                </p:grpSpPr>
                <p:sp>
                  <p:nvSpPr>
                    <p:cNvPr id="1053" name="Arc 29"/>
                    <p:cNvSpPr>
                      <a:spLocks/>
                    </p:cNvSpPr>
                    <p:nvPr/>
                  </p:nvSpPr>
                  <p:spPr bwMode="auto">
                    <a:xfrm flipH="1">
                      <a:off x="4380" y="2284"/>
                      <a:ext cx="270" cy="217"/>
                    </a:xfrm>
                    <a:custGeom>
                      <a:avLst/>
                      <a:gdLst>
                        <a:gd name="G0" fmla="+- 0 0 0"/>
                        <a:gd name="G1" fmla="+- 19925 0 0"/>
                        <a:gd name="G2" fmla="+- 21600 0 0"/>
                        <a:gd name="T0" fmla="*/ 8339 w 21600"/>
                        <a:gd name="T1" fmla="*/ 0 h 19925"/>
                        <a:gd name="T2" fmla="*/ 21600 w 21600"/>
                        <a:gd name="T3" fmla="*/ 19925 h 19925"/>
                        <a:gd name="T4" fmla="*/ 0 w 21600"/>
                        <a:gd name="T5" fmla="*/ 19925 h 199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9925" fill="none" extrusionOk="0">
                          <a:moveTo>
                            <a:pt x="8339" y="-1"/>
                          </a:moveTo>
                          <a:cubicBezTo>
                            <a:pt x="16371" y="3361"/>
                            <a:pt x="21600" y="11217"/>
                            <a:pt x="21600" y="19925"/>
                          </a:cubicBezTo>
                        </a:path>
                        <a:path w="21600" h="19925" stroke="0" extrusionOk="0">
                          <a:moveTo>
                            <a:pt x="8339" y="-1"/>
                          </a:moveTo>
                          <a:cubicBezTo>
                            <a:pt x="16371" y="3361"/>
                            <a:pt x="21600" y="11217"/>
                            <a:pt x="21600" y="19925"/>
                          </a:cubicBezTo>
                          <a:lnTo>
                            <a:pt x="0" y="19925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00"/>
                    </a:p>
                  </p:txBody>
                </p:sp>
                <p:sp>
                  <p:nvSpPr>
                    <p:cNvPr id="1054" name="Arc 30"/>
                    <p:cNvSpPr>
                      <a:spLocks/>
                    </p:cNvSpPr>
                    <p:nvPr/>
                  </p:nvSpPr>
                  <p:spPr bwMode="auto">
                    <a:xfrm>
                      <a:off x="4575" y="2284"/>
                      <a:ext cx="180" cy="217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00"/>
                    </a:p>
                  </p:txBody>
                </p:sp>
                <p:sp>
                  <p:nvSpPr>
                    <p:cNvPr id="1055" name="Arc 31"/>
                    <p:cNvSpPr>
                      <a:spLocks/>
                    </p:cNvSpPr>
                    <p:nvPr/>
                  </p:nvSpPr>
                  <p:spPr bwMode="auto">
                    <a:xfrm rot="10781937" flipH="1">
                      <a:off x="4654" y="2501"/>
                      <a:ext cx="101" cy="206"/>
                    </a:xfrm>
                    <a:custGeom>
                      <a:avLst/>
                      <a:gdLst>
                        <a:gd name="G0" fmla="+- 0 0 0"/>
                        <a:gd name="G1" fmla="+- 21449 0 0"/>
                        <a:gd name="G2" fmla="+- 21600 0 0"/>
                        <a:gd name="T0" fmla="*/ 2549 w 21600"/>
                        <a:gd name="T1" fmla="*/ 0 h 22130"/>
                        <a:gd name="T2" fmla="*/ 21589 w 21600"/>
                        <a:gd name="T3" fmla="*/ 22130 h 22130"/>
                        <a:gd name="T4" fmla="*/ 0 w 21600"/>
                        <a:gd name="T5" fmla="*/ 21449 h 221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2130" fill="none" extrusionOk="0">
                          <a:moveTo>
                            <a:pt x="2549" y="-1"/>
                          </a:moveTo>
                          <a:cubicBezTo>
                            <a:pt x="13415" y="1291"/>
                            <a:pt x="21600" y="10505"/>
                            <a:pt x="21600" y="21449"/>
                          </a:cubicBezTo>
                          <a:cubicBezTo>
                            <a:pt x="21600" y="21676"/>
                            <a:pt x="21596" y="21903"/>
                            <a:pt x="21589" y="22130"/>
                          </a:cubicBezTo>
                        </a:path>
                        <a:path w="21600" h="22130" stroke="0" extrusionOk="0">
                          <a:moveTo>
                            <a:pt x="2549" y="-1"/>
                          </a:moveTo>
                          <a:cubicBezTo>
                            <a:pt x="13415" y="1291"/>
                            <a:pt x="21600" y="10505"/>
                            <a:pt x="21600" y="21449"/>
                          </a:cubicBezTo>
                          <a:cubicBezTo>
                            <a:pt x="21600" y="21676"/>
                            <a:pt x="21596" y="21903"/>
                            <a:pt x="21589" y="22130"/>
                          </a:cubicBezTo>
                          <a:lnTo>
                            <a:pt x="0" y="21449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00"/>
                    </a:p>
                  </p:txBody>
                </p:sp>
              </p:grpSp>
              <p:grpSp>
                <p:nvGrpSpPr>
                  <p:cNvPr id="1056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4172" y="4193"/>
                    <a:ext cx="375" cy="423"/>
                    <a:chOff x="4380" y="2284"/>
                    <a:chExt cx="375" cy="423"/>
                  </a:xfrm>
                </p:grpSpPr>
                <p:sp>
                  <p:nvSpPr>
                    <p:cNvPr id="1057" name="Arc 33"/>
                    <p:cNvSpPr>
                      <a:spLocks/>
                    </p:cNvSpPr>
                    <p:nvPr/>
                  </p:nvSpPr>
                  <p:spPr bwMode="auto">
                    <a:xfrm flipH="1">
                      <a:off x="4380" y="2284"/>
                      <a:ext cx="270" cy="217"/>
                    </a:xfrm>
                    <a:custGeom>
                      <a:avLst/>
                      <a:gdLst>
                        <a:gd name="G0" fmla="+- 0 0 0"/>
                        <a:gd name="G1" fmla="+- 19925 0 0"/>
                        <a:gd name="G2" fmla="+- 21600 0 0"/>
                        <a:gd name="T0" fmla="*/ 8339 w 21600"/>
                        <a:gd name="T1" fmla="*/ 0 h 19925"/>
                        <a:gd name="T2" fmla="*/ 21600 w 21600"/>
                        <a:gd name="T3" fmla="*/ 19925 h 19925"/>
                        <a:gd name="T4" fmla="*/ 0 w 21600"/>
                        <a:gd name="T5" fmla="*/ 19925 h 199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9925" fill="none" extrusionOk="0">
                          <a:moveTo>
                            <a:pt x="8339" y="-1"/>
                          </a:moveTo>
                          <a:cubicBezTo>
                            <a:pt x="16371" y="3361"/>
                            <a:pt x="21600" y="11217"/>
                            <a:pt x="21600" y="19925"/>
                          </a:cubicBezTo>
                        </a:path>
                        <a:path w="21600" h="19925" stroke="0" extrusionOk="0">
                          <a:moveTo>
                            <a:pt x="8339" y="-1"/>
                          </a:moveTo>
                          <a:cubicBezTo>
                            <a:pt x="16371" y="3361"/>
                            <a:pt x="21600" y="11217"/>
                            <a:pt x="21600" y="19925"/>
                          </a:cubicBezTo>
                          <a:lnTo>
                            <a:pt x="0" y="19925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00"/>
                    </a:p>
                  </p:txBody>
                </p:sp>
                <p:sp>
                  <p:nvSpPr>
                    <p:cNvPr id="1058" name="Arc 34"/>
                    <p:cNvSpPr>
                      <a:spLocks/>
                    </p:cNvSpPr>
                    <p:nvPr/>
                  </p:nvSpPr>
                  <p:spPr bwMode="auto">
                    <a:xfrm>
                      <a:off x="4575" y="2284"/>
                      <a:ext cx="180" cy="217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00"/>
                    </a:p>
                  </p:txBody>
                </p:sp>
                <p:sp>
                  <p:nvSpPr>
                    <p:cNvPr id="1059" name="Arc 35"/>
                    <p:cNvSpPr>
                      <a:spLocks/>
                    </p:cNvSpPr>
                    <p:nvPr/>
                  </p:nvSpPr>
                  <p:spPr bwMode="auto">
                    <a:xfrm rot="10781937" flipH="1">
                      <a:off x="4654" y="2501"/>
                      <a:ext cx="101" cy="206"/>
                    </a:xfrm>
                    <a:custGeom>
                      <a:avLst/>
                      <a:gdLst>
                        <a:gd name="G0" fmla="+- 0 0 0"/>
                        <a:gd name="G1" fmla="+- 21449 0 0"/>
                        <a:gd name="G2" fmla="+- 21600 0 0"/>
                        <a:gd name="T0" fmla="*/ 2549 w 21600"/>
                        <a:gd name="T1" fmla="*/ 0 h 22130"/>
                        <a:gd name="T2" fmla="*/ 21589 w 21600"/>
                        <a:gd name="T3" fmla="*/ 22130 h 22130"/>
                        <a:gd name="T4" fmla="*/ 0 w 21600"/>
                        <a:gd name="T5" fmla="*/ 21449 h 221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2130" fill="none" extrusionOk="0">
                          <a:moveTo>
                            <a:pt x="2549" y="-1"/>
                          </a:moveTo>
                          <a:cubicBezTo>
                            <a:pt x="13415" y="1291"/>
                            <a:pt x="21600" y="10505"/>
                            <a:pt x="21600" y="21449"/>
                          </a:cubicBezTo>
                          <a:cubicBezTo>
                            <a:pt x="21600" y="21676"/>
                            <a:pt x="21596" y="21903"/>
                            <a:pt x="21589" y="22130"/>
                          </a:cubicBezTo>
                        </a:path>
                        <a:path w="21600" h="22130" stroke="0" extrusionOk="0">
                          <a:moveTo>
                            <a:pt x="2549" y="-1"/>
                          </a:moveTo>
                          <a:cubicBezTo>
                            <a:pt x="13415" y="1291"/>
                            <a:pt x="21600" y="10505"/>
                            <a:pt x="21600" y="21449"/>
                          </a:cubicBezTo>
                          <a:cubicBezTo>
                            <a:pt x="21600" y="21676"/>
                            <a:pt x="21596" y="21903"/>
                            <a:pt x="21589" y="22130"/>
                          </a:cubicBezTo>
                          <a:lnTo>
                            <a:pt x="0" y="21449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00"/>
                    </a:p>
                  </p:txBody>
                </p:sp>
              </p:grpSp>
              <p:sp>
                <p:nvSpPr>
                  <p:cNvPr id="1060" name="Arc 36"/>
                  <p:cNvSpPr>
                    <a:spLocks/>
                  </p:cNvSpPr>
                  <p:nvPr/>
                </p:nvSpPr>
                <p:spPr bwMode="auto">
                  <a:xfrm rot="17843562" flipH="1">
                    <a:off x="4116" y="4366"/>
                    <a:ext cx="273" cy="228"/>
                  </a:xfrm>
                  <a:custGeom>
                    <a:avLst/>
                    <a:gdLst>
                      <a:gd name="G0" fmla="+- 0 0 0"/>
                      <a:gd name="G1" fmla="+- 19925 0 0"/>
                      <a:gd name="G2" fmla="+- 21600 0 0"/>
                      <a:gd name="T0" fmla="*/ 8339 w 20161"/>
                      <a:gd name="T1" fmla="*/ 0 h 19925"/>
                      <a:gd name="T2" fmla="*/ 20161 w 20161"/>
                      <a:gd name="T3" fmla="*/ 12173 h 19925"/>
                      <a:gd name="T4" fmla="*/ 0 w 20161"/>
                      <a:gd name="T5" fmla="*/ 19925 h 199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0161" h="19925" fill="none" extrusionOk="0">
                        <a:moveTo>
                          <a:pt x="8339" y="-1"/>
                        </a:moveTo>
                        <a:cubicBezTo>
                          <a:pt x="13775" y="2274"/>
                          <a:pt x="18046" y="6672"/>
                          <a:pt x="20161" y="12172"/>
                        </a:cubicBezTo>
                      </a:path>
                      <a:path w="20161" h="19925" stroke="0" extrusionOk="0">
                        <a:moveTo>
                          <a:pt x="8339" y="-1"/>
                        </a:moveTo>
                        <a:cubicBezTo>
                          <a:pt x="13775" y="2274"/>
                          <a:pt x="18046" y="6672"/>
                          <a:pt x="20161" y="12172"/>
                        </a:cubicBezTo>
                        <a:lnTo>
                          <a:pt x="0" y="19925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00"/>
                  </a:p>
                </p:txBody>
              </p:sp>
              <p:grpSp>
                <p:nvGrpSpPr>
                  <p:cNvPr id="1061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4412" y="4193"/>
                    <a:ext cx="375" cy="423"/>
                    <a:chOff x="4380" y="2284"/>
                    <a:chExt cx="375" cy="423"/>
                  </a:xfrm>
                </p:grpSpPr>
                <p:sp>
                  <p:nvSpPr>
                    <p:cNvPr id="1062" name="Arc 38"/>
                    <p:cNvSpPr>
                      <a:spLocks/>
                    </p:cNvSpPr>
                    <p:nvPr/>
                  </p:nvSpPr>
                  <p:spPr bwMode="auto">
                    <a:xfrm flipH="1">
                      <a:off x="4380" y="2284"/>
                      <a:ext cx="270" cy="217"/>
                    </a:xfrm>
                    <a:custGeom>
                      <a:avLst/>
                      <a:gdLst>
                        <a:gd name="G0" fmla="+- 0 0 0"/>
                        <a:gd name="G1" fmla="+- 19925 0 0"/>
                        <a:gd name="G2" fmla="+- 21600 0 0"/>
                        <a:gd name="T0" fmla="*/ 8339 w 21600"/>
                        <a:gd name="T1" fmla="*/ 0 h 19925"/>
                        <a:gd name="T2" fmla="*/ 21600 w 21600"/>
                        <a:gd name="T3" fmla="*/ 19925 h 19925"/>
                        <a:gd name="T4" fmla="*/ 0 w 21600"/>
                        <a:gd name="T5" fmla="*/ 19925 h 199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9925" fill="none" extrusionOk="0">
                          <a:moveTo>
                            <a:pt x="8339" y="-1"/>
                          </a:moveTo>
                          <a:cubicBezTo>
                            <a:pt x="16371" y="3361"/>
                            <a:pt x="21600" y="11217"/>
                            <a:pt x="21600" y="19925"/>
                          </a:cubicBezTo>
                        </a:path>
                        <a:path w="21600" h="19925" stroke="0" extrusionOk="0">
                          <a:moveTo>
                            <a:pt x="8339" y="-1"/>
                          </a:moveTo>
                          <a:cubicBezTo>
                            <a:pt x="16371" y="3361"/>
                            <a:pt x="21600" y="11217"/>
                            <a:pt x="21600" y="19925"/>
                          </a:cubicBezTo>
                          <a:lnTo>
                            <a:pt x="0" y="19925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00"/>
                    </a:p>
                  </p:txBody>
                </p:sp>
                <p:sp>
                  <p:nvSpPr>
                    <p:cNvPr id="1063" name="Arc 39"/>
                    <p:cNvSpPr>
                      <a:spLocks/>
                    </p:cNvSpPr>
                    <p:nvPr/>
                  </p:nvSpPr>
                  <p:spPr bwMode="auto">
                    <a:xfrm>
                      <a:off x="4575" y="2284"/>
                      <a:ext cx="180" cy="217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00"/>
                    </a:p>
                  </p:txBody>
                </p:sp>
                <p:sp>
                  <p:nvSpPr>
                    <p:cNvPr id="1064" name="Arc 40"/>
                    <p:cNvSpPr>
                      <a:spLocks/>
                    </p:cNvSpPr>
                    <p:nvPr/>
                  </p:nvSpPr>
                  <p:spPr bwMode="auto">
                    <a:xfrm rot="10781937" flipH="1">
                      <a:off x="4654" y="2501"/>
                      <a:ext cx="101" cy="206"/>
                    </a:xfrm>
                    <a:custGeom>
                      <a:avLst/>
                      <a:gdLst>
                        <a:gd name="G0" fmla="+- 0 0 0"/>
                        <a:gd name="G1" fmla="+- 21449 0 0"/>
                        <a:gd name="G2" fmla="+- 21600 0 0"/>
                        <a:gd name="T0" fmla="*/ 2549 w 21600"/>
                        <a:gd name="T1" fmla="*/ 0 h 22130"/>
                        <a:gd name="T2" fmla="*/ 21589 w 21600"/>
                        <a:gd name="T3" fmla="*/ 22130 h 22130"/>
                        <a:gd name="T4" fmla="*/ 0 w 21600"/>
                        <a:gd name="T5" fmla="*/ 21449 h 221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2130" fill="none" extrusionOk="0">
                          <a:moveTo>
                            <a:pt x="2549" y="-1"/>
                          </a:moveTo>
                          <a:cubicBezTo>
                            <a:pt x="13415" y="1291"/>
                            <a:pt x="21600" y="10505"/>
                            <a:pt x="21600" y="21449"/>
                          </a:cubicBezTo>
                          <a:cubicBezTo>
                            <a:pt x="21600" y="21676"/>
                            <a:pt x="21596" y="21903"/>
                            <a:pt x="21589" y="22130"/>
                          </a:cubicBezTo>
                        </a:path>
                        <a:path w="21600" h="22130" stroke="0" extrusionOk="0">
                          <a:moveTo>
                            <a:pt x="2549" y="-1"/>
                          </a:moveTo>
                          <a:cubicBezTo>
                            <a:pt x="13415" y="1291"/>
                            <a:pt x="21600" y="10505"/>
                            <a:pt x="21600" y="21449"/>
                          </a:cubicBezTo>
                          <a:cubicBezTo>
                            <a:pt x="21600" y="21676"/>
                            <a:pt x="21596" y="21903"/>
                            <a:pt x="21589" y="22130"/>
                          </a:cubicBezTo>
                          <a:lnTo>
                            <a:pt x="0" y="21449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00"/>
                    </a:p>
                  </p:txBody>
                </p:sp>
              </p:grpSp>
              <p:sp>
                <p:nvSpPr>
                  <p:cNvPr id="1065" name="Arc 41"/>
                  <p:cNvSpPr>
                    <a:spLocks/>
                  </p:cNvSpPr>
                  <p:nvPr/>
                </p:nvSpPr>
                <p:spPr bwMode="auto">
                  <a:xfrm rot="17843562" flipH="1">
                    <a:off x="4356" y="4366"/>
                    <a:ext cx="273" cy="228"/>
                  </a:xfrm>
                  <a:custGeom>
                    <a:avLst/>
                    <a:gdLst>
                      <a:gd name="G0" fmla="+- 0 0 0"/>
                      <a:gd name="G1" fmla="+- 19925 0 0"/>
                      <a:gd name="G2" fmla="+- 21600 0 0"/>
                      <a:gd name="T0" fmla="*/ 8339 w 20161"/>
                      <a:gd name="T1" fmla="*/ 0 h 19925"/>
                      <a:gd name="T2" fmla="*/ 20161 w 20161"/>
                      <a:gd name="T3" fmla="*/ 12173 h 19925"/>
                      <a:gd name="T4" fmla="*/ 0 w 20161"/>
                      <a:gd name="T5" fmla="*/ 19925 h 199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0161" h="19925" fill="none" extrusionOk="0">
                        <a:moveTo>
                          <a:pt x="8339" y="-1"/>
                        </a:moveTo>
                        <a:cubicBezTo>
                          <a:pt x="13775" y="2274"/>
                          <a:pt x="18046" y="6672"/>
                          <a:pt x="20161" y="12172"/>
                        </a:cubicBezTo>
                      </a:path>
                      <a:path w="20161" h="19925" stroke="0" extrusionOk="0">
                        <a:moveTo>
                          <a:pt x="8339" y="-1"/>
                        </a:moveTo>
                        <a:cubicBezTo>
                          <a:pt x="13775" y="2274"/>
                          <a:pt x="18046" y="6672"/>
                          <a:pt x="20161" y="12172"/>
                        </a:cubicBezTo>
                        <a:lnTo>
                          <a:pt x="0" y="19925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00"/>
                  </a:p>
                </p:txBody>
              </p:sp>
              <p:sp>
                <p:nvSpPr>
                  <p:cNvPr id="1066" name="Arc 42"/>
                  <p:cNvSpPr>
                    <a:spLocks/>
                  </p:cNvSpPr>
                  <p:nvPr/>
                </p:nvSpPr>
                <p:spPr bwMode="auto">
                  <a:xfrm rot="17843562" flipH="1">
                    <a:off x="4584" y="4366"/>
                    <a:ext cx="273" cy="228"/>
                  </a:xfrm>
                  <a:custGeom>
                    <a:avLst/>
                    <a:gdLst>
                      <a:gd name="G0" fmla="+- 0 0 0"/>
                      <a:gd name="G1" fmla="+- 19925 0 0"/>
                      <a:gd name="G2" fmla="+- 21600 0 0"/>
                      <a:gd name="T0" fmla="*/ 8339 w 20161"/>
                      <a:gd name="T1" fmla="*/ 0 h 19925"/>
                      <a:gd name="T2" fmla="*/ 20161 w 20161"/>
                      <a:gd name="T3" fmla="*/ 12173 h 19925"/>
                      <a:gd name="T4" fmla="*/ 0 w 20161"/>
                      <a:gd name="T5" fmla="*/ 19925 h 199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0161" h="19925" fill="none" extrusionOk="0">
                        <a:moveTo>
                          <a:pt x="8339" y="-1"/>
                        </a:moveTo>
                        <a:cubicBezTo>
                          <a:pt x="13775" y="2274"/>
                          <a:pt x="18046" y="6672"/>
                          <a:pt x="20161" y="12172"/>
                        </a:cubicBezTo>
                      </a:path>
                      <a:path w="20161" h="19925" stroke="0" extrusionOk="0">
                        <a:moveTo>
                          <a:pt x="8339" y="-1"/>
                        </a:moveTo>
                        <a:cubicBezTo>
                          <a:pt x="13775" y="2274"/>
                          <a:pt x="18046" y="6672"/>
                          <a:pt x="20161" y="12172"/>
                        </a:cubicBezTo>
                        <a:lnTo>
                          <a:pt x="0" y="19925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00"/>
                  </a:p>
                </p:txBody>
              </p:sp>
              <p:cxnSp>
                <p:nvCxnSpPr>
                  <p:cNvPr id="1067" name="AutoShape 4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967" y="4410"/>
                    <a:ext cx="479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</p:grpSp>
        </p:grpSp>
      </p:grpSp>
      <p:cxnSp>
        <p:nvCxnSpPr>
          <p:cNvPr id="132" name="Straight Connector 131"/>
          <p:cNvCxnSpPr/>
          <p:nvPr/>
        </p:nvCxnSpPr>
        <p:spPr>
          <a:xfrm>
            <a:off x="6172200" y="2209800"/>
            <a:ext cx="9906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486400" y="3389376"/>
            <a:ext cx="304800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5486400" y="3505200"/>
            <a:ext cx="304800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5400000">
            <a:off x="5065915" y="4074692"/>
            <a:ext cx="1142377" cy="339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3" name="Group 44"/>
          <p:cNvGrpSpPr>
            <a:grpSpLocks/>
          </p:cNvGrpSpPr>
          <p:nvPr/>
        </p:nvGrpSpPr>
        <p:grpSpPr bwMode="auto">
          <a:xfrm>
            <a:off x="6144768" y="3200400"/>
            <a:ext cx="103188" cy="569913"/>
            <a:chOff x="9364" y="6573"/>
            <a:chExt cx="278" cy="1903"/>
          </a:xfrm>
        </p:grpSpPr>
        <p:cxnSp>
          <p:nvCxnSpPr>
            <p:cNvPr id="164" name="AutoShape 45"/>
            <p:cNvCxnSpPr>
              <a:cxnSpLocks noChangeShapeType="1"/>
            </p:cNvCxnSpPr>
            <p:nvPr/>
          </p:nvCxnSpPr>
          <p:spPr bwMode="auto">
            <a:xfrm>
              <a:off x="9364" y="8167"/>
              <a:ext cx="161" cy="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65" name="Group 46"/>
            <p:cNvGrpSpPr>
              <a:grpSpLocks/>
            </p:cNvGrpSpPr>
            <p:nvPr/>
          </p:nvGrpSpPr>
          <p:grpSpPr bwMode="auto">
            <a:xfrm>
              <a:off x="9364" y="6573"/>
              <a:ext cx="278" cy="1903"/>
              <a:chOff x="9364" y="6573"/>
              <a:chExt cx="278" cy="1903"/>
            </a:xfrm>
          </p:grpSpPr>
          <p:cxnSp>
            <p:nvCxnSpPr>
              <p:cNvPr id="166" name="AutoShape 47"/>
              <p:cNvCxnSpPr>
                <a:cxnSpLocks noChangeShapeType="1"/>
              </p:cNvCxnSpPr>
              <p:nvPr/>
            </p:nvCxnSpPr>
            <p:spPr bwMode="auto">
              <a:xfrm>
                <a:off x="9481" y="6573"/>
                <a:ext cx="0" cy="34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67" name="AutoShape 48"/>
              <p:cNvCxnSpPr>
                <a:cxnSpLocks noChangeShapeType="1"/>
              </p:cNvCxnSpPr>
              <p:nvPr/>
            </p:nvCxnSpPr>
            <p:spPr bwMode="auto">
              <a:xfrm>
                <a:off x="9364" y="7636"/>
                <a:ext cx="278" cy="8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68" name="AutoShape 49"/>
              <p:cNvCxnSpPr>
                <a:cxnSpLocks noChangeShapeType="1"/>
              </p:cNvCxnSpPr>
              <p:nvPr/>
            </p:nvCxnSpPr>
            <p:spPr bwMode="auto">
              <a:xfrm flipV="1">
                <a:off x="9364" y="7725"/>
                <a:ext cx="278" cy="8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69" name="AutoShape 50"/>
              <p:cNvCxnSpPr>
                <a:cxnSpLocks noChangeShapeType="1"/>
              </p:cNvCxnSpPr>
              <p:nvPr/>
            </p:nvCxnSpPr>
            <p:spPr bwMode="auto">
              <a:xfrm>
                <a:off x="9525" y="8235"/>
                <a:ext cx="0" cy="24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0" name="AutoShape 51"/>
              <p:cNvCxnSpPr>
                <a:cxnSpLocks noChangeShapeType="1"/>
              </p:cNvCxnSpPr>
              <p:nvPr/>
            </p:nvCxnSpPr>
            <p:spPr bwMode="auto">
              <a:xfrm>
                <a:off x="9364" y="7815"/>
                <a:ext cx="278" cy="8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1" name="AutoShape 52"/>
              <p:cNvCxnSpPr>
                <a:cxnSpLocks noChangeShapeType="1"/>
              </p:cNvCxnSpPr>
              <p:nvPr/>
            </p:nvCxnSpPr>
            <p:spPr bwMode="auto">
              <a:xfrm>
                <a:off x="9364" y="7990"/>
                <a:ext cx="278" cy="8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2" name="AutoShape 53"/>
              <p:cNvCxnSpPr>
                <a:cxnSpLocks noChangeShapeType="1"/>
              </p:cNvCxnSpPr>
              <p:nvPr/>
            </p:nvCxnSpPr>
            <p:spPr bwMode="auto">
              <a:xfrm flipV="1">
                <a:off x="9364" y="7902"/>
                <a:ext cx="278" cy="8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3" name="AutoShape 54"/>
              <p:cNvCxnSpPr>
                <a:cxnSpLocks noChangeShapeType="1"/>
              </p:cNvCxnSpPr>
              <p:nvPr/>
            </p:nvCxnSpPr>
            <p:spPr bwMode="auto">
              <a:xfrm flipV="1">
                <a:off x="9364" y="8079"/>
                <a:ext cx="278" cy="8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4" name="AutoShape 55"/>
              <p:cNvCxnSpPr>
                <a:cxnSpLocks noChangeShapeType="1"/>
              </p:cNvCxnSpPr>
              <p:nvPr/>
            </p:nvCxnSpPr>
            <p:spPr bwMode="auto">
              <a:xfrm flipV="1">
                <a:off x="9364" y="7548"/>
                <a:ext cx="278" cy="8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5" name="AutoShape 56"/>
              <p:cNvCxnSpPr>
                <a:cxnSpLocks noChangeShapeType="1"/>
              </p:cNvCxnSpPr>
              <p:nvPr/>
            </p:nvCxnSpPr>
            <p:spPr bwMode="auto">
              <a:xfrm>
                <a:off x="9364" y="7446"/>
                <a:ext cx="278" cy="8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6" name="AutoShape 57"/>
              <p:cNvCxnSpPr>
                <a:cxnSpLocks noChangeShapeType="1"/>
              </p:cNvCxnSpPr>
              <p:nvPr/>
            </p:nvCxnSpPr>
            <p:spPr bwMode="auto">
              <a:xfrm flipV="1">
                <a:off x="9364" y="7358"/>
                <a:ext cx="278" cy="8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7" name="AutoShape 58"/>
              <p:cNvCxnSpPr>
                <a:cxnSpLocks noChangeShapeType="1"/>
              </p:cNvCxnSpPr>
              <p:nvPr/>
            </p:nvCxnSpPr>
            <p:spPr bwMode="auto">
              <a:xfrm>
                <a:off x="9364" y="7269"/>
                <a:ext cx="278" cy="8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8" name="AutoShape 59"/>
              <p:cNvCxnSpPr>
                <a:cxnSpLocks noChangeShapeType="1"/>
              </p:cNvCxnSpPr>
              <p:nvPr/>
            </p:nvCxnSpPr>
            <p:spPr bwMode="auto">
              <a:xfrm flipV="1">
                <a:off x="9364" y="7168"/>
                <a:ext cx="278" cy="8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9" name="AutoShape 60"/>
              <p:cNvCxnSpPr>
                <a:cxnSpLocks noChangeShapeType="1"/>
              </p:cNvCxnSpPr>
              <p:nvPr/>
            </p:nvCxnSpPr>
            <p:spPr bwMode="auto">
              <a:xfrm>
                <a:off x="9364" y="7079"/>
                <a:ext cx="278" cy="8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80" name="AutoShape 61"/>
              <p:cNvCxnSpPr>
                <a:cxnSpLocks noChangeShapeType="1"/>
              </p:cNvCxnSpPr>
              <p:nvPr/>
            </p:nvCxnSpPr>
            <p:spPr bwMode="auto">
              <a:xfrm flipV="1">
                <a:off x="9364" y="6991"/>
                <a:ext cx="278" cy="8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81" name="AutoShape 62"/>
              <p:cNvCxnSpPr>
                <a:cxnSpLocks noChangeShapeType="1"/>
              </p:cNvCxnSpPr>
              <p:nvPr/>
            </p:nvCxnSpPr>
            <p:spPr bwMode="auto">
              <a:xfrm>
                <a:off x="9481" y="6915"/>
                <a:ext cx="161" cy="7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</p:grpSp>
      <p:cxnSp>
        <p:nvCxnSpPr>
          <p:cNvPr id="183" name="Straight Connector 182"/>
          <p:cNvCxnSpPr/>
          <p:nvPr/>
        </p:nvCxnSpPr>
        <p:spPr>
          <a:xfrm rot="5400000">
            <a:off x="6629797" y="2819003"/>
            <a:ext cx="1066800" cy="7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16200000" flipH="1">
            <a:off x="5684715" y="2703381"/>
            <a:ext cx="992016" cy="1704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5400000">
            <a:off x="5752370" y="4190206"/>
            <a:ext cx="9144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2895600" y="2209800"/>
            <a:ext cx="91440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7010400" y="3429000"/>
            <a:ext cx="3481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/>
              <a:t>V</a:t>
            </a:r>
            <a:r>
              <a:rPr lang="en-US" sz="1400" baseline="-25000" dirty="0" smtClean="0"/>
              <a:t>0</a:t>
            </a:r>
            <a:endParaRPr lang="en-US" sz="1400" baseline="-25000" dirty="0"/>
          </a:p>
        </p:txBody>
      </p:sp>
      <p:cxnSp>
        <p:nvCxnSpPr>
          <p:cNvPr id="213" name="Straight Connector 212"/>
          <p:cNvCxnSpPr/>
          <p:nvPr/>
        </p:nvCxnSpPr>
        <p:spPr>
          <a:xfrm rot="5400000">
            <a:off x="6706394" y="4190206"/>
            <a:ext cx="914400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rot="5400000" flipH="1" flipV="1">
            <a:off x="7125494" y="2247106"/>
            <a:ext cx="76200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rot="5400000">
            <a:off x="7125494" y="4609306"/>
            <a:ext cx="76200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/>
          <p:cNvSpPr/>
          <p:nvPr/>
        </p:nvSpPr>
        <p:spPr>
          <a:xfrm>
            <a:off x="6170766" y="3385870"/>
            <a:ext cx="685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 smtClean="0"/>
              <a:t>230</a:t>
            </a:r>
            <a:r>
              <a:rPr lang="el-GR" sz="1400" dirty="0" smtClean="0"/>
              <a:t>Ω</a:t>
            </a:r>
            <a:endParaRPr lang="en-US" sz="1400" baseline="-25000" dirty="0"/>
          </a:p>
        </p:txBody>
      </p:sp>
      <p:sp>
        <p:nvSpPr>
          <p:cNvPr id="259" name="Rectangle 258"/>
          <p:cNvSpPr/>
          <p:nvPr/>
        </p:nvSpPr>
        <p:spPr>
          <a:xfrm>
            <a:off x="5299496" y="3377244"/>
            <a:ext cx="45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 smtClean="0"/>
              <a:t>_</a:t>
            </a:r>
            <a:endParaRPr lang="en-US" sz="1600" baseline="-25000" dirty="0"/>
          </a:p>
        </p:txBody>
      </p:sp>
      <p:sp>
        <p:nvSpPr>
          <p:cNvPr id="261" name="Rectangle 260"/>
          <p:cNvSpPr/>
          <p:nvPr/>
        </p:nvSpPr>
        <p:spPr>
          <a:xfrm>
            <a:off x="2895600" y="3352800"/>
            <a:ext cx="258404" cy="235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baseline="-25000" dirty="0" smtClean="0"/>
              <a:t>D</a:t>
            </a:r>
            <a:endParaRPr lang="en-US" sz="1400" baseline="-25000" dirty="0"/>
          </a:p>
        </p:txBody>
      </p:sp>
      <p:sp>
        <p:nvSpPr>
          <p:cNvPr id="262" name="Rectangle 261"/>
          <p:cNvSpPr/>
          <p:nvPr/>
        </p:nvSpPr>
        <p:spPr>
          <a:xfrm>
            <a:off x="2590800" y="2971800"/>
            <a:ext cx="702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/>
              <a:t>To DSO</a:t>
            </a:r>
            <a:endParaRPr lang="en-US" sz="1400" baseline="-25000" dirty="0"/>
          </a:p>
        </p:txBody>
      </p:sp>
      <p:sp>
        <p:nvSpPr>
          <p:cNvPr id="263" name="Rectangle 262"/>
          <p:cNvSpPr/>
          <p:nvPr/>
        </p:nvSpPr>
        <p:spPr>
          <a:xfrm>
            <a:off x="2412522" y="2774836"/>
            <a:ext cx="2744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100" dirty="0" smtClean="0"/>
              <a:t>G</a:t>
            </a:r>
            <a:endParaRPr lang="en-US" sz="1100" baseline="-25000" dirty="0"/>
          </a:p>
        </p:txBody>
      </p:sp>
      <p:sp>
        <p:nvSpPr>
          <p:cNvPr id="264" name="Rectangle 263"/>
          <p:cNvSpPr/>
          <p:nvPr/>
        </p:nvSpPr>
        <p:spPr>
          <a:xfrm>
            <a:off x="5604296" y="3486514"/>
            <a:ext cx="470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/>
              <a:t>50V</a:t>
            </a:r>
            <a:endParaRPr lang="en-US" sz="1400" baseline="-25000" dirty="0"/>
          </a:p>
        </p:txBody>
      </p:sp>
      <p:sp>
        <p:nvSpPr>
          <p:cNvPr id="265" name="Rectangle 264"/>
          <p:cNvSpPr/>
          <p:nvPr/>
        </p:nvSpPr>
        <p:spPr>
          <a:xfrm>
            <a:off x="5578418" y="3124200"/>
            <a:ext cx="6527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200µF</a:t>
            </a:r>
            <a:endParaRPr lang="en-US" sz="1400" dirty="0"/>
          </a:p>
        </p:txBody>
      </p:sp>
      <p:sp>
        <p:nvSpPr>
          <p:cNvPr id="269" name="TextBox 268"/>
          <p:cNvSpPr txBox="1"/>
          <p:nvPr/>
        </p:nvSpPr>
        <p:spPr>
          <a:xfrm>
            <a:off x="5375696" y="3072444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+</a:t>
            </a:r>
            <a:endParaRPr lang="en-US" sz="1600" dirty="0"/>
          </a:p>
        </p:txBody>
      </p:sp>
      <p:sp>
        <p:nvSpPr>
          <p:cNvPr id="270" name="TextBox 269"/>
          <p:cNvSpPr txBox="1"/>
          <p:nvPr/>
        </p:nvSpPr>
        <p:spPr>
          <a:xfrm>
            <a:off x="4689896" y="2920044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+</a:t>
            </a:r>
            <a:endParaRPr lang="en-US" sz="1600" dirty="0"/>
          </a:p>
        </p:txBody>
      </p:sp>
      <p:sp>
        <p:nvSpPr>
          <p:cNvPr id="273" name="Rectangle 272"/>
          <p:cNvSpPr/>
          <p:nvPr/>
        </p:nvSpPr>
        <p:spPr>
          <a:xfrm>
            <a:off x="4537496" y="3453444"/>
            <a:ext cx="45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 smtClean="0"/>
              <a:t>_</a:t>
            </a:r>
            <a:endParaRPr lang="en-US" sz="1600" baseline="-25000" dirty="0"/>
          </a:p>
        </p:txBody>
      </p:sp>
      <p:sp>
        <p:nvSpPr>
          <p:cNvPr id="274" name="Rectangle 273"/>
          <p:cNvSpPr/>
          <p:nvPr/>
        </p:nvSpPr>
        <p:spPr>
          <a:xfrm>
            <a:off x="3825818" y="3352800"/>
            <a:ext cx="9749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/>
              <a:t>(0-60V)MC</a:t>
            </a:r>
            <a:endParaRPr lang="en-US" sz="1400" baseline="-25000" dirty="0"/>
          </a:p>
        </p:txBody>
      </p:sp>
      <p:sp>
        <p:nvSpPr>
          <p:cNvPr id="275" name="Oval 274"/>
          <p:cNvSpPr/>
          <p:nvPr/>
        </p:nvSpPr>
        <p:spPr>
          <a:xfrm flipH="1">
            <a:off x="2627376" y="2895600"/>
            <a:ext cx="76201" cy="76200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rot="5400000">
            <a:off x="2783618" y="2550382"/>
            <a:ext cx="685800" cy="463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2" name="Oval 281"/>
          <p:cNvSpPr/>
          <p:nvPr/>
        </p:nvSpPr>
        <p:spPr>
          <a:xfrm flipH="1">
            <a:off x="3096768" y="2895600"/>
            <a:ext cx="76201" cy="76200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83" name="Straight Arrow Connector 282"/>
          <p:cNvCxnSpPr>
            <a:endCxn id="275" idx="4"/>
          </p:cNvCxnSpPr>
          <p:nvPr/>
        </p:nvCxnSpPr>
        <p:spPr>
          <a:xfrm rot="10800000">
            <a:off x="2665476" y="2971800"/>
            <a:ext cx="77724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/>
          <p:nvPr/>
        </p:nvCxnSpPr>
        <p:spPr>
          <a:xfrm>
            <a:off x="3048000" y="2971800"/>
            <a:ext cx="76200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2629628" y="2050208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/>
              <a:t>E</a:t>
            </a:r>
            <a:endParaRPr lang="en-US" sz="1400" baseline="-25000" dirty="0"/>
          </a:p>
        </p:txBody>
      </p:sp>
      <p:sp>
        <p:nvSpPr>
          <p:cNvPr id="292" name="Rectangle 291"/>
          <p:cNvSpPr/>
          <p:nvPr/>
        </p:nvSpPr>
        <p:spPr>
          <a:xfrm>
            <a:off x="1610260" y="2050208"/>
            <a:ext cx="280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/>
              <a:t>C</a:t>
            </a:r>
            <a:endParaRPr lang="en-US" sz="1400" baseline="-25000" dirty="0"/>
          </a:p>
        </p:txBody>
      </p:sp>
      <p:sp>
        <p:nvSpPr>
          <p:cNvPr id="293" name="Rectangle 292"/>
          <p:cNvSpPr/>
          <p:nvPr/>
        </p:nvSpPr>
        <p:spPr>
          <a:xfrm>
            <a:off x="3886200" y="1828800"/>
            <a:ext cx="787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/>
              <a:t>L=20mH</a:t>
            </a:r>
            <a:endParaRPr lang="en-US" sz="1400" baseline="-25000" dirty="0"/>
          </a:p>
        </p:txBody>
      </p:sp>
      <p:sp>
        <p:nvSpPr>
          <p:cNvPr id="295" name="Rectangle 294"/>
          <p:cNvSpPr/>
          <p:nvPr/>
        </p:nvSpPr>
        <p:spPr>
          <a:xfrm>
            <a:off x="2057400" y="2133600"/>
            <a:ext cx="525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/>
              <a:t>IGBT</a:t>
            </a:r>
            <a:endParaRPr lang="en-US" sz="1400" baseline="-25000" dirty="0"/>
          </a:p>
        </p:txBody>
      </p:sp>
      <p:sp>
        <p:nvSpPr>
          <p:cNvPr id="297" name="TextBox 296"/>
          <p:cNvSpPr txBox="1"/>
          <p:nvPr/>
        </p:nvSpPr>
        <p:spPr>
          <a:xfrm>
            <a:off x="642670" y="310694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98" name="Rectangle 297"/>
          <p:cNvSpPr/>
          <p:nvPr/>
        </p:nvSpPr>
        <p:spPr>
          <a:xfrm>
            <a:off x="608166" y="3555522"/>
            <a:ext cx="38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 smtClean="0"/>
              <a:t>_</a:t>
            </a:r>
            <a:endParaRPr lang="en-US" sz="1600" baseline="-25000" dirty="0"/>
          </a:p>
        </p:txBody>
      </p:sp>
      <p:sp>
        <p:nvSpPr>
          <p:cNvPr id="300" name="Rectangle 299"/>
          <p:cNvSpPr/>
          <p:nvPr/>
        </p:nvSpPr>
        <p:spPr>
          <a:xfrm>
            <a:off x="244418" y="3260782"/>
            <a:ext cx="404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/>
              <a:t>V</a:t>
            </a:r>
            <a:r>
              <a:rPr lang="en-US" sz="1400" baseline="-25000" dirty="0" smtClean="0"/>
              <a:t> in</a:t>
            </a:r>
            <a:endParaRPr lang="en-US" sz="1400" baseline="-2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1219200"/>
            <a:ext cx="3495675" cy="2554748"/>
            <a:chOff x="457200" y="1219200"/>
            <a:chExt cx="3495675" cy="2554748"/>
          </a:xfrm>
        </p:grpSpPr>
        <p:sp>
          <p:nvSpPr>
            <p:cNvPr id="3" name="AutoShape 3"/>
            <p:cNvSpPr>
              <a:spLocks noChangeShapeType="1"/>
            </p:cNvSpPr>
            <p:nvPr/>
          </p:nvSpPr>
          <p:spPr bwMode="auto">
            <a:xfrm flipV="1">
              <a:off x="1066800" y="1734312"/>
              <a:ext cx="1666875" cy="17145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AutoShape 2"/>
            <p:cNvSpPr>
              <a:spLocks noChangeShapeType="1"/>
            </p:cNvSpPr>
            <p:nvPr/>
          </p:nvSpPr>
          <p:spPr bwMode="auto">
            <a:xfrm flipV="1">
              <a:off x="1066800" y="1219200"/>
              <a:ext cx="0" cy="2209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AutoShape 1"/>
            <p:cNvSpPr>
              <a:spLocks noChangeShapeType="1"/>
            </p:cNvSpPr>
            <p:nvPr/>
          </p:nvSpPr>
          <p:spPr bwMode="auto">
            <a:xfrm flipV="1">
              <a:off x="1066800" y="3429000"/>
              <a:ext cx="2886075" cy="9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7200" y="20574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55904" y="1676400"/>
              <a:ext cx="285750" cy="514350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1911096" y="3404616"/>
              <a:ext cx="14320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Duty cycle, δ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6656" y="2249424"/>
              <a:ext cx="490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(V)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648200" y="3429000"/>
            <a:ext cx="3495675" cy="2554748"/>
            <a:chOff x="4648200" y="3429000"/>
            <a:chExt cx="3495675" cy="2554748"/>
          </a:xfrm>
        </p:grpSpPr>
        <p:sp>
          <p:nvSpPr>
            <p:cNvPr id="11" name="AutoShape 3"/>
            <p:cNvSpPr>
              <a:spLocks noChangeShapeType="1"/>
            </p:cNvSpPr>
            <p:nvPr/>
          </p:nvSpPr>
          <p:spPr bwMode="auto">
            <a:xfrm flipV="1">
              <a:off x="5257800" y="3944112"/>
              <a:ext cx="1666875" cy="171450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AutoShape 2"/>
            <p:cNvSpPr>
              <a:spLocks noChangeShapeType="1"/>
            </p:cNvSpPr>
            <p:nvPr/>
          </p:nvSpPr>
          <p:spPr bwMode="auto">
            <a:xfrm flipV="1">
              <a:off x="5257800" y="3429000"/>
              <a:ext cx="0" cy="22098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AutoShape 1"/>
            <p:cNvSpPr>
              <a:spLocks noChangeShapeType="1"/>
            </p:cNvSpPr>
            <p:nvPr/>
          </p:nvSpPr>
          <p:spPr bwMode="auto">
            <a:xfrm flipV="1">
              <a:off x="5257800" y="5638800"/>
              <a:ext cx="2886075" cy="9525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8200" y="42672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02096" y="5614416"/>
              <a:ext cx="17141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Fan speed (rpm)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24400" y="4459224"/>
              <a:ext cx="633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 smtClean="0"/>
                <a:t>η</a:t>
              </a:r>
              <a:r>
                <a:rPr lang="en-US" sz="2400" dirty="0" smtClean="0"/>
                <a:t> </a:t>
              </a:r>
              <a:r>
                <a:rPr lang="en-US" dirty="0" smtClean="0"/>
                <a:t>%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334870" y="228600"/>
            <a:ext cx="4428005" cy="2554748"/>
            <a:chOff x="3334870" y="228600"/>
            <a:chExt cx="4428005" cy="2554748"/>
          </a:xfrm>
        </p:grpSpPr>
        <p:sp>
          <p:nvSpPr>
            <p:cNvPr id="30" name="AutoShape 2"/>
            <p:cNvSpPr>
              <a:spLocks noChangeShapeType="1"/>
            </p:cNvSpPr>
            <p:nvPr/>
          </p:nvSpPr>
          <p:spPr bwMode="auto">
            <a:xfrm flipV="1">
              <a:off x="4876800" y="228600"/>
              <a:ext cx="0" cy="22098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AutoShape 1"/>
            <p:cNvSpPr>
              <a:spLocks noChangeShapeType="1"/>
            </p:cNvSpPr>
            <p:nvPr/>
          </p:nvSpPr>
          <p:spPr bwMode="auto">
            <a:xfrm flipV="1">
              <a:off x="4876800" y="2438400"/>
              <a:ext cx="2886075" cy="9525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7200" y="10668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21096" y="2414016"/>
              <a:ext cx="17141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Fan speed (rpm)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34870" y="762000"/>
              <a:ext cx="17525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Input</a:t>
              </a:r>
            </a:p>
            <a:p>
              <a:r>
                <a:rPr lang="en-US" sz="2400" dirty="0" smtClean="0"/>
                <a:t> Power (W)</a:t>
              </a:r>
              <a:endParaRPr lang="en-US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177119" y="874059"/>
              <a:ext cx="1976717" cy="1447800"/>
            </a:xfrm>
            <a:custGeom>
              <a:avLst/>
              <a:gdLst>
                <a:gd name="connsiteX0" fmla="*/ 0 w 1976717"/>
                <a:gd name="connsiteY0" fmla="*/ 1411941 h 1447800"/>
                <a:gd name="connsiteX1" fmla="*/ 591670 w 1976717"/>
                <a:gd name="connsiteY1" fmla="*/ 1385047 h 1447800"/>
                <a:gd name="connsiteX2" fmla="*/ 1317811 w 1976717"/>
                <a:gd name="connsiteY2" fmla="*/ 1035423 h 1447800"/>
                <a:gd name="connsiteX3" fmla="*/ 1653988 w 1976717"/>
                <a:gd name="connsiteY3" fmla="*/ 685800 h 1447800"/>
                <a:gd name="connsiteX4" fmla="*/ 1882588 w 1976717"/>
                <a:gd name="connsiteY4" fmla="*/ 349623 h 1447800"/>
                <a:gd name="connsiteX5" fmla="*/ 1976717 w 1976717"/>
                <a:gd name="connsiteY5" fmla="*/ 0 h 1447800"/>
                <a:gd name="connsiteX6" fmla="*/ 1976717 w 1976717"/>
                <a:gd name="connsiteY6" fmla="*/ 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76717" h="1447800">
                  <a:moveTo>
                    <a:pt x="0" y="1411941"/>
                  </a:moveTo>
                  <a:cubicBezTo>
                    <a:pt x="186017" y="1429870"/>
                    <a:pt x="372035" y="1447800"/>
                    <a:pt x="591670" y="1385047"/>
                  </a:cubicBezTo>
                  <a:cubicBezTo>
                    <a:pt x="811305" y="1322294"/>
                    <a:pt x="1140758" y="1151964"/>
                    <a:pt x="1317811" y="1035423"/>
                  </a:cubicBezTo>
                  <a:cubicBezTo>
                    <a:pt x="1494864" y="918882"/>
                    <a:pt x="1559859" y="800100"/>
                    <a:pt x="1653988" y="685800"/>
                  </a:cubicBezTo>
                  <a:cubicBezTo>
                    <a:pt x="1748117" y="571500"/>
                    <a:pt x="1828800" y="463923"/>
                    <a:pt x="1882588" y="349623"/>
                  </a:cubicBezTo>
                  <a:cubicBezTo>
                    <a:pt x="1936376" y="235323"/>
                    <a:pt x="1976717" y="0"/>
                    <a:pt x="1976717" y="0"/>
                  </a:cubicBezTo>
                  <a:lnTo>
                    <a:pt x="1976717" y="0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51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NITT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psnayak</dc:creator>
  <cp:lastModifiedBy>psnayak</cp:lastModifiedBy>
  <cp:revision>21</cp:revision>
  <dcterms:created xsi:type="dcterms:W3CDTF">2010-12-14T06:38:00Z</dcterms:created>
  <dcterms:modified xsi:type="dcterms:W3CDTF">2010-12-20T07:02:49Z</dcterms:modified>
</cp:coreProperties>
</file>