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0"/>
  </p:notesMasterIdLst>
  <p:sldIdLst>
    <p:sldId id="256" r:id="rId2"/>
    <p:sldId id="296" r:id="rId3"/>
    <p:sldId id="259" r:id="rId4"/>
    <p:sldId id="304" r:id="rId5"/>
    <p:sldId id="305" r:id="rId6"/>
    <p:sldId id="262" r:id="rId7"/>
    <p:sldId id="258" r:id="rId8"/>
    <p:sldId id="298" r:id="rId9"/>
    <p:sldId id="260" r:id="rId10"/>
    <p:sldId id="261" r:id="rId11"/>
    <p:sldId id="299" r:id="rId12"/>
    <p:sldId id="306" r:id="rId13"/>
    <p:sldId id="302" r:id="rId14"/>
    <p:sldId id="307" r:id="rId15"/>
    <p:sldId id="301" r:id="rId16"/>
    <p:sldId id="303" r:id="rId17"/>
    <p:sldId id="300" r:id="rId18"/>
    <p:sldId id="275" r:id="rId19"/>
  </p:sldIdLst>
  <p:sldSz cx="9144000" cy="5143500" type="screen16x9"/>
  <p:notesSz cx="6858000" cy="9144000"/>
  <p:embeddedFontLst>
    <p:embeddedFont>
      <p:font typeface="Bebas Neue" panose="020B0606020202050201" pitchFamily="34" charset="0"/>
      <p:regular r:id="rId21"/>
    </p:embeddedFont>
    <p:embeddedFont>
      <p:font typeface="Nunito Light" pitchFamily="2" charset="0"/>
      <p:regular r:id="rId22"/>
      <p:italic r:id="rId23"/>
    </p:embeddedFont>
    <p:embeddedFont>
      <p:font typeface="Overpass" panose="020B0604020202020204" charset="0"/>
      <p:regular r:id="rId24"/>
    </p:embeddedFont>
    <p:embeddedFont>
      <p:font typeface="Prompt" panose="00000500000000000000" pitchFamily="2" charset="-34"/>
      <p:regular r:id="rId25"/>
      <p:bold r:id="rId26"/>
      <p:italic r:id="rId27"/>
      <p:boldItalic r:id="rId28"/>
    </p:embeddedFont>
    <p:embeddedFont>
      <p:font typeface="Prompt SemiBold" panose="00000700000000000000" pitchFamily="2" charset="-34"/>
      <p:regular r:id="rId29"/>
      <p:bold r:id="rId30"/>
      <p:italic r:id="rId31"/>
      <p:boldItalic r:id="rId32"/>
    </p:embeddedFont>
    <p:embeddedFont>
      <p:font typeface="PT Sans" panose="020B0503020203020204" pitchFamily="34" charset="0"/>
      <p:regular r:id="rId33"/>
      <p:bold r:id="rId34"/>
      <p:italic r:id="rId35"/>
      <p:boldItalic r:id="rId36"/>
    </p:embeddedFont>
    <p:embeddedFont>
      <p:font typeface="Rock Salt" panose="020B0604020202020204"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54F7BF-592B-4629-A871-AA14FB6C2937}">
  <a:tblStyle styleId="{6B54F7BF-592B-4629-A871-AA14FB6C293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A4EA2B0-8836-4F77-AFAD-EC9DC4548E5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9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viewProps" Target="viewProps.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406ec801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406ec801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5723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0477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7900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4207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225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4"/>
        <p:cNvGrpSpPr/>
        <p:nvPr/>
      </p:nvGrpSpPr>
      <p:grpSpPr>
        <a:xfrm>
          <a:off x="0" y="0"/>
          <a:ext cx="0" cy="0"/>
          <a:chOff x="0" y="0"/>
          <a:chExt cx="0" cy="0"/>
        </a:xfrm>
      </p:grpSpPr>
      <p:sp>
        <p:nvSpPr>
          <p:cNvPr id="1285" name="Google Shape;1285;g1125d80b41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6" name="Google Shape;1286;g1125d80b41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7"/>
        <p:cNvGrpSpPr/>
        <p:nvPr/>
      </p:nvGrpSpPr>
      <p:grpSpPr>
        <a:xfrm>
          <a:off x="0" y="0"/>
          <a:ext cx="0" cy="0"/>
          <a:chOff x="0" y="0"/>
          <a:chExt cx="0" cy="0"/>
        </a:xfrm>
      </p:grpSpPr>
      <p:sp>
        <p:nvSpPr>
          <p:cNvPr id="1218" name="Google Shape;1218;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9" name="Google Shape;1219;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8762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2767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762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52300" y="215550"/>
            <a:ext cx="8639400" cy="47124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640200" y="970288"/>
            <a:ext cx="3788700" cy="2449800"/>
          </a:xfrm>
          <a:prstGeom prst="rect">
            <a:avLst/>
          </a:prstGeom>
        </p:spPr>
        <p:txBody>
          <a:bodyPr spcFirstLastPara="1" wrap="square" lIns="91425" tIns="91425" rIns="91425" bIns="91425" anchor="b" anchorCtr="0">
            <a:noAutofit/>
          </a:bodyPr>
          <a:lstStyle>
            <a:lvl1pPr lvl="0" algn="l">
              <a:lnSpc>
                <a:spcPct val="100000"/>
              </a:lnSpc>
              <a:spcBef>
                <a:spcPts val="0"/>
              </a:spcBef>
              <a:spcAft>
                <a:spcPts val="0"/>
              </a:spcAft>
              <a:buClr>
                <a:srgbClr val="191919"/>
              </a:buClr>
              <a:buSzPts val="5200"/>
              <a:buNone/>
              <a:defRPr sz="72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4640200" y="3588525"/>
            <a:ext cx="3606600" cy="409500"/>
          </a:xfrm>
          <a:prstGeom prst="rect">
            <a:avLst/>
          </a:prstGeom>
          <a:solidFill>
            <a:schemeClr val="accent6"/>
          </a:solidFill>
          <a:ln>
            <a:noFill/>
          </a:ln>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5117816" y="-180986"/>
            <a:ext cx="4899350" cy="2304250"/>
          </a:xfrm>
          <a:custGeom>
            <a:avLst/>
            <a:gdLst/>
            <a:ahLst/>
            <a:cxnLst/>
            <a:rect l="l" t="t" r="r" b="b"/>
            <a:pathLst>
              <a:path w="195974" h="92170" extrusionOk="0">
                <a:moveTo>
                  <a:pt x="19111" y="3944"/>
                </a:moveTo>
                <a:cubicBezTo>
                  <a:pt x="-9432" y="6690"/>
                  <a:pt x="274" y="20036"/>
                  <a:pt x="8383" y="23867"/>
                </a:cubicBezTo>
                <a:cubicBezTo>
                  <a:pt x="16493" y="27698"/>
                  <a:pt x="48612" y="28209"/>
                  <a:pt x="67768" y="26932"/>
                </a:cubicBezTo>
                <a:cubicBezTo>
                  <a:pt x="86925" y="25655"/>
                  <a:pt x="108955" y="14199"/>
                  <a:pt x="123322" y="16204"/>
                </a:cubicBezTo>
                <a:cubicBezTo>
                  <a:pt x="137689" y="18209"/>
                  <a:pt x="150013" y="26779"/>
                  <a:pt x="153972" y="38962"/>
                </a:cubicBezTo>
                <a:cubicBezTo>
                  <a:pt x="157931" y="51146"/>
                  <a:pt x="141585" y="82881"/>
                  <a:pt x="147076" y="89305"/>
                </a:cubicBezTo>
                <a:cubicBezTo>
                  <a:pt x="152568" y="95729"/>
                  <a:pt x="181494" y="91157"/>
                  <a:pt x="186921" y="77505"/>
                </a:cubicBezTo>
                <a:cubicBezTo>
                  <a:pt x="192349" y="63853"/>
                  <a:pt x="207609" y="19652"/>
                  <a:pt x="179641" y="7392"/>
                </a:cubicBezTo>
                <a:cubicBezTo>
                  <a:pt x="151673" y="-4868"/>
                  <a:pt x="47654" y="1198"/>
                  <a:pt x="19111" y="3944"/>
                </a:cubicBezTo>
                <a:close/>
              </a:path>
            </a:pathLst>
          </a:custGeom>
          <a:solidFill>
            <a:srgbClr val="515D68">
              <a:alpha val="8810"/>
            </a:srgbClr>
          </a:solidFill>
          <a:ln>
            <a:noFill/>
          </a:ln>
        </p:spPr>
      </p:sp>
      <p:sp>
        <p:nvSpPr>
          <p:cNvPr id="13" name="Google Shape;13;p2"/>
          <p:cNvSpPr/>
          <p:nvPr/>
        </p:nvSpPr>
        <p:spPr>
          <a:xfrm>
            <a:off x="-795885" y="2138264"/>
            <a:ext cx="6558275" cy="3356775"/>
          </a:xfrm>
          <a:custGeom>
            <a:avLst/>
            <a:gdLst/>
            <a:ahLst/>
            <a:cxnLst/>
            <a:rect l="l" t="t" r="r" b="b"/>
            <a:pathLst>
              <a:path w="262331" h="134271" extrusionOk="0">
                <a:moveTo>
                  <a:pt x="16970" y="11937"/>
                </a:moveTo>
                <a:cubicBezTo>
                  <a:pt x="20418" y="-7730"/>
                  <a:pt x="36956" y="1400"/>
                  <a:pt x="38808" y="7722"/>
                </a:cubicBezTo>
                <a:cubicBezTo>
                  <a:pt x="40660" y="14044"/>
                  <a:pt x="26995" y="36521"/>
                  <a:pt x="28080" y="49867"/>
                </a:cubicBezTo>
                <a:cubicBezTo>
                  <a:pt x="29166" y="63213"/>
                  <a:pt x="30890" y="77132"/>
                  <a:pt x="45321" y="87796"/>
                </a:cubicBezTo>
                <a:cubicBezTo>
                  <a:pt x="59752" y="98460"/>
                  <a:pt x="94170" y="112636"/>
                  <a:pt x="114667" y="113849"/>
                </a:cubicBezTo>
                <a:cubicBezTo>
                  <a:pt x="135164" y="115062"/>
                  <a:pt x="148318" y="95331"/>
                  <a:pt x="168305" y="95076"/>
                </a:cubicBezTo>
                <a:cubicBezTo>
                  <a:pt x="188292" y="94821"/>
                  <a:pt x="221561" y="107400"/>
                  <a:pt x="234587" y="112317"/>
                </a:cubicBezTo>
                <a:cubicBezTo>
                  <a:pt x="247614" y="117234"/>
                  <a:pt x="282542" y="122342"/>
                  <a:pt x="246464" y="124577"/>
                </a:cubicBezTo>
                <a:cubicBezTo>
                  <a:pt x="210386" y="126812"/>
                  <a:pt x="56368" y="144499"/>
                  <a:pt x="18119" y="125726"/>
                </a:cubicBezTo>
                <a:cubicBezTo>
                  <a:pt x="-20130" y="106953"/>
                  <a:pt x="13522" y="31604"/>
                  <a:pt x="16970" y="11937"/>
                </a:cubicBezTo>
                <a:close/>
              </a:path>
            </a:pathLst>
          </a:custGeom>
          <a:solidFill>
            <a:srgbClr val="515D68">
              <a:alpha val="8810"/>
            </a:srgbClr>
          </a:solidFill>
          <a:ln>
            <a:noFill/>
          </a:ln>
        </p:spPr>
      </p:sp>
      <p:sp>
        <p:nvSpPr>
          <p:cNvPr id="14" name="Google Shape;14;p2"/>
          <p:cNvSpPr/>
          <p:nvPr/>
        </p:nvSpPr>
        <p:spPr>
          <a:xfrm>
            <a:off x="389275" y="4767975"/>
            <a:ext cx="250200" cy="315300"/>
          </a:xfrm>
          <a:prstGeom prst="star4">
            <a:avLst>
              <a:gd name="adj" fmla="val 125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0725" y="4767975"/>
            <a:ext cx="250200" cy="315300"/>
          </a:xfrm>
          <a:prstGeom prst="star4">
            <a:avLst>
              <a:gd name="adj" fmla="val 125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28900" y="57275"/>
            <a:ext cx="250200" cy="315300"/>
          </a:xfrm>
          <a:prstGeom prst="star4">
            <a:avLst>
              <a:gd name="adj" fmla="val 125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98"/>
        <p:cNvGrpSpPr/>
        <p:nvPr/>
      </p:nvGrpSpPr>
      <p:grpSpPr>
        <a:xfrm>
          <a:off x="0" y="0"/>
          <a:ext cx="0" cy="0"/>
          <a:chOff x="0" y="0"/>
          <a:chExt cx="0" cy="0"/>
        </a:xfrm>
      </p:grpSpPr>
      <p:sp>
        <p:nvSpPr>
          <p:cNvPr id="199" name="Google Shape;199;p22"/>
          <p:cNvSpPr/>
          <p:nvPr/>
        </p:nvSpPr>
        <p:spPr>
          <a:xfrm>
            <a:off x="-290936" y="1011481"/>
            <a:ext cx="718350" cy="4444250"/>
          </a:xfrm>
          <a:custGeom>
            <a:avLst/>
            <a:gdLst/>
            <a:ahLst/>
            <a:cxnLst/>
            <a:rect l="l" t="t" r="r" b="b"/>
            <a:pathLst>
              <a:path w="28734" h="177770" extrusionOk="0">
                <a:moveTo>
                  <a:pt x="6249" y="12089"/>
                </a:moveTo>
                <a:cubicBezTo>
                  <a:pt x="10413" y="-13482"/>
                  <a:pt x="22190" y="9031"/>
                  <a:pt x="25769" y="12479"/>
                </a:cubicBezTo>
                <a:cubicBezTo>
                  <a:pt x="29348" y="15928"/>
                  <a:pt x="29152" y="23931"/>
                  <a:pt x="27721" y="32780"/>
                </a:cubicBezTo>
                <a:cubicBezTo>
                  <a:pt x="26290" y="41629"/>
                  <a:pt x="19393" y="52820"/>
                  <a:pt x="17181" y="65573"/>
                </a:cubicBezTo>
                <a:cubicBezTo>
                  <a:pt x="14969" y="78326"/>
                  <a:pt x="13017" y="96740"/>
                  <a:pt x="14448" y="109298"/>
                </a:cubicBezTo>
                <a:cubicBezTo>
                  <a:pt x="15879" y="121856"/>
                  <a:pt x="23882" y="132852"/>
                  <a:pt x="25769" y="140920"/>
                </a:cubicBezTo>
                <a:cubicBezTo>
                  <a:pt x="27656" y="148988"/>
                  <a:pt x="26615" y="153478"/>
                  <a:pt x="25769" y="157707"/>
                </a:cubicBezTo>
                <a:cubicBezTo>
                  <a:pt x="24923" y="161936"/>
                  <a:pt x="24858" y="164930"/>
                  <a:pt x="20694" y="166296"/>
                </a:cubicBezTo>
                <a:cubicBezTo>
                  <a:pt x="16530" y="167663"/>
                  <a:pt x="3192" y="191607"/>
                  <a:pt x="784" y="165906"/>
                </a:cubicBezTo>
                <a:cubicBezTo>
                  <a:pt x="-1623" y="140205"/>
                  <a:pt x="2085" y="37660"/>
                  <a:pt x="6249" y="12089"/>
                </a:cubicBezTo>
                <a:close/>
              </a:path>
            </a:pathLst>
          </a:custGeom>
          <a:solidFill>
            <a:srgbClr val="515D68">
              <a:alpha val="8810"/>
            </a:srgbClr>
          </a:solidFill>
          <a:ln>
            <a:noFill/>
          </a:ln>
        </p:spPr>
      </p:sp>
      <p:sp>
        <p:nvSpPr>
          <p:cNvPr id="200" name="Google Shape;200;p22"/>
          <p:cNvSpPr/>
          <p:nvPr/>
        </p:nvSpPr>
        <p:spPr>
          <a:xfrm>
            <a:off x="7746754" y="-144840"/>
            <a:ext cx="1792425" cy="2227375"/>
          </a:xfrm>
          <a:custGeom>
            <a:avLst/>
            <a:gdLst/>
            <a:ahLst/>
            <a:cxnLst/>
            <a:rect l="l" t="t" r="r" b="b"/>
            <a:pathLst>
              <a:path w="71697" h="89095" extrusionOk="0">
                <a:moveTo>
                  <a:pt x="5650" y="2515"/>
                </a:moveTo>
                <a:cubicBezTo>
                  <a:pt x="-4826" y="3556"/>
                  <a:pt x="1746" y="11494"/>
                  <a:pt x="5650" y="15007"/>
                </a:cubicBezTo>
                <a:cubicBezTo>
                  <a:pt x="9554" y="18521"/>
                  <a:pt x="21461" y="19458"/>
                  <a:pt x="29074" y="23596"/>
                </a:cubicBezTo>
                <a:cubicBezTo>
                  <a:pt x="36687" y="27734"/>
                  <a:pt x="49245" y="32419"/>
                  <a:pt x="51327" y="39837"/>
                </a:cubicBezTo>
                <a:cubicBezTo>
                  <a:pt x="53409" y="47255"/>
                  <a:pt x="40071" y="60333"/>
                  <a:pt x="41567" y="68102"/>
                </a:cubicBezTo>
                <a:cubicBezTo>
                  <a:pt x="43064" y="75871"/>
                  <a:pt x="55817" y="96340"/>
                  <a:pt x="60306" y="86450"/>
                </a:cubicBezTo>
                <a:cubicBezTo>
                  <a:pt x="64796" y="76560"/>
                  <a:pt x="77613" y="22750"/>
                  <a:pt x="68504" y="8761"/>
                </a:cubicBezTo>
                <a:cubicBezTo>
                  <a:pt x="59395" y="-5228"/>
                  <a:pt x="16126" y="1474"/>
                  <a:pt x="5650" y="2515"/>
                </a:cubicBezTo>
                <a:close/>
              </a:path>
            </a:pathLst>
          </a:custGeom>
          <a:solidFill>
            <a:srgbClr val="515D68">
              <a:alpha val="8810"/>
            </a:srgbClr>
          </a:solidFill>
          <a:ln>
            <a:noFill/>
          </a:ln>
        </p:spPr>
      </p:sp>
      <p:sp>
        <p:nvSpPr>
          <p:cNvPr id="201" name="Google Shape;201;p22"/>
          <p:cNvSpPr/>
          <p:nvPr/>
        </p:nvSpPr>
        <p:spPr>
          <a:xfrm>
            <a:off x="252300" y="215550"/>
            <a:ext cx="8639400" cy="47124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516175" y="63100"/>
            <a:ext cx="250200" cy="315300"/>
          </a:xfrm>
          <a:prstGeom prst="star4">
            <a:avLst>
              <a:gd name="adj" fmla="val 125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8764625" y="4293200"/>
            <a:ext cx="250200" cy="315300"/>
          </a:xfrm>
          <a:prstGeom prst="star4">
            <a:avLst>
              <a:gd name="adj" fmla="val 125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863775" y="63100"/>
            <a:ext cx="250200" cy="315300"/>
          </a:xfrm>
          <a:prstGeom prst="star4">
            <a:avLst>
              <a:gd name="adj" fmla="val 125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05"/>
        <p:cNvGrpSpPr/>
        <p:nvPr/>
      </p:nvGrpSpPr>
      <p:grpSpPr>
        <a:xfrm>
          <a:off x="0" y="0"/>
          <a:ext cx="0" cy="0"/>
          <a:chOff x="0" y="0"/>
          <a:chExt cx="0" cy="0"/>
        </a:xfrm>
      </p:grpSpPr>
      <p:sp>
        <p:nvSpPr>
          <p:cNvPr id="206" name="Google Shape;206;p23"/>
          <p:cNvSpPr/>
          <p:nvPr/>
        </p:nvSpPr>
        <p:spPr>
          <a:xfrm>
            <a:off x="252300" y="215550"/>
            <a:ext cx="8639400" cy="47124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a:off x="125775" y="3654775"/>
            <a:ext cx="250200" cy="315300"/>
          </a:xfrm>
          <a:prstGeom prst="star4">
            <a:avLst>
              <a:gd name="adj" fmla="val 125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3"/>
          <p:cNvSpPr/>
          <p:nvPr/>
        </p:nvSpPr>
        <p:spPr>
          <a:xfrm>
            <a:off x="8764625" y="696175"/>
            <a:ext cx="250200" cy="315300"/>
          </a:xfrm>
          <a:prstGeom prst="star4">
            <a:avLst>
              <a:gd name="adj" fmla="val 125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p:nvPr/>
        </p:nvSpPr>
        <p:spPr>
          <a:xfrm>
            <a:off x="7496550" y="63100"/>
            <a:ext cx="250200" cy="315300"/>
          </a:xfrm>
          <a:prstGeom prst="star4">
            <a:avLst>
              <a:gd name="adj" fmla="val 125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a:off x="4279584" y="3341436"/>
            <a:ext cx="5498225" cy="1891500"/>
          </a:xfrm>
          <a:custGeom>
            <a:avLst/>
            <a:gdLst/>
            <a:ahLst/>
            <a:cxnLst/>
            <a:rect l="l" t="t" r="r" b="b"/>
            <a:pathLst>
              <a:path w="219929" h="75660" extrusionOk="0">
                <a:moveTo>
                  <a:pt x="17067" y="73488"/>
                </a:moveTo>
                <a:cubicBezTo>
                  <a:pt x="-13644" y="71666"/>
                  <a:pt x="4184" y="63403"/>
                  <a:pt x="17848" y="61386"/>
                </a:cubicBezTo>
                <a:cubicBezTo>
                  <a:pt x="31512" y="59369"/>
                  <a:pt x="75367" y="62753"/>
                  <a:pt x="99051" y="61386"/>
                </a:cubicBezTo>
                <a:cubicBezTo>
                  <a:pt x="122735" y="60020"/>
                  <a:pt x="145638" y="53057"/>
                  <a:pt x="159953" y="53187"/>
                </a:cubicBezTo>
                <a:cubicBezTo>
                  <a:pt x="174268" y="53317"/>
                  <a:pt x="180254" y="64053"/>
                  <a:pt x="184939" y="62166"/>
                </a:cubicBezTo>
                <a:cubicBezTo>
                  <a:pt x="189624" y="60279"/>
                  <a:pt x="189103" y="48568"/>
                  <a:pt x="188062" y="41866"/>
                </a:cubicBezTo>
                <a:cubicBezTo>
                  <a:pt x="187021" y="35164"/>
                  <a:pt x="177586" y="28852"/>
                  <a:pt x="178692" y="21955"/>
                </a:cubicBezTo>
                <a:cubicBezTo>
                  <a:pt x="179798" y="15058"/>
                  <a:pt x="189233" y="-2769"/>
                  <a:pt x="194699" y="484"/>
                </a:cubicBezTo>
                <a:cubicBezTo>
                  <a:pt x="200165" y="3737"/>
                  <a:pt x="210250" y="29503"/>
                  <a:pt x="211486" y="41475"/>
                </a:cubicBezTo>
                <a:cubicBezTo>
                  <a:pt x="212722" y="53447"/>
                  <a:pt x="234519" y="66982"/>
                  <a:pt x="202116" y="72317"/>
                </a:cubicBezTo>
                <a:cubicBezTo>
                  <a:pt x="169713" y="77653"/>
                  <a:pt x="47778" y="75310"/>
                  <a:pt x="17067" y="73488"/>
                </a:cubicBezTo>
                <a:close/>
              </a:path>
            </a:pathLst>
          </a:custGeom>
          <a:solidFill>
            <a:srgbClr val="515D68">
              <a:alpha val="8810"/>
            </a:srgbClr>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9144000" cy="5143500"/>
          </a:xfrm>
          <a:prstGeom prst="rect">
            <a:avLst/>
          </a:prstGeom>
        </p:spPr>
      </p:pic>
      <p:sp>
        <p:nvSpPr>
          <p:cNvPr id="3" name="Shape 0"/>
          <p:cNvSpPr/>
          <p:nvPr/>
        </p:nvSpPr>
        <p:spPr>
          <a:xfrm>
            <a:off x="0" y="0"/>
            <a:ext cx="9144000" cy="5143500"/>
          </a:xfrm>
          <a:prstGeom prst="rect">
            <a:avLst/>
          </a:prstGeom>
          <a:solidFill>
            <a:srgbClr val="252222">
              <a:alpha val="75000"/>
            </a:srgbClr>
          </a:solidFill>
          <a:ln/>
        </p:spPr>
      </p:sp>
      <p:pic>
        <p:nvPicPr>
          <p:cNvPr id="4" name="Image 1" descr="preencoded.png">
            <a:hlinkClick r:id="rId3"/>
          </p:cNvPr>
          <p:cNvPicPr>
            <a:picLocks noChangeAspect="1"/>
          </p:cNvPicPr>
          <p:nvPr/>
        </p:nvPicPr>
        <p:blipFill>
          <a:blip r:embed="rId4"/>
          <a:stretch>
            <a:fillRect/>
          </a:stretch>
        </p:blipFill>
        <p:spPr>
          <a:xfrm>
            <a:off x="8024510" y="4843463"/>
            <a:ext cx="1076628" cy="257175"/>
          </a:xfrm>
          <a:prstGeom prst="rect">
            <a:avLst/>
          </a:prstGeom>
        </p:spPr>
      </p:pic>
    </p:spTree>
    <p:extLst>
      <p:ext uri="{BB962C8B-B14F-4D97-AF65-F5344CB8AC3E}">
        <p14:creationId xmlns:p14="http://schemas.microsoft.com/office/powerpoint/2010/main" val="2320627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9144000" cy="5143500"/>
          </a:xfrm>
          <a:prstGeom prst="rect">
            <a:avLst/>
          </a:prstGeom>
        </p:spPr>
      </p:pic>
      <p:sp>
        <p:nvSpPr>
          <p:cNvPr id="3" name="Shape 0"/>
          <p:cNvSpPr/>
          <p:nvPr/>
        </p:nvSpPr>
        <p:spPr>
          <a:xfrm>
            <a:off x="0" y="0"/>
            <a:ext cx="9144000" cy="5143500"/>
          </a:xfrm>
          <a:prstGeom prst="rect">
            <a:avLst/>
          </a:prstGeom>
          <a:solidFill>
            <a:srgbClr val="252222">
              <a:alpha val="75000"/>
            </a:srgbClr>
          </a:solidFill>
          <a:ln/>
        </p:spPr>
      </p:sp>
      <p:pic>
        <p:nvPicPr>
          <p:cNvPr id="4" name="Image 1" descr="preencoded.png">
            <a:hlinkClick r:id="rId3"/>
          </p:cNvPr>
          <p:cNvPicPr>
            <a:picLocks noChangeAspect="1"/>
          </p:cNvPicPr>
          <p:nvPr/>
        </p:nvPicPr>
        <p:blipFill>
          <a:blip r:embed="rId4"/>
          <a:stretch>
            <a:fillRect/>
          </a:stretch>
        </p:blipFill>
        <p:spPr>
          <a:xfrm>
            <a:off x="8024510" y="4843463"/>
            <a:ext cx="1076628" cy="257175"/>
          </a:xfrm>
          <a:prstGeom prst="rect">
            <a:avLst/>
          </a:prstGeom>
        </p:spPr>
      </p:pic>
    </p:spTree>
    <p:extLst>
      <p:ext uri="{BB962C8B-B14F-4D97-AF65-F5344CB8AC3E}">
        <p14:creationId xmlns:p14="http://schemas.microsoft.com/office/powerpoint/2010/main" val="756060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9144000" cy="5143500"/>
          </a:xfrm>
          <a:prstGeom prst="rect">
            <a:avLst/>
          </a:prstGeom>
        </p:spPr>
      </p:pic>
      <p:sp>
        <p:nvSpPr>
          <p:cNvPr id="3" name="Shape 0"/>
          <p:cNvSpPr/>
          <p:nvPr/>
        </p:nvSpPr>
        <p:spPr>
          <a:xfrm>
            <a:off x="0" y="0"/>
            <a:ext cx="9144000" cy="5143500"/>
          </a:xfrm>
          <a:prstGeom prst="rect">
            <a:avLst/>
          </a:prstGeom>
          <a:solidFill>
            <a:srgbClr val="252222">
              <a:alpha val="75000"/>
            </a:srgbClr>
          </a:solidFill>
          <a:ln/>
        </p:spPr>
      </p:sp>
      <p:pic>
        <p:nvPicPr>
          <p:cNvPr id="4" name="Image 1" descr="preencoded.png">
            <a:hlinkClick r:id="rId3"/>
          </p:cNvPr>
          <p:cNvPicPr>
            <a:picLocks noChangeAspect="1"/>
          </p:cNvPicPr>
          <p:nvPr/>
        </p:nvPicPr>
        <p:blipFill>
          <a:blip r:embed="rId4"/>
          <a:stretch>
            <a:fillRect/>
          </a:stretch>
        </p:blipFill>
        <p:spPr>
          <a:xfrm>
            <a:off x="8024510" y="4843463"/>
            <a:ext cx="1076628" cy="257175"/>
          </a:xfrm>
          <a:prstGeom prst="rect">
            <a:avLst/>
          </a:prstGeom>
        </p:spPr>
      </p:pic>
    </p:spTree>
    <p:extLst>
      <p:ext uri="{BB962C8B-B14F-4D97-AF65-F5344CB8AC3E}">
        <p14:creationId xmlns:p14="http://schemas.microsoft.com/office/powerpoint/2010/main" val="533660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9144000" cy="5143500"/>
          </a:xfrm>
          <a:prstGeom prst="rect">
            <a:avLst/>
          </a:prstGeom>
        </p:spPr>
      </p:pic>
      <p:sp>
        <p:nvSpPr>
          <p:cNvPr id="3" name="Shape 0"/>
          <p:cNvSpPr/>
          <p:nvPr/>
        </p:nvSpPr>
        <p:spPr>
          <a:xfrm>
            <a:off x="0" y="0"/>
            <a:ext cx="9144000" cy="5143500"/>
          </a:xfrm>
          <a:prstGeom prst="rect">
            <a:avLst/>
          </a:prstGeom>
          <a:solidFill>
            <a:srgbClr val="252222">
              <a:alpha val="75000"/>
            </a:srgbClr>
          </a:solidFill>
          <a:ln/>
        </p:spPr>
      </p:sp>
      <p:pic>
        <p:nvPicPr>
          <p:cNvPr id="4" name="Image 1" descr="preencoded.png">
            <a:hlinkClick r:id="rId3"/>
          </p:cNvPr>
          <p:cNvPicPr>
            <a:picLocks noChangeAspect="1"/>
          </p:cNvPicPr>
          <p:nvPr/>
        </p:nvPicPr>
        <p:blipFill>
          <a:blip r:embed="rId4"/>
          <a:stretch>
            <a:fillRect/>
          </a:stretch>
        </p:blipFill>
        <p:spPr>
          <a:xfrm>
            <a:off x="8024510" y="4843463"/>
            <a:ext cx="1076628" cy="257175"/>
          </a:xfrm>
          <a:prstGeom prst="rect">
            <a:avLst/>
          </a:prstGeom>
        </p:spPr>
      </p:pic>
    </p:spTree>
    <p:extLst>
      <p:ext uri="{BB962C8B-B14F-4D97-AF65-F5344CB8AC3E}">
        <p14:creationId xmlns:p14="http://schemas.microsoft.com/office/powerpoint/2010/main" val="192725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9144000" cy="5143500"/>
          </a:xfrm>
          <a:prstGeom prst="rect">
            <a:avLst/>
          </a:prstGeom>
        </p:spPr>
      </p:pic>
      <p:sp>
        <p:nvSpPr>
          <p:cNvPr id="3" name="Shape 0"/>
          <p:cNvSpPr/>
          <p:nvPr/>
        </p:nvSpPr>
        <p:spPr>
          <a:xfrm>
            <a:off x="0" y="0"/>
            <a:ext cx="9144000" cy="5143500"/>
          </a:xfrm>
          <a:prstGeom prst="rect">
            <a:avLst/>
          </a:prstGeom>
          <a:solidFill>
            <a:srgbClr val="252222">
              <a:alpha val="75000"/>
            </a:srgbClr>
          </a:solidFill>
          <a:ln/>
        </p:spPr>
      </p:sp>
      <p:pic>
        <p:nvPicPr>
          <p:cNvPr id="4" name="Image 1" descr="preencoded.png">
            <a:hlinkClick r:id="rId3"/>
          </p:cNvPr>
          <p:cNvPicPr>
            <a:picLocks noChangeAspect="1"/>
          </p:cNvPicPr>
          <p:nvPr/>
        </p:nvPicPr>
        <p:blipFill>
          <a:blip r:embed="rId4"/>
          <a:stretch>
            <a:fillRect/>
          </a:stretch>
        </p:blipFill>
        <p:spPr>
          <a:xfrm>
            <a:off x="8024510" y="4843463"/>
            <a:ext cx="1076628" cy="257175"/>
          </a:xfrm>
          <a:prstGeom prst="rect">
            <a:avLst/>
          </a:prstGeom>
        </p:spPr>
      </p:pic>
    </p:spTree>
    <p:extLst>
      <p:ext uri="{BB962C8B-B14F-4D97-AF65-F5344CB8AC3E}">
        <p14:creationId xmlns:p14="http://schemas.microsoft.com/office/powerpoint/2010/main" val="847343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p:nvPr/>
        </p:nvSpPr>
        <p:spPr>
          <a:xfrm>
            <a:off x="252300" y="215550"/>
            <a:ext cx="8639400" cy="47124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476845" y="4369999"/>
            <a:ext cx="2816375" cy="916675"/>
          </a:xfrm>
          <a:custGeom>
            <a:avLst/>
            <a:gdLst/>
            <a:ahLst/>
            <a:cxnLst/>
            <a:rect l="l" t="t" r="r" b="b"/>
            <a:pathLst>
              <a:path w="112655" h="36667" extrusionOk="0">
                <a:moveTo>
                  <a:pt x="10173" y="1114"/>
                </a:moveTo>
                <a:cubicBezTo>
                  <a:pt x="13622" y="-3180"/>
                  <a:pt x="20583" y="6189"/>
                  <a:pt x="27350" y="8141"/>
                </a:cubicBezTo>
                <a:cubicBezTo>
                  <a:pt x="34117" y="10093"/>
                  <a:pt x="44853" y="9963"/>
                  <a:pt x="50774" y="12826"/>
                </a:cubicBezTo>
                <a:cubicBezTo>
                  <a:pt x="56695" y="15689"/>
                  <a:pt x="55980" y="22716"/>
                  <a:pt x="62877" y="25318"/>
                </a:cubicBezTo>
                <a:cubicBezTo>
                  <a:pt x="69774" y="27921"/>
                  <a:pt x="84414" y="27790"/>
                  <a:pt x="92157" y="28441"/>
                </a:cubicBezTo>
                <a:cubicBezTo>
                  <a:pt x="99900" y="29092"/>
                  <a:pt x="107707" y="28246"/>
                  <a:pt x="109334" y="29222"/>
                </a:cubicBezTo>
                <a:cubicBezTo>
                  <a:pt x="110961" y="30198"/>
                  <a:pt x="119030" y="33516"/>
                  <a:pt x="101917" y="34297"/>
                </a:cubicBezTo>
                <a:cubicBezTo>
                  <a:pt x="84805" y="35078"/>
                  <a:pt x="21950" y="39438"/>
                  <a:pt x="6659" y="33907"/>
                </a:cubicBezTo>
                <a:cubicBezTo>
                  <a:pt x="-8632" y="28377"/>
                  <a:pt x="6725" y="5408"/>
                  <a:pt x="10173" y="1114"/>
                </a:cubicBezTo>
                <a:close/>
              </a:path>
            </a:pathLst>
          </a:custGeom>
          <a:solidFill>
            <a:srgbClr val="515D68">
              <a:alpha val="8810"/>
            </a:srgbClr>
          </a:solidFill>
          <a:ln>
            <a:noFill/>
          </a:ln>
        </p:spPr>
      </p:sp>
      <p:sp>
        <p:nvSpPr>
          <p:cNvPr id="35" name="Google Shape;35;p5"/>
          <p:cNvSpPr txBox="1">
            <a:spLocks noGrp="1"/>
          </p:cNvSpPr>
          <p:nvPr>
            <p:ph type="subTitle" idx="1"/>
          </p:nvPr>
        </p:nvSpPr>
        <p:spPr>
          <a:xfrm>
            <a:off x="715100" y="1555515"/>
            <a:ext cx="2427000" cy="445200"/>
          </a:xfrm>
          <a:prstGeom prst="rect">
            <a:avLst/>
          </a:prstGeom>
          <a:solidFill>
            <a:schemeClr val="accent6"/>
          </a:solidFill>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400"/>
              <a:buFont typeface="Bebas Neue"/>
              <a:buNone/>
              <a:defRPr sz="1800">
                <a:solidFill>
                  <a:schemeClr val="lt1"/>
                </a:solidFill>
                <a:latin typeface="Prompt"/>
                <a:ea typeface="Prompt"/>
                <a:cs typeface="Prompt"/>
                <a:sym typeface="Promp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 name="Google Shape;36;p5"/>
          <p:cNvSpPr txBox="1">
            <a:spLocks noGrp="1"/>
          </p:cNvSpPr>
          <p:nvPr>
            <p:ph type="subTitle" idx="2"/>
          </p:nvPr>
        </p:nvSpPr>
        <p:spPr>
          <a:xfrm>
            <a:off x="715100" y="3049715"/>
            <a:ext cx="2427000" cy="445200"/>
          </a:xfrm>
          <a:prstGeom prst="rect">
            <a:avLst/>
          </a:prstGeom>
          <a:solidFill>
            <a:schemeClr val="accent6"/>
          </a:solidFill>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1800">
                <a:solidFill>
                  <a:schemeClr val="lt1"/>
                </a:solidFill>
                <a:latin typeface="Prompt"/>
                <a:ea typeface="Prompt"/>
                <a:cs typeface="Prompt"/>
                <a:sym typeface="Promp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7" name="Google Shape;37;p5"/>
          <p:cNvSpPr txBox="1">
            <a:spLocks noGrp="1"/>
          </p:cNvSpPr>
          <p:nvPr>
            <p:ph type="subTitle" idx="3"/>
          </p:nvPr>
        </p:nvSpPr>
        <p:spPr>
          <a:xfrm>
            <a:off x="715103" y="2000715"/>
            <a:ext cx="7174200" cy="73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 name="Google Shape;38;p5"/>
          <p:cNvSpPr txBox="1">
            <a:spLocks noGrp="1"/>
          </p:cNvSpPr>
          <p:nvPr>
            <p:ph type="subTitle" idx="4"/>
          </p:nvPr>
        </p:nvSpPr>
        <p:spPr>
          <a:xfrm>
            <a:off x="720079" y="3494915"/>
            <a:ext cx="7174200" cy="73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 name="Google Shape;39;p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5"/>
          <p:cNvSpPr/>
          <p:nvPr/>
        </p:nvSpPr>
        <p:spPr>
          <a:xfrm>
            <a:off x="3812984" y="3157733"/>
            <a:ext cx="6011225" cy="2156175"/>
          </a:xfrm>
          <a:custGeom>
            <a:avLst/>
            <a:gdLst/>
            <a:ahLst/>
            <a:cxnLst/>
            <a:rect l="l" t="t" r="r" b="b"/>
            <a:pathLst>
              <a:path w="240449" h="86247" extrusionOk="0">
                <a:moveTo>
                  <a:pt x="11136" y="82633"/>
                </a:moveTo>
                <a:cubicBezTo>
                  <a:pt x="-18274" y="79575"/>
                  <a:pt x="18358" y="69854"/>
                  <a:pt x="31827" y="67017"/>
                </a:cubicBezTo>
                <a:cubicBezTo>
                  <a:pt x="45296" y="64180"/>
                  <a:pt x="67809" y="64375"/>
                  <a:pt x="91949" y="65611"/>
                </a:cubicBezTo>
                <a:cubicBezTo>
                  <a:pt x="116089" y="66847"/>
                  <a:pt x="158967" y="75280"/>
                  <a:pt x="176665" y="74434"/>
                </a:cubicBezTo>
                <a:cubicBezTo>
                  <a:pt x="194363" y="73588"/>
                  <a:pt x="195665" y="69554"/>
                  <a:pt x="198137" y="60536"/>
                </a:cubicBezTo>
                <a:cubicBezTo>
                  <a:pt x="200610" y="51518"/>
                  <a:pt x="190394" y="30410"/>
                  <a:pt x="191500" y="20325"/>
                </a:cubicBezTo>
                <a:cubicBezTo>
                  <a:pt x="192606" y="10240"/>
                  <a:pt x="196771" y="440"/>
                  <a:pt x="204774" y="24"/>
                </a:cubicBezTo>
                <a:cubicBezTo>
                  <a:pt x="212777" y="-392"/>
                  <a:pt x="235550" y="4645"/>
                  <a:pt x="239519" y="17827"/>
                </a:cubicBezTo>
                <a:cubicBezTo>
                  <a:pt x="243488" y="31010"/>
                  <a:pt x="233793" y="67863"/>
                  <a:pt x="228588" y="79119"/>
                </a:cubicBezTo>
                <a:cubicBezTo>
                  <a:pt x="223383" y="90375"/>
                  <a:pt x="244529" y="84779"/>
                  <a:pt x="208287" y="85365"/>
                </a:cubicBezTo>
                <a:cubicBezTo>
                  <a:pt x="172045" y="85951"/>
                  <a:pt x="40546" y="85691"/>
                  <a:pt x="11136" y="82633"/>
                </a:cubicBezTo>
                <a:close/>
              </a:path>
            </a:pathLst>
          </a:custGeom>
          <a:solidFill>
            <a:srgbClr val="515D68">
              <a:alpha val="8810"/>
            </a:srgbClr>
          </a:solidFill>
          <a:ln>
            <a:noFill/>
          </a:ln>
        </p:spPr>
      </p:sp>
      <p:sp>
        <p:nvSpPr>
          <p:cNvPr id="41" name="Google Shape;41;p5"/>
          <p:cNvSpPr/>
          <p:nvPr/>
        </p:nvSpPr>
        <p:spPr>
          <a:xfrm>
            <a:off x="389275" y="57275"/>
            <a:ext cx="250200" cy="315300"/>
          </a:xfrm>
          <a:prstGeom prst="star4">
            <a:avLst>
              <a:gd name="adj" fmla="val 125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8765600" y="2730950"/>
            <a:ext cx="250200" cy="315300"/>
          </a:xfrm>
          <a:prstGeom prst="star4">
            <a:avLst>
              <a:gd name="adj" fmla="val 125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590000" y="4776775"/>
            <a:ext cx="250200" cy="315300"/>
          </a:xfrm>
          <a:prstGeom prst="star4">
            <a:avLst>
              <a:gd name="adj" fmla="val 125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
        <p:cNvGrpSpPr/>
        <p:nvPr/>
      </p:nvGrpSpPr>
      <p:grpSpPr>
        <a:xfrm>
          <a:off x="0" y="0"/>
          <a:ext cx="0" cy="0"/>
          <a:chOff x="0" y="0"/>
          <a:chExt cx="0" cy="0"/>
        </a:xfrm>
      </p:grpSpPr>
      <p:sp>
        <p:nvSpPr>
          <p:cNvPr id="53" name="Google Shape;53;p7"/>
          <p:cNvSpPr/>
          <p:nvPr/>
        </p:nvSpPr>
        <p:spPr>
          <a:xfrm>
            <a:off x="252300" y="215550"/>
            <a:ext cx="8639400" cy="47124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txBox="1">
            <a:spLocks noGrp="1"/>
          </p:cNvSpPr>
          <p:nvPr>
            <p:ph type="title"/>
          </p:nvPr>
        </p:nvSpPr>
        <p:spPr>
          <a:xfrm>
            <a:off x="5146475" y="521225"/>
            <a:ext cx="3272400" cy="1531800"/>
          </a:xfrm>
          <a:prstGeom prst="rect">
            <a:avLst/>
          </a:prstGeom>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55" name="Google Shape;55;p7"/>
          <p:cNvSpPr txBox="1">
            <a:spLocks noGrp="1"/>
          </p:cNvSpPr>
          <p:nvPr>
            <p:ph type="body" idx="1"/>
          </p:nvPr>
        </p:nvSpPr>
        <p:spPr>
          <a:xfrm>
            <a:off x="5146475" y="2175435"/>
            <a:ext cx="3272400" cy="2327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56" name="Google Shape;56;p7"/>
          <p:cNvSpPr/>
          <p:nvPr/>
        </p:nvSpPr>
        <p:spPr>
          <a:xfrm>
            <a:off x="8572575" y="57275"/>
            <a:ext cx="250200" cy="315300"/>
          </a:xfrm>
          <a:prstGeom prst="star4">
            <a:avLst>
              <a:gd name="adj" fmla="val 125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a:off x="129825" y="294950"/>
            <a:ext cx="250200" cy="315300"/>
          </a:xfrm>
          <a:prstGeom prst="star4">
            <a:avLst>
              <a:gd name="adj" fmla="val 125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a:off x="4076493" y="1970103"/>
            <a:ext cx="5867625" cy="3553550"/>
          </a:xfrm>
          <a:custGeom>
            <a:avLst/>
            <a:gdLst/>
            <a:ahLst/>
            <a:cxnLst/>
            <a:rect l="l" t="t" r="r" b="b"/>
            <a:pathLst>
              <a:path w="234705" h="142142" extrusionOk="0">
                <a:moveTo>
                  <a:pt x="217463" y="8626"/>
                </a:moveTo>
                <a:cubicBezTo>
                  <a:pt x="212397" y="-10862"/>
                  <a:pt x="189687" y="7668"/>
                  <a:pt x="189112" y="15522"/>
                </a:cubicBezTo>
                <a:cubicBezTo>
                  <a:pt x="188537" y="23376"/>
                  <a:pt x="213377" y="41064"/>
                  <a:pt x="214015" y="55751"/>
                </a:cubicBezTo>
                <a:cubicBezTo>
                  <a:pt x="214654" y="70438"/>
                  <a:pt x="204756" y="91382"/>
                  <a:pt x="192943" y="103642"/>
                </a:cubicBezTo>
                <a:cubicBezTo>
                  <a:pt x="181130" y="115902"/>
                  <a:pt x="163953" y="127523"/>
                  <a:pt x="143136" y="129311"/>
                </a:cubicBezTo>
                <a:cubicBezTo>
                  <a:pt x="122319" y="131099"/>
                  <a:pt x="89945" y="116080"/>
                  <a:pt x="68043" y="114369"/>
                </a:cubicBezTo>
                <a:cubicBezTo>
                  <a:pt x="46141" y="112658"/>
                  <a:pt x="19641" y="116030"/>
                  <a:pt x="11723" y="119044"/>
                </a:cubicBezTo>
                <a:cubicBezTo>
                  <a:pt x="3805" y="122058"/>
                  <a:pt x="-14096" y="130218"/>
                  <a:pt x="20535" y="132453"/>
                </a:cubicBezTo>
                <a:cubicBezTo>
                  <a:pt x="55166" y="134688"/>
                  <a:pt x="186687" y="153091"/>
                  <a:pt x="219508" y="132453"/>
                </a:cubicBezTo>
                <a:cubicBezTo>
                  <a:pt x="252329" y="111815"/>
                  <a:pt x="222529" y="28115"/>
                  <a:pt x="217463" y="8626"/>
                </a:cubicBezTo>
                <a:close/>
              </a:path>
            </a:pathLst>
          </a:custGeom>
          <a:solidFill>
            <a:srgbClr val="515D68">
              <a:alpha val="8810"/>
            </a:srgbClr>
          </a:solidFill>
          <a:ln>
            <a:noFill/>
          </a:ln>
        </p:spPr>
      </p:sp>
      <p:sp>
        <p:nvSpPr>
          <p:cNvPr id="59" name="Google Shape;59;p7"/>
          <p:cNvSpPr/>
          <p:nvPr/>
        </p:nvSpPr>
        <p:spPr>
          <a:xfrm>
            <a:off x="8495100" y="4768900"/>
            <a:ext cx="250200" cy="315300"/>
          </a:xfrm>
          <a:prstGeom prst="star4">
            <a:avLst>
              <a:gd name="adj" fmla="val 125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a:spLocks noGrp="1"/>
          </p:cNvSpPr>
          <p:nvPr>
            <p:ph type="pic" idx="2"/>
          </p:nvPr>
        </p:nvSpPr>
        <p:spPr>
          <a:xfrm>
            <a:off x="715100" y="542100"/>
            <a:ext cx="4059300" cy="4059300"/>
          </a:xfrm>
          <a:prstGeom prst="ellipse">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1"/>
        <p:cNvGrpSpPr/>
        <p:nvPr/>
      </p:nvGrpSpPr>
      <p:grpSpPr>
        <a:xfrm>
          <a:off x="0" y="0"/>
          <a:ext cx="0" cy="0"/>
          <a:chOff x="0" y="0"/>
          <a:chExt cx="0" cy="0"/>
        </a:xfrm>
      </p:grpSpPr>
      <p:sp>
        <p:nvSpPr>
          <p:cNvPr id="62" name="Google Shape;62;p8"/>
          <p:cNvSpPr/>
          <p:nvPr/>
        </p:nvSpPr>
        <p:spPr>
          <a:xfrm>
            <a:off x="-1234413" y="-400749"/>
            <a:ext cx="5049625" cy="1507600"/>
          </a:xfrm>
          <a:custGeom>
            <a:avLst/>
            <a:gdLst/>
            <a:ahLst/>
            <a:cxnLst/>
            <a:rect l="l" t="t" r="r" b="b"/>
            <a:pathLst>
              <a:path w="201985" h="60304" extrusionOk="0">
                <a:moveTo>
                  <a:pt x="16037" y="4478"/>
                </a:moveTo>
                <a:cubicBezTo>
                  <a:pt x="-11931" y="13226"/>
                  <a:pt x="2691" y="47581"/>
                  <a:pt x="14887" y="55818"/>
                </a:cubicBezTo>
                <a:cubicBezTo>
                  <a:pt x="27083" y="64055"/>
                  <a:pt x="67376" y="59457"/>
                  <a:pt x="89214" y="53902"/>
                </a:cubicBezTo>
                <a:cubicBezTo>
                  <a:pt x="111052" y="48347"/>
                  <a:pt x="130900" y="27976"/>
                  <a:pt x="145917" y="22486"/>
                </a:cubicBezTo>
                <a:cubicBezTo>
                  <a:pt x="160934" y="16996"/>
                  <a:pt x="170619" y="22954"/>
                  <a:pt x="179314" y="20963"/>
                </a:cubicBezTo>
                <a:cubicBezTo>
                  <a:pt x="188009" y="18972"/>
                  <a:pt x="197523" y="13481"/>
                  <a:pt x="198087" y="10542"/>
                </a:cubicBezTo>
                <a:cubicBezTo>
                  <a:pt x="198651" y="7603"/>
                  <a:pt x="213040" y="4340"/>
                  <a:pt x="182698" y="3329"/>
                </a:cubicBezTo>
                <a:cubicBezTo>
                  <a:pt x="152356" y="2318"/>
                  <a:pt x="44006" y="-4270"/>
                  <a:pt x="16037" y="4478"/>
                </a:cubicBezTo>
                <a:close/>
              </a:path>
            </a:pathLst>
          </a:custGeom>
          <a:solidFill>
            <a:srgbClr val="515D68">
              <a:alpha val="8810"/>
            </a:srgbClr>
          </a:solidFill>
          <a:ln>
            <a:noFill/>
          </a:ln>
        </p:spPr>
      </p:sp>
      <p:sp>
        <p:nvSpPr>
          <p:cNvPr id="63" name="Google Shape;63;p8"/>
          <p:cNvSpPr/>
          <p:nvPr/>
        </p:nvSpPr>
        <p:spPr>
          <a:xfrm>
            <a:off x="252300" y="215550"/>
            <a:ext cx="8639400" cy="47124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Font typeface="Rock Salt"/>
              <a:buNone/>
              <a:defRPr sz="4800" b="0">
                <a:latin typeface="Rock Salt"/>
                <a:ea typeface="Rock Salt"/>
                <a:cs typeface="Rock Salt"/>
                <a:sym typeface="Rock Salt"/>
              </a:defRPr>
            </a:lvl1pPr>
            <a:lvl2pPr lvl="1" algn="ctr">
              <a:spcBef>
                <a:spcPts val="0"/>
              </a:spcBef>
              <a:spcAft>
                <a:spcPts val="0"/>
              </a:spcAft>
              <a:buSzPts val="4800"/>
              <a:buFont typeface="Rock Salt"/>
              <a:buNone/>
              <a:defRPr sz="4800" b="0">
                <a:latin typeface="Rock Salt"/>
                <a:ea typeface="Rock Salt"/>
                <a:cs typeface="Rock Salt"/>
                <a:sym typeface="Rock Salt"/>
              </a:defRPr>
            </a:lvl2pPr>
            <a:lvl3pPr lvl="2" algn="ctr">
              <a:spcBef>
                <a:spcPts val="0"/>
              </a:spcBef>
              <a:spcAft>
                <a:spcPts val="0"/>
              </a:spcAft>
              <a:buSzPts val="4800"/>
              <a:buFont typeface="Rock Salt"/>
              <a:buNone/>
              <a:defRPr sz="4800" b="0">
                <a:latin typeface="Rock Salt"/>
                <a:ea typeface="Rock Salt"/>
                <a:cs typeface="Rock Salt"/>
                <a:sym typeface="Rock Salt"/>
              </a:defRPr>
            </a:lvl3pPr>
            <a:lvl4pPr lvl="3" algn="ctr">
              <a:spcBef>
                <a:spcPts val="0"/>
              </a:spcBef>
              <a:spcAft>
                <a:spcPts val="0"/>
              </a:spcAft>
              <a:buSzPts val="4800"/>
              <a:buFont typeface="Rock Salt"/>
              <a:buNone/>
              <a:defRPr sz="4800" b="0">
                <a:latin typeface="Rock Salt"/>
                <a:ea typeface="Rock Salt"/>
                <a:cs typeface="Rock Salt"/>
                <a:sym typeface="Rock Salt"/>
              </a:defRPr>
            </a:lvl4pPr>
            <a:lvl5pPr lvl="4" algn="ctr">
              <a:spcBef>
                <a:spcPts val="0"/>
              </a:spcBef>
              <a:spcAft>
                <a:spcPts val="0"/>
              </a:spcAft>
              <a:buSzPts val="4800"/>
              <a:buFont typeface="Rock Salt"/>
              <a:buNone/>
              <a:defRPr sz="4800" b="0">
                <a:latin typeface="Rock Salt"/>
                <a:ea typeface="Rock Salt"/>
                <a:cs typeface="Rock Salt"/>
                <a:sym typeface="Rock Salt"/>
              </a:defRPr>
            </a:lvl5pPr>
            <a:lvl6pPr lvl="5" algn="ctr">
              <a:spcBef>
                <a:spcPts val="0"/>
              </a:spcBef>
              <a:spcAft>
                <a:spcPts val="0"/>
              </a:spcAft>
              <a:buSzPts val="4800"/>
              <a:buFont typeface="Rock Salt"/>
              <a:buNone/>
              <a:defRPr sz="4800" b="0">
                <a:latin typeface="Rock Salt"/>
                <a:ea typeface="Rock Salt"/>
                <a:cs typeface="Rock Salt"/>
                <a:sym typeface="Rock Salt"/>
              </a:defRPr>
            </a:lvl6pPr>
            <a:lvl7pPr lvl="6" algn="ctr">
              <a:spcBef>
                <a:spcPts val="0"/>
              </a:spcBef>
              <a:spcAft>
                <a:spcPts val="0"/>
              </a:spcAft>
              <a:buSzPts val="4800"/>
              <a:buFont typeface="Rock Salt"/>
              <a:buNone/>
              <a:defRPr sz="4800" b="0">
                <a:latin typeface="Rock Salt"/>
                <a:ea typeface="Rock Salt"/>
                <a:cs typeface="Rock Salt"/>
                <a:sym typeface="Rock Salt"/>
              </a:defRPr>
            </a:lvl7pPr>
            <a:lvl8pPr lvl="7" algn="ctr">
              <a:spcBef>
                <a:spcPts val="0"/>
              </a:spcBef>
              <a:spcAft>
                <a:spcPts val="0"/>
              </a:spcAft>
              <a:buSzPts val="4800"/>
              <a:buFont typeface="Rock Salt"/>
              <a:buNone/>
              <a:defRPr sz="4800" b="0">
                <a:latin typeface="Rock Salt"/>
                <a:ea typeface="Rock Salt"/>
                <a:cs typeface="Rock Salt"/>
                <a:sym typeface="Rock Salt"/>
              </a:defRPr>
            </a:lvl8pPr>
            <a:lvl9pPr lvl="8" algn="ctr">
              <a:spcBef>
                <a:spcPts val="0"/>
              </a:spcBef>
              <a:spcAft>
                <a:spcPts val="0"/>
              </a:spcAft>
              <a:buSzPts val="4800"/>
              <a:buFont typeface="Rock Salt"/>
              <a:buNone/>
              <a:defRPr sz="4800" b="0">
                <a:latin typeface="Rock Salt"/>
                <a:ea typeface="Rock Salt"/>
                <a:cs typeface="Rock Salt"/>
                <a:sym typeface="Rock Salt"/>
              </a:defRPr>
            </a:lvl9pPr>
          </a:lstStyle>
          <a:p>
            <a:endParaRPr/>
          </a:p>
        </p:txBody>
      </p:sp>
      <p:sp>
        <p:nvSpPr>
          <p:cNvPr id="65" name="Google Shape;65;p8"/>
          <p:cNvSpPr/>
          <p:nvPr/>
        </p:nvSpPr>
        <p:spPr>
          <a:xfrm>
            <a:off x="7755900" y="63100"/>
            <a:ext cx="250200" cy="315300"/>
          </a:xfrm>
          <a:prstGeom prst="star4">
            <a:avLst>
              <a:gd name="adj" fmla="val 125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p:nvPr/>
        </p:nvSpPr>
        <p:spPr>
          <a:xfrm>
            <a:off x="7944775" y="4767975"/>
            <a:ext cx="250200" cy="315300"/>
          </a:xfrm>
          <a:prstGeom prst="star4">
            <a:avLst>
              <a:gd name="adj" fmla="val 125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
        <p:cNvGrpSpPr/>
        <p:nvPr/>
      </p:nvGrpSpPr>
      <p:grpSpPr>
        <a:xfrm>
          <a:off x="0" y="0"/>
          <a:ext cx="0" cy="0"/>
          <a:chOff x="0" y="0"/>
          <a:chExt cx="0" cy="0"/>
        </a:xfrm>
      </p:grpSpPr>
      <p:sp>
        <p:nvSpPr>
          <p:cNvPr id="68" name="Google Shape;68;p9"/>
          <p:cNvSpPr/>
          <p:nvPr/>
        </p:nvSpPr>
        <p:spPr>
          <a:xfrm>
            <a:off x="252300" y="215550"/>
            <a:ext cx="8639400" cy="47124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2241425" y="1922200"/>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Font typeface="Rock Salt"/>
              <a:buNone/>
              <a:defRPr sz="4500" b="0">
                <a:latin typeface="Rock Salt"/>
                <a:ea typeface="Rock Salt"/>
                <a:cs typeface="Rock Salt"/>
                <a:sym typeface="Rock Salt"/>
              </a:defRPr>
            </a:lvl1pPr>
            <a:lvl2pPr lvl="1" algn="ctr" rtl="0">
              <a:spcBef>
                <a:spcPts val="0"/>
              </a:spcBef>
              <a:spcAft>
                <a:spcPts val="0"/>
              </a:spcAft>
              <a:buSzPts val="3600"/>
              <a:buFont typeface="Rock Salt"/>
              <a:buNone/>
              <a:defRPr sz="3600" b="0">
                <a:latin typeface="Rock Salt"/>
                <a:ea typeface="Rock Salt"/>
                <a:cs typeface="Rock Salt"/>
                <a:sym typeface="Rock Salt"/>
              </a:defRPr>
            </a:lvl2pPr>
            <a:lvl3pPr lvl="2" algn="ctr" rtl="0">
              <a:spcBef>
                <a:spcPts val="0"/>
              </a:spcBef>
              <a:spcAft>
                <a:spcPts val="0"/>
              </a:spcAft>
              <a:buSzPts val="3600"/>
              <a:buFont typeface="Rock Salt"/>
              <a:buNone/>
              <a:defRPr sz="3600" b="0">
                <a:latin typeface="Rock Salt"/>
                <a:ea typeface="Rock Salt"/>
                <a:cs typeface="Rock Salt"/>
                <a:sym typeface="Rock Salt"/>
              </a:defRPr>
            </a:lvl3pPr>
            <a:lvl4pPr lvl="3" algn="ctr" rtl="0">
              <a:spcBef>
                <a:spcPts val="0"/>
              </a:spcBef>
              <a:spcAft>
                <a:spcPts val="0"/>
              </a:spcAft>
              <a:buSzPts val="3600"/>
              <a:buFont typeface="Rock Salt"/>
              <a:buNone/>
              <a:defRPr sz="3600" b="0">
                <a:latin typeface="Rock Salt"/>
                <a:ea typeface="Rock Salt"/>
                <a:cs typeface="Rock Salt"/>
                <a:sym typeface="Rock Salt"/>
              </a:defRPr>
            </a:lvl4pPr>
            <a:lvl5pPr lvl="4" algn="ctr" rtl="0">
              <a:spcBef>
                <a:spcPts val="0"/>
              </a:spcBef>
              <a:spcAft>
                <a:spcPts val="0"/>
              </a:spcAft>
              <a:buSzPts val="3600"/>
              <a:buFont typeface="Rock Salt"/>
              <a:buNone/>
              <a:defRPr sz="3600" b="0">
                <a:latin typeface="Rock Salt"/>
                <a:ea typeface="Rock Salt"/>
                <a:cs typeface="Rock Salt"/>
                <a:sym typeface="Rock Salt"/>
              </a:defRPr>
            </a:lvl5pPr>
            <a:lvl6pPr lvl="5" algn="ctr" rtl="0">
              <a:spcBef>
                <a:spcPts val="0"/>
              </a:spcBef>
              <a:spcAft>
                <a:spcPts val="0"/>
              </a:spcAft>
              <a:buSzPts val="3600"/>
              <a:buFont typeface="Rock Salt"/>
              <a:buNone/>
              <a:defRPr sz="3600" b="0">
                <a:latin typeface="Rock Salt"/>
                <a:ea typeface="Rock Salt"/>
                <a:cs typeface="Rock Salt"/>
                <a:sym typeface="Rock Salt"/>
              </a:defRPr>
            </a:lvl6pPr>
            <a:lvl7pPr lvl="6" algn="ctr" rtl="0">
              <a:spcBef>
                <a:spcPts val="0"/>
              </a:spcBef>
              <a:spcAft>
                <a:spcPts val="0"/>
              </a:spcAft>
              <a:buSzPts val="3600"/>
              <a:buFont typeface="Rock Salt"/>
              <a:buNone/>
              <a:defRPr sz="3600" b="0">
                <a:latin typeface="Rock Salt"/>
                <a:ea typeface="Rock Salt"/>
                <a:cs typeface="Rock Salt"/>
                <a:sym typeface="Rock Salt"/>
              </a:defRPr>
            </a:lvl7pPr>
            <a:lvl8pPr lvl="7" algn="ctr" rtl="0">
              <a:spcBef>
                <a:spcPts val="0"/>
              </a:spcBef>
              <a:spcAft>
                <a:spcPts val="0"/>
              </a:spcAft>
              <a:buSzPts val="3600"/>
              <a:buFont typeface="Rock Salt"/>
              <a:buNone/>
              <a:defRPr sz="3600" b="0">
                <a:latin typeface="Rock Salt"/>
                <a:ea typeface="Rock Salt"/>
                <a:cs typeface="Rock Salt"/>
                <a:sym typeface="Rock Salt"/>
              </a:defRPr>
            </a:lvl8pPr>
            <a:lvl9pPr lvl="8" algn="ctr" rtl="0">
              <a:spcBef>
                <a:spcPts val="0"/>
              </a:spcBef>
              <a:spcAft>
                <a:spcPts val="0"/>
              </a:spcAft>
              <a:buSzPts val="3600"/>
              <a:buFont typeface="Rock Salt"/>
              <a:buNone/>
              <a:defRPr sz="3600" b="0">
                <a:latin typeface="Rock Salt"/>
                <a:ea typeface="Rock Salt"/>
                <a:cs typeface="Rock Salt"/>
                <a:sym typeface="Rock Salt"/>
              </a:defRPr>
            </a:lvl9pPr>
          </a:lstStyle>
          <a:p>
            <a:endParaRPr/>
          </a:p>
        </p:txBody>
      </p:sp>
      <p:sp>
        <p:nvSpPr>
          <p:cNvPr id="70" name="Google Shape;70;p9"/>
          <p:cNvSpPr txBox="1">
            <a:spLocks noGrp="1"/>
          </p:cNvSpPr>
          <p:nvPr>
            <p:ph type="subTitle" idx="1"/>
          </p:nvPr>
        </p:nvSpPr>
        <p:spPr>
          <a:xfrm>
            <a:off x="2241475" y="2797700"/>
            <a:ext cx="4661100" cy="423600"/>
          </a:xfrm>
          <a:prstGeom prst="rect">
            <a:avLst/>
          </a:prstGeom>
          <a:solidFill>
            <a:schemeClr val="accent6"/>
          </a:solid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sz="1600">
                <a:solidFill>
                  <a:schemeClr val="lt1"/>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endParaRPr/>
          </a:p>
        </p:txBody>
      </p:sp>
      <p:sp>
        <p:nvSpPr>
          <p:cNvPr id="71" name="Google Shape;71;p9"/>
          <p:cNvSpPr/>
          <p:nvPr/>
        </p:nvSpPr>
        <p:spPr>
          <a:xfrm rot="-5400000">
            <a:off x="-2142038" y="4171813"/>
            <a:ext cx="5049625" cy="1507600"/>
          </a:xfrm>
          <a:custGeom>
            <a:avLst/>
            <a:gdLst/>
            <a:ahLst/>
            <a:cxnLst/>
            <a:rect l="l" t="t" r="r" b="b"/>
            <a:pathLst>
              <a:path w="201985" h="60304" extrusionOk="0">
                <a:moveTo>
                  <a:pt x="16037" y="4478"/>
                </a:moveTo>
                <a:cubicBezTo>
                  <a:pt x="-11931" y="13226"/>
                  <a:pt x="2691" y="47581"/>
                  <a:pt x="14887" y="55818"/>
                </a:cubicBezTo>
                <a:cubicBezTo>
                  <a:pt x="27083" y="64055"/>
                  <a:pt x="67376" y="59457"/>
                  <a:pt x="89214" y="53902"/>
                </a:cubicBezTo>
                <a:cubicBezTo>
                  <a:pt x="111052" y="48347"/>
                  <a:pt x="130900" y="27976"/>
                  <a:pt x="145917" y="22486"/>
                </a:cubicBezTo>
                <a:cubicBezTo>
                  <a:pt x="160934" y="16996"/>
                  <a:pt x="170619" y="22954"/>
                  <a:pt x="179314" y="20963"/>
                </a:cubicBezTo>
                <a:cubicBezTo>
                  <a:pt x="188009" y="18972"/>
                  <a:pt x="197523" y="13481"/>
                  <a:pt x="198087" y="10542"/>
                </a:cubicBezTo>
                <a:cubicBezTo>
                  <a:pt x="198651" y="7603"/>
                  <a:pt x="213040" y="4340"/>
                  <a:pt x="182698" y="3329"/>
                </a:cubicBezTo>
                <a:cubicBezTo>
                  <a:pt x="152356" y="2318"/>
                  <a:pt x="44006" y="-4270"/>
                  <a:pt x="16037" y="4478"/>
                </a:cubicBezTo>
                <a:close/>
              </a:path>
            </a:pathLst>
          </a:custGeom>
          <a:solidFill>
            <a:srgbClr val="515D68">
              <a:alpha val="8810"/>
            </a:srgbClr>
          </a:solidFill>
          <a:ln>
            <a:noFill/>
          </a:ln>
        </p:spPr>
      </p:sp>
      <p:sp>
        <p:nvSpPr>
          <p:cNvPr id="72" name="Google Shape;72;p9"/>
          <p:cNvSpPr/>
          <p:nvPr/>
        </p:nvSpPr>
        <p:spPr>
          <a:xfrm>
            <a:off x="330725" y="63100"/>
            <a:ext cx="250200" cy="315300"/>
          </a:xfrm>
          <a:prstGeom prst="star4">
            <a:avLst>
              <a:gd name="adj" fmla="val 125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p:nvPr/>
        </p:nvSpPr>
        <p:spPr>
          <a:xfrm>
            <a:off x="6832150" y="4767975"/>
            <a:ext cx="250200" cy="315300"/>
          </a:xfrm>
          <a:prstGeom prst="star4">
            <a:avLst>
              <a:gd name="adj" fmla="val 125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33"/>
        <p:cNvGrpSpPr/>
        <p:nvPr/>
      </p:nvGrpSpPr>
      <p:grpSpPr>
        <a:xfrm>
          <a:off x="0" y="0"/>
          <a:ext cx="0" cy="0"/>
          <a:chOff x="0" y="0"/>
          <a:chExt cx="0" cy="0"/>
        </a:xfrm>
      </p:grpSpPr>
      <p:sp>
        <p:nvSpPr>
          <p:cNvPr id="134" name="Google Shape;134;p17"/>
          <p:cNvSpPr/>
          <p:nvPr/>
        </p:nvSpPr>
        <p:spPr>
          <a:xfrm>
            <a:off x="5127558" y="-687631"/>
            <a:ext cx="4398250" cy="5592475"/>
          </a:xfrm>
          <a:custGeom>
            <a:avLst/>
            <a:gdLst/>
            <a:ahLst/>
            <a:cxnLst/>
            <a:rect l="l" t="t" r="r" b="b"/>
            <a:pathLst>
              <a:path w="175930" h="223699" extrusionOk="0">
                <a:moveTo>
                  <a:pt x="165074" y="216224"/>
                </a:moveTo>
                <a:cubicBezTo>
                  <a:pt x="159594" y="242862"/>
                  <a:pt x="132280" y="191108"/>
                  <a:pt x="130328" y="173280"/>
                </a:cubicBezTo>
                <a:cubicBezTo>
                  <a:pt x="128376" y="155452"/>
                  <a:pt x="151475" y="127733"/>
                  <a:pt x="153362" y="109254"/>
                </a:cubicBezTo>
                <a:cubicBezTo>
                  <a:pt x="155249" y="90775"/>
                  <a:pt x="147506" y="74783"/>
                  <a:pt x="141650" y="62407"/>
                </a:cubicBezTo>
                <a:cubicBezTo>
                  <a:pt x="135794" y="50032"/>
                  <a:pt x="132280" y="38853"/>
                  <a:pt x="118226" y="35001"/>
                </a:cubicBezTo>
                <a:cubicBezTo>
                  <a:pt x="104172" y="31149"/>
                  <a:pt x="76128" y="40401"/>
                  <a:pt x="57324" y="39295"/>
                </a:cubicBezTo>
                <a:cubicBezTo>
                  <a:pt x="38520" y="38189"/>
                  <a:pt x="11713" y="31565"/>
                  <a:pt x="5401" y="28364"/>
                </a:cubicBezTo>
                <a:cubicBezTo>
                  <a:pt x="-910" y="25163"/>
                  <a:pt x="-6846" y="22572"/>
                  <a:pt x="19455" y="20087"/>
                </a:cubicBezTo>
                <a:cubicBezTo>
                  <a:pt x="45756" y="17602"/>
                  <a:pt x="138938" y="-19234"/>
                  <a:pt x="163208" y="13455"/>
                </a:cubicBezTo>
                <a:cubicBezTo>
                  <a:pt x="187478" y="46145"/>
                  <a:pt x="170554" y="189587"/>
                  <a:pt x="165074" y="216224"/>
                </a:cubicBezTo>
                <a:close/>
              </a:path>
            </a:pathLst>
          </a:custGeom>
          <a:solidFill>
            <a:srgbClr val="515D68">
              <a:alpha val="8810"/>
            </a:srgbClr>
          </a:solidFill>
          <a:ln>
            <a:noFill/>
          </a:ln>
        </p:spPr>
      </p:sp>
      <p:sp>
        <p:nvSpPr>
          <p:cNvPr id="135" name="Google Shape;135;p17"/>
          <p:cNvSpPr/>
          <p:nvPr/>
        </p:nvSpPr>
        <p:spPr>
          <a:xfrm>
            <a:off x="252300" y="215550"/>
            <a:ext cx="8639400" cy="47124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a:off x="8769400" y="1286963"/>
            <a:ext cx="250200" cy="315300"/>
          </a:xfrm>
          <a:prstGeom prst="star4">
            <a:avLst>
              <a:gd name="adj" fmla="val 125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p:nvPr/>
        </p:nvSpPr>
        <p:spPr>
          <a:xfrm>
            <a:off x="389275" y="4767975"/>
            <a:ext cx="250200" cy="315300"/>
          </a:xfrm>
          <a:prstGeom prst="star4">
            <a:avLst>
              <a:gd name="adj" fmla="val 125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9" name="Google Shape;139;p17"/>
          <p:cNvSpPr txBox="1">
            <a:spLocks noGrp="1"/>
          </p:cNvSpPr>
          <p:nvPr>
            <p:ph type="subTitle" idx="1"/>
          </p:nvPr>
        </p:nvSpPr>
        <p:spPr>
          <a:xfrm>
            <a:off x="715100" y="1363259"/>
            <a:ext cx="1859700" cy="418200"/>
          </a:xfrm>
          <a:prstGeom prst="rect">
            <a:avLst/>
          </a:prstGeom>
          <a:solidFill>
            <a:schemeClr val="accent6"/>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400"/>
              <a:buFont typeface="Bebas Neue"/>
              <a:buNone/>
              <a:defRPr sz="1800">
                <a:solidFill>
                  <a:schemeClr val="lt1"/>
                </a:solidFill>
                <a:latin typeface="Prompt"/>
                <a:ea typeface="Prompt"/>
                <a:cs typeface="Prompt"/>
                <a:sym typeface="Prompt"/>
              </a:defRPr>
            </a:lvl1pPr>
            <a:lvl2pPr lvl="1"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a:endParaRPr/>
          </a:p>
        </p:txBody>
      </p:sp>
      <p:sp>
        <p:nvSpPr>
          <p:cNvPr id="140" name="Google Shape;140;p17"/>
          <p:cNvSpPr txBox="1">
            <a:spLocks noGrp="1"/>
          </p:cNvSpPr>
          <p:nvPr>
            <p:ph type="subTitle" idx="2"/>
          </p:nvPr>
        </p:nvSpPr>
        <p:spPr>
          <a:xfrm>
            <a:off x="715100" y="1781450"/>
            <a:ext cx="6872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41" name="Google Shape;141;p17"/>
          <p:cNvSpPr txBox="1">
            <a:spLocks noGrp="1"/>
          </p:cNvSpPr>
          <p:nvPr>
            <p:ph type="subTitle" idx="3"/>
          </p:nvPr>
        </p:nvSpPr>
        <p:spPr>
          <a:xfrm>
            <a:off x="715100" y="3987900"/>
            <a:ext cx="6872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2" name="Google Shape;142;p17"/>
          <p:cNvSpPr txBox="1">
            <a:spLocks noGrp="1"/>
          </p:cNvSpPr>
          <p:nvPr>
            <p:ph type="subTitle" idx="4"/>
          </p:nvPr>
        </p:nvSpPr>
        <p:spPr>
          <a:xfrm>
            <a:off x="715100" y="2884675"/>
            <a:ext cx="6872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3" name="Google Shape;143;p17"/>
          <p:cNvSpPr txBox="1">
            <a:spLocks noGrp="1"/>
          </p:cNvSpPr>
          <p:nvPr>
            <p:ph type="subTitle" idx="5"/>
          </p:nvPr>
        </p:nvSpPr>
        <p:spPr>
          <a:xfrm>
            <a:off x="718926" y="2466484"/>
            <a:ext cx="1859700" cy="418200"/>
          </a:xfrm>
          <a:prstGeom prst="rect">
            <a:avLst/>
          </a:prstGeom>
          <a:solidFill>
            <a:schemeClr val="accent6"/>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400"/>
              <a:buFont typeface="Bebas Neue"/>
              <a:buNone/>
              <a:defRPr sz="1800">
                <a:solidFill>
                  <a:schemeClr val="lt1"/>
                </a:solidFill>
                <a:latin typeface="Prompt"/>
                <a:ea typeface="Prompt"/>
                <a:cs typeface="Prompt"/>
                <a:sym typeface="Prompt"/>
              </a:defRPr>
            </a:lvl1pPr>
            <a:lvl2pPr lvl="1"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a:endParaRPr/>
          </a:p>
        </p:txBody>
      </p:sp>
      <p:sp>
        <p:nvSpPr>
          <p:cNvPr id="144" name="Google Shape;144;p17"/>
          <p:cNvSpPr txBox="1">
            <a:spLocks noGrp="1"/>
          </p:cNvSpPr>
          <p:nvPr>
            <p:ph type="subTitle" idx="6"/>
          </p:nvPr>
        </p:nvSpPr>
        <p:spPr>
          <a:xfrm>
            <a:off x="720125" y="3569709"/>
            <a:ext cx="1859700" cy="418200"/>
          </a:xfrm>
          <a:prstGeom prst="rect">
            <a:avLst/>
          </a:prstGeom>
          <a:solidFill>
            <a:schemeClr val="accent6"/>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400"/>
              <a:buFont typeface="Bebas Neue"/>
              <a:buNone/>
              <a:defRPr sz="1800">
                <a:solidFill>
                  <a:schemeClr val="lt1"/>
                </a:solidFill>
                <a:latin typeface="Prompt"/>
                <a:ea typeface="Prompt"/>
                <a:cs typeface="Prompt"/>
                <a:sym typeface="Prompt"/>
              </a:defRPr>
            </a:lvl1pPr>
            <a:lvl2pPr lvl="1"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45"/>
        <p:cNvGrpSpPr/>
        <p:nvPr/>
      </p:nvGrpSpPr>
      <p:grpSpPr>
        <a:xfrm>
          <a:off x="0" y="0"/>
          <a:ext cx="0" cy="0"/>
          <a:chOff x="0" y="0"/>
          <a:chExt cx="0" cy="0"/>
        </a:xfrm>
      </p:grpSpPr>
      <p:sp>
        <p:nvSpPr>
          <p:cNvPr id="146" name="Google Shape;146;p18"/>
          <p:cNvSpPr/>
          <p:nvPr/>
        </p:nvSpPr>
        <p:spPr>
          <a:xfrm>
            <a:off x="3813249" y="3141229"/>
            <a:ext cx="6010950" cy="2172675"/>
          </a:xfrm>
          <a:custGeom>
            <a:avLst/>
            <a:gdLst/>
            <a:ahLst/>
            <a:cxnLst/>
            <a:rect l="l" t="t" r="r" b="b"/>
            <a:pathLst>
              <a:path w="240438" h="86907" extrusionOk="0">
                <a:moveTo>
                  <a:pt x="11125" y="83293"/>
                </a:moveTo>
                <a:cubicBezTo>
                  <a:pt x="-18285" y="80235"/>
                  <a:pt x="18412" y="71516"/>
                  <a:pt x="31816" y="67677"/>
                </a:cubicBezTo>
                <a:cubicBezTo>
                  <a:pt x="45220" y="63838"/>
                  <a:pt x="67407" y="59023"/>
                  <a:pt x="91547" y="60259"/>
                </a:cubicBezTo>
                <a:cubicBezTo>
                  <a:pt x="115687" y="61495"/>
                  <a:pt x="159542" y="77111"/>
                  <a:pt x="176654" y="75094"/>
                </a:cubicBezTo>
                <a:cubicBezTo>
                  <a:pt x="193767" y="73077"/>
                  <a:pt x="193897" y="59322"/>
                  <a:pt x="194222" y="48157"/>
                </a:cubicBezTo>
                <a:cubicBezTo>
                  <a:pt x="194547" y="36992"/>
                  <a:pt x="176849" y="16014"/>
                  <a:pt x="178606" y="8102"/>
                </a:cubicBezTo>
                <a:cubicBezTo>
                  <a:pt x="180363" y="190"/>
                  <a:pt x="194613" y="-1047"/>
                  <a:pt x="204763" y="684"/>
                </a:cubicBezTo>
                <a:cubicBezTo>
                  <a:pt x="214913" y="2415"/>
                  <a:pt x="235539" y="5305"/>
                  <a:pt x="239508" y="18487"/>
                </a:cubicBezTo>
                <a:cubicBezTo>
                  <a:pt x="243477" y="31670"/>
                  <a:pt x="233782" y="68523"/>
                  <a:pt x="228577" y="79779"/>
                </a:cubicBezTo>
                <a:cubicBezTo>
                  <a:pt x="223372" y="91035"/>
                  <a:pt x="244518" y="85439"/>
                  <a:pt x="208276" y="86025"/>
                </a:cubicBezTo>
                <a:cubicBezTo>
                  <a:pt x="172034" y="86611"/>
                  <a:pt x="40535" y="86351"/>
                  <a:pt x="11125" y="83293"/>
                </a:cubicBezTo>
                <a:close/>
              </a:path>
            </a:pathLst>
          </a:custGeom>
          <a:solidFill>
            <a:srgbClr val="515D68">
              <a:alpha val="8810"/>
            </a:srgbClr>
          </a:solidFill>
          <a:ln>
            <a:noFill/>
          </a:ln>
        </p:spPr>
      </p:sp>
      <p:sp>
        <p:nvSpPr>
          <p:cNvPr id="147" name="Google Shape;147;p18"/>
          <p:cNvSpPr/>
          <p:nvPr/>
        </p:nvSpPr>
        <p:spPr>
          <a:xfrm>
            <a:off x="252300" y="215550"/>
            <a:ext cx="8639400" cy="47124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9" name="Google Shape;149;p18"/>
          <p:cNvSpPr txBox="1">
            <a:spLocks noGrp="1"/>
          </p:cNvSpPr>
          <p:nvPr>
            <p:ph type="subTitle" idx="1"/>
          </p:nvPr>
        </p:nvSpPr>
        <p:spPr>
          <a:xfrm>
            <a:off x="2052475" y="1701000"/>
            <a:ext cx="4885800" cy="411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Bebas Neue"/>
              <a:buNone/>
              <a:defRPr sz="1600">
                <a:solidFill>
                  <a:schemeClr val="dk1"/>
                </a:solidFill>
                <a:latin typeface="Rock Salt"/>
                <a:ea typeface="Rock Salt"/>
                <a:cs typeface="Rock Salt"/>
                <a:sym typeface="Rock Sal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0" name="Google Shape;150;p18"/>
          <p:cNvSpPr txBox="1">
            <a:spLocks noGrp="1"/>
          </p:cNvSpPr>
          <p:nvPr>
            <p:ph type="subTitle" idx="2"/>
          </p:nvPr>
        </p:nvSpPr>
        <p:spPr>
          <a:xfrm>
            <a:off x="2052475" y="2897012"/>
            <a:ext cx="4885800" cy="411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Bebas Neue"/>
              <a:buNone/>
              <a:defRPr sz="1600">
                <a:solidFill>
                  <a:schemeClr val="dk1"/>
                </a:solidFill>
                <a:latin typeface="Rock Salt"/>
                <a:ea typeface="Rock Salt"/>
                <a:cs typeface="Rock Salt"/>
                <a:sym typeface="Rock Sal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1" name="Google Shape;151;p18"/>
          <p:cNvSpPr txBox="1">
            <a:spLocks noGrp="1"/>
          </p:cNvSpPr>
          <p:nvPr>
            <p:ph type="subTitle" idx="3"/>
          </p:nvPr>
        </p:nvSpPr>
        <p:spPr>
          <a:xfrm>
            <a:off x="2052475" y="4093000"/>
            <a:ext cx="4885800" cy="411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Bebas Neue"/>
              <a:buNone/>
              <a:defRPr sz="1600">
                <a:solidFill>
                  <a:schemeClr val="dk1"/>
                </a:solidFill>
                <a:latin typeface="Rock Salt"/>
                <a:ea typeface="Rock Salt"/>
                <a:cs typeface="Rock Salt"/>
                <a:sym typeface="Rock Sal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2" name="Google Shape;152;p18"/>
          <p:cNvSpPr txBox="1">
            <a:spLocks noGrp="1"/>
          </p:cNvSpPr>
          <p:nvPr>
            <p:ph type="subTitle" idx="4"/>
          </p:nvPr>
        </p:nvSpPr>
        <p:spPr>
          <a:xfrm>
            <a:off x="2052475" y="1242300"/>
            <a:ext cx="48858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3" name="Google Shape;153;p18"/>
          <p:cNvSpPr txBox="1">
            <a:spLocks noGrp="1"/>
          </p:cNvSpPr>
          <p:nvPr>
            <p:ph type="subTitle" idx="5"/>
          </p:nvPr>
        </p:nvSpPr>
        <p:spPr>
          <a:xfrm>
            <a:off x="2052475" y="2437042"/>
            <a:ext cx="48858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4" name="Google Shape;154;p18"/>
          <p:cNvSpPr txBox="1">
            <a:spLocks noGrp="1"/>
          </p:cNvSpPr>
          <p:nvPr>
            <p:ph type="subTitle" idx="6"/>
          </p:nvPr>
        </p:nvSpPr>
        <p:spPr>
          <a:xfrm>
            <a:off x="2052475" y="3634310"/>
            <a:ext cx="48858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5" name="Google Shape;155;p18"/>
          <p:cNvSpPr/>
          <p:nvPr/>
        </p:nvSpPr>
        <p:spPr>
          <a:xfrm>
            <a:off x="125775" y="1901075"/>
            <a:ext cx="250200" cy="315300"/>
          </a:xfrm>
          <a:prstGeom prst="star4">
            <a:avLst>
              <a:gd name="adj" fmla="val 125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8"/>
          <p:cNvSpPr/>
          <p:nvPr/>
        </p:nvSpPr>
        <p:spPr>
          <a:xfrm>
            <a:off x="8765600" y="1189425"/>
            <a:ext cx="250200" cy="315300"/>
          </a:xfrm>
          <a:prstGeom prst="star4">
            <a:avLst>
              <a:gd name="adj" fmla="val 125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89"/>
        <p:cNvGrpSpPr/>
        <p:nvPr/>
      </p:nvGrpSpPr>
      <p:grpSpPr>
        <a:xfrm>
          <a:off x="0" y="0"/>
          <a:ext cx="0" cy="0"/>
          <a:chOff x="0" y="0"/>
          <a:chExt cx="0" cy="0"/>
        </a:xfrm>
      </p:grpSpPr>
      <p:sp>
        <p:nvSpPr>
          <p:cNvPr id="190" name="Google Shape;190;p21"/>
          <p:cNvSpPr/>
          <p:nvPr/>
        </p:nvSpPr>
        <p:spPr>
          <a:xfrm>
            <a:off x="252300" y="215550"/>
            <a:ext cx="8639400" cy="47124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1"/>
          <p:cNvSpPr/>
          <p:nvPr/>
        </p:nvSpPr>
        <p:spPr>
          <a:xfrm>
            <a:off x="3718275" y="905654"/>
            <a:ext cx="6254650" cy="4718425"/>
          </a:xfrm>
          <a:custGeom>
            <a:avLst/>
            <a:gdLst/>
            <a:ahLst/>
            <a:cxnLst/>
            <a:rect l="l" t="t" r="r" b="b"/>
            <a:pathLst>
              <a:path w="250186" h="188737" extrusionOk="0">
                <a:moveTo>
                  <a:pt x="18773" y="178403"/>
                </a:moveTo>
                <a:cubicBezTo>
                  <a:pt x="-16557" y="168954"/>
                  <a:pt x="7266" y="132450"/>
                  <a:pt x="15708" y="120857"/>
                </a:cubicBezTo>
                <a:cubicBezTo>
                  <a:pt x="24150" y="109264"/>
                  <a:pt x="45376" y="109221"/>
                  <a:pt x="69424" y="108846"/>
                </a:cubicBezTo>
                <a:cubicBezTo>
                  <a:pt x="93472" y="108471"/>
                  <a:pt x="138937" y="117881"/>
                  <a:pt x="159996" y="118606"/>
                </a:cubicBezTo>
                <a:cubicBezTo>
                  <a:pt x="181055" y="119331"/>
                  <a:pt x="186175" y="118004"/>
                  <a:pt x="195778" y="113194"/>
                </a:cubicBezTo>
                <a:cubicBezTo>
                  <a:pt x="205381" y="108384"/>
                  <a:pt x="215876" y="99517"/>
                  <a:pt x="217616" y="89747"/>
                </a:cubicBezTo>
                <a:cubicBezTo>
                  <a:pt x="219356" y="79977"/>
                  <a:pt x="209029" y="68305"/>
                  <a:pt x="206219" y="54576"/>
                </a:cubicBezTo>
                <a:cubicBezTo>
                  <a:pt x="203410" y="40847"/>
                  <a:pt x="197636" y="15442"/>
                  <a:pt x="200759" y="7374"/>
                </a:cubicBezTo>
                <a:cubicBezTo>
                  <a:pt x="203882" y="-694"/>
                  <a:pt x="217738" y="-3587"/>
                  <a:pt x="224959" y="6167"/>
                </a:cubicBezTo>
                <a:cubicBezTo>
                  <a:pt x="232181" y="15921"/>
                  <a:pt x="243633" y="37334"/>
                  <a:pt x="244088" y="65898"/>
                </a:cubicBezTo>
                <a:cubicBezTo>
                  <a:pt x="244543" y="94462"/>
                  <a:pt x="265244" y="158801"/>
                  <a:pt x="227691" y="177552"/>
                </a:cubicBezTo>
                <a:cubicBezTo>
                  <a:pt x="190139" y="196303"/>
                  <a:pt x="54104" y="187852"/>
                  <a:pt x="18773" y="178403"/>
                </a:cubicBezTo>
                <a:close/>
              </a:path>
            </a:pathLst>
          </a:custGeom>
          <a:solidFill>
            <a:srgbClr val="515D68">
              <a:alpha val="8810"/>
            </a:srgbClr>
          </a:solidFill>
          <a:ln>
            <a:noFill/>
          </a:ln>
        </p:spPr>
      </p:sp>
      <p:sp>
        <p:nvSpPr>
          <p:cNvPr id="192" name="Google Shape;192;p21"/>
          <p:cNvSpPr txBox="1">
            <a:spLocks noGrp="1"/>
          </p:cNvSpPr>
          <p:nvPr>
            <p:ph type="ctrTitle"/>
          </p:nvPr>
        </p:nvSpPr>
        <p:spPr>
          <a:xfrm>
            <a:off x="4049500" y="697800"/>
            <a:ext cx="4379400" cy="1535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7400" b="0">
                <a:latin typeface="Rock Salt"/>
                <a:ea typeface="Rock Salt"/>
                <a:cs typeface="Rock Salt"/>
                <a:sym typeface="Rock Salt"/>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93" name="Google Shape;193;p21"/>
          <p:cNvSpPr txBox="1">
            <a:spLocks noGrp="1"/>
          </p:cNvSpPr>
          <p:nvPr>
            <p:ph type="subTitle" idx="1"/>
          </p:nvPr>
        </p:nvSpPr>
        <p:spPr>
          <a:xfrm>
            <a:off x="4049500" y="2367350"/>
            <a:ext cx="4379400" cy="105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94" name="Google Shape;194;p21"/>
          <p:cNvSpPr txBox="1"/>
          <p:nvPr/>
        </p:nvSpPr>
        <p:spPr>
          <a:xfrm>
            <a:off x="4446650" y="3768425"/>
            <a:ext cx="3982200" cy="6156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300"/>
              </a:spcBef>
              <a:spcAft>
                <a:spcPts val="0"/>
              </a:spcAft>
              <a:buNone/>
            </a:pPr>
            <a:r>
              <a:rPr lang="en" sz="1000">
                <a:solidFill>
                  <a:schemeClr val="dk1"/>
                </a:solidFill>
                <a:latin typeface="PT Sans"/>
                <a:ea typeface="PT Sans"/>
                <a:cs typeface="PT Sans"/>
                <a:sym typeface="PT Sans"/>
              </a:rPr>
              <a:t>CREDITS: This presentation template was created by </a:t>
            </a:r>
            <a:r>
              <a:rPr lang="en" sz="1000" b="1" u="sng">
                <a:solidFill>
                  <a:schemeClr val="hlink"/>
                </a:solidFill>
                <a:latin typeface="PT Sans"/>
                <a:ea typeface="PT Sans"/>
                <a:cs typeface="PT Sans"/>
                <a:sym typeface="PT Sans"/>
                <a:hlinkClick r:id="rId2"/>
              </a:rPr>
              <a:t>Slidesgo</a:t>
            </a:r>
            <a:r>
              <a:rPr lang="en" sz="1000">
                <a:solidFill>
                  <a:schemeClr val="dk1"/>
                </a:solidFill>
                <a:latin typeface="PT Sans"/>
                <a:ea typeface="PT Sans"/>
                <a:cs typeface="PT Sans"/>
                <a:sym typeface="PT Sans"/>
              </a:rPr>
              <a:t>, including icons by </a:t>
            </a:r>
            <a:r>
              <a:rPr lang="en" sz="1000" b="1" u="sng">
                <a:solidFill>
                  <a:schemeClr val="dk1"/>
                </a:solidFill>
                <a:latin typeface="PT Sans"/>
                <a:ea typeface="PT Sans"/>
                <a:cs typeface="PT Sans"/>
                <a:sym typeface="PT Sans"/>
                <a:hlinkClick r:id="rId3">
                  <a:extLst>
                    <a:ext uri="{A12FA001-AC4F-418D-AE19-62706E023703}">
                      <ahyp:hlinkClr xmlns:ahyp="http://schemas.microsoft.com/office/drawing/2018/hyperlinkcolor" val="tx"/>
                    </a:ext>
                  </a:extLst>
                </a:hlinkClick>
              </a:rPr>
              <a:t>Flaticon</a:t>
            </a:r>
            <a:r>
              <a:rPr lang="en" sz="1000">
                <a:solidFill>
                  <a:schemeClr val="dk1"/>
                </a:solidFill>
                <a:latin typeface="PT Sans"/>
                <a:ea typeface="PT Sans"/>
                <a:cs typeface="PT Sans"/>
                <a:sym typeface="PT Sans"/>
              </a:rPr>
              <a:t>, and infographics &amp; images by </a:t>
            </a:r>
            <a:r>
              <a:rPr lang="en" sz="1000" b="1" u="sng">
                <a:solidFill>
                  <a:schemeClr val="dk1"/>
                </a:solidFill>
                <a:latin typeface="PT Sans"/>
                <a:ea typeface="PT Sans"/>
                <a:cs typeface="PT Sans"/>
                <a:sym typeface="PT Sans"/>
                <a:hlinkClick r:id="rId4">
                  <a:extLst>
                    <a:ext uri="{A12FA001-AC4F-418D-AE19-62706E023703}">
                      <ahyp:hlinkClr xmlns:ahyp="http://schemas.microsoft.com/office/drawing/2018/hyperlinkcolor" val="tx"/>
                    </a:ext>
                  </a:extLst>
                </a:hlinkClick>
              </a:rPr>
              <a:t>Freepik</a:t>
            </a:r>
            <a:endParaRPr sz="1000" b="1" u="sng">
              <a:solidFill>
                <a:schemeClr val="dk1"/>
              </a:solidFill>
              <a:latin typeface="PT Sans"/>
              <a:ea typeface="PT Sans"/>
              <a:cs typeface="PT Sans"/>
              <a:sym typeface="PT Sans"/>
            </a:endParaRPr>
          </a:p>
        </p:txBody>
      </p:sp>
      <p:sp>
        <p:nvSpPr>
          <p:cNvPr id="195" name="Google Shape;195;p21"/>
          <p:cNvSpPr/>
          <p:nvPr/>
        </p:nvSpPr>
        <p:spPr>
          <a:xfrm>
            <a:off x="-1140638" y="-267749"/>
            <a:ext cx="5049625" cy="1507600"/>
          </a:xfrm>
          <a:custGeom>
            <a:avLst/>
            <a:gdLst/>
            <a:ahLst/>
            <a:cxnLst/>
            <a:rect l="l" t="t" r="r" b="b"/>
            <a:pathLst>
              <a:path w="201985" h="60304" extrusionOk="0">
                <a:moveTo>
                  <a:pt x="16037" y="4478"/>
                </a:moveTo>
                <a:cubicBezTo>
                  <a:pt x="-11931" y="13226"/>
                  <a:pt x="2691" y="47581"/>
                  <a:pt x="14887" y="55818"/>
                </a:cubicBezTo>
                <a:cubicBezTo>
                  <a:pt x="27083" y="64055"/>
                  <a:pt x="67376" y="59457"/>
                  <a:pt x="89214" y="53902"/>
                </a:cubicBezTo>
                <a:cubicBezTo>
                  <a:pt x="111052" y="48347"/>
                  <a:pt x="130900" y="27976"/>
                  <a:pt x="145917" y="22486"/>
                </a:cubicBezTo>
                <a:cubicBezTo>
                  <a:pt x="160934" y="16996"/>
                  <a:pt x="170619" y="22954"/>
                  <a:pt x="179314" y="20963"/>
                </a:cubicBezTo>
                <a:cubicBezTo>
                  <a:pt x="188009" y="18972"/>
                  <a:pt x="197523" y="13481"/>
                  <a:pt x="198087" y="10542"/>
                </a:cubicBezTo>
                <a:cubicBezTo>
                  <a:pt x="198651" y="7603"/>
                  <a:pt x="213040" y="4340"/>
                  <a:pt x="182698" y="3329"/>
                </a:cubicBezTo>
                <a:cubicBezTo>
                  <a:pt x="152356" y="2318"/>
                  <a:pt x="44006" y="-4270"/>
                  <a:pt x="16037" y="4478"/>
                </a:cubicBezTo>
                <a:close/>
              </a:path>
            </a:pathLst>
          </a:custGeom>
          <a:solidFill>
            <a:srgbClr val="515D68">
              <a:alpha val="8810"/>
            </a:srgbClr>
          </a:solidFill>
          <a:ln>
            <a:noFill/>
          </a:ln>
        </p:spPr>
      </p:sp>
      <p:sp>
        <p:nvSpPr>
          <p:cNvPr id="196" name="Google Shape;196;p21"/>
          <p:cNvSpPr/>
          <p:nvPr/>
        </p:nvSpPr>
        <p:spPr>
          <a:xfrm>
            <a:off x="1043200" y="63100"/>
            <a:ext cx="250200" cy="315300"/>
          </a:xfrm>
          <a:prstGeom prst="star4">
            <a:avLst>
              <a:gd name="adj" fmla="val 125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1"/>
          <p:cNvSpPr/>
          <p:nvPr/>
        </p:nvSpPr>
        <p:spPr>
          <a:xfrm>
            <a:off x="7944775" y="4767975"/>
            <a:ext cx="250200" cy="315300"/>
          </a:xfrm>
          <a:prstGeom prst="star4">
            <a:avLst>
              <a:gd name="adj" fmla="val 125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212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rompt"/>
              <a:buNone/>
              <a:defRPr sz="3000" b="1">
                <a:solidFill>
                  <a:schemeClr val="dk1"/>
                </a:solidFill>
                <a:latin typeface="Prompt"/>
                <a:ea typeface="Prompt"/>
                <a:cs typeface="Prompt"/>
                <a:sym typeface="Prompt"/>
              </a:defRPr>
            </a:lvl1pPr>
            <a:lvl2pPr lvl="1" algn="ctr" rtl="0">
              <a:spcBef>
                <a:spcPts val="0"/>
              </a:spcBef>
              <a:spcAft>
                <a:spcPts val="0"/>
              </a:spcAft>
              <a:buClr>
                <a:schemeClr val="dk1"/>
              </a:buClr>
              <a:buSzPts val="3000"/>
              <a:buFont typeface="Prompt"/>
              <a:buNone/>
              <a:defRPr sz="3000" b="1">
                <a:solidFill>
                  <a:schemeClr val="dk1"/>
                </a:solidFill>
                <a:latin typeface="Prompt"/>
                <a:ea typeface="Prompt"/>
                <a:cs typeface="Prompt"/>
                <a:sym typeface="Prompt"/>
              </a:defRPr>
            </a:lvl2pPr>
            <a:lvl3pPr lvl="2" algn="ctr" rtl="0">
              <a:spcBef>
                <a:spcPts val="0"/>
              </a:spcBef>
              <a:spcAft>
                <a:spcPts val="0"/>
              </a:spcAft>
              <a:buClr>
                <a:schemeClr val="dk1"/>
              </a:buClr>
              <a:buSzPts val="3000"/>
              <a:buFont typeface="Prompt"/>
              <a:buNone/>
              <a:defRPr sz="3000" b="1">
                <a:solidFill>
                  <a:schemeClr val="dk1"/>
                </a:solidFill>
                <a:latin typeface="Prompt"/>
                <a:ea typeface="Prompt"/>
                <a:cs typeface="Prompt"/>
                <a:sym typeface="Prompt"/>
              </a:defRPr>
            </a:lvl3pPr>
            <a:lvl4pPr lvl="3" algn="ctr" rtl="0">
              <a:spcBef>
                <a:spcPts val="0"/>
              </a:spcBef>
              <a:spcAft>
                <a:spcPts val="0"/>
              </a:spcAft>
              <a:buClr>
                <a:schemeClr val="dk1"/>
              </a:buClr>
              <a:buSzPts val="3000"/>
              <a:buFont typeface="Prompt"/>
              <a:buNone/>
              <a:defRPr sz="3000" b="1">
                <a:solidFill>
                  <a:schemeClr val="dk1"/>
                </a:solidFill>
                <a:latin typeface="Prompt"/>
                <a:ea typeface="Prompt"/>
                <a:cs typeface="Prompt"/>
                <a:sym typeface="Prompt"/>
              </a:defRPr>
            </a:lvl4pPr>
            <a:lvl5pPr lvl="4" algn="ctr" rtl="0">
              <a:spcBef>
                <a:spcPts val="0"/>
              </a:spcBef>
              <a:spcAft>
                <a:spcPts val="0"/>
              </a:spcAft>
              <a:buClr>
                <a:schemeClr val="dk1"/>
              </a:buClr>
              <a:buSzPts val="3000"/>
              <a:buFont typeface="Prompt"/>
              <a:buNone/>
              <a:defRPr sz="3000" b="1">
                <a:solidFill>
                  <a:schemeClr val="dk1"/>
                </a:solidFill>
                <a:latin typeface="Prompt"/>
                <a:ea typeface="Prompt"/>
                <a:cs typeface="Prompt"/>
                <a:sym typeface="Prompt"/>
              </a:defRPr>
            </a:lvl5pPr>
            <a:lvl6pPr lvl="5" algn="ctr" rtl="0">
              <a:spcBef>
                <a:spcPts val="0"/>
              </a:spcBef>
              <a:spcAft>
                <a:spcPts val="0"/>
              </a:spcAft>
              <a:buClr>
                <a:schemeClr val="dk1"/>
              </a:buClr>
              <a:buSzPts val="3000"/>
              <a:buFont typeface="Prompt"/>
              <a:buNone/>
              <a:defRPr sz="3000" b="1">
                <a:solidFill>
                  <a:schemeClr val="dk1"/>
                </a:solidFill>
                <a:latin typeface="Prompt"/>
                <a:ea typeface="Prompt"/>
                <a:cs typeface="Prompt"/>
                <a:sym typeface="Prompt"/>
              </a:defRPr>
            </a:lvl6pPr>
            <a:lvl7pPr lvl="6" algn="ctr" rtl="0">
              <a:spcBef>
                <a:spcPts val="0"/>
              </a:spcBef>
              <a:spcAft>
                <a:spcPts val="0"/>
              </a:spcAft>
              <a:buClr>
                <a:schemeClr val="dk1"/>
              </a:buClr>
              <a:buSzPts val="3000"/>
              <a:buFont typeface="Prompt"/>
              <a:buNone/>
              <a:defRPr sz="3000" b="1">
                <a:solidFill>
                  <a:schemeClr val="dk1"/>
                </a:solidFill>
                <a:latin typeface="Prompt"/>
                <a:ea typeface="Prompt"/>
                <a:cs typeface="Prompt"/>
                <a:sym typeface="Prompt"/>
              </a:defRPr>
            </a:lvl7pPr>
            <a:lvl8pPr lvl="7" algn="ctr" rtl="0">
              <a:spcBef>
                <a:spcPts val="0"/>
              </a:spcBef>
              <a:spcAft>
                <a:spcPts val="0"/>
              </a:spcAft>
              <a:buClr>
                <a:schemeClr val="dk1"/>
              </a:buClr>
              <a:buSzPts val="3000"/>
              <a:buFont typeface="Prompt"/>
              <a:buNone/>
              <a:defRPr sz="3000" b="1">
                <a:solidFill>
                  <a:schemeClr val="dk1"/>
                </a:solidFill>
                <a:latin typeface="Prompt"/>
                <a:ea typeface="Prompt"/>
                <a:cs typeface="Prompt"/>
                <a:sym typeface="Prompt"/>
              </a:defRPr>
            </a:lvl8pPr>
            <a:lvl9pPr lvl="8" algn="ctr" rtl="0">
              <a:spcBef>
                <a:spcPts val="0"/>
              </a:spcBef>
              <a:spcAft>
                <a:spcPts val="0"/>
              </a:spcAft>
              <a:buClr>
                <a:schemeClr val="dk1"/>
              </a:buClr>
              <a:buSzPts val="3000"/>
              <a:buFont typeface="Prompt"/>
              <a:buNone/>
              <a:defRPr sz="3000" b="1">
                <a:solidFill>
                  <a:schemeClr val="dk1"/>
                </a:solidFill>
                <a:latin typeface="Prompt"/>
                <a:ea typeface="Prompt"/>
                <a:cs typeface="Prompt"/>
                <a:sym typeface="Prompt"/>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1pPr>
            <a:lvl2pPr marL="914400" lvl="1"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2pPr>
            <a:lvl3pPr marL="1371600" lvl="2"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3pPr>
            <a:lvl4pPr marL="1828800" lvl="3"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4pPr>
            <a:lvl5pPr marL="2286000" lvl="4"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5pPr>
            <a:lvl6pPr marL="2743200" lvl="5"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6pPr>
            <a:lvl7pPr marL="3200400" lvl="6"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7pPr>
            <a:lvl8pPr marL="3657600" lvl="7"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8pPr>
            <a:lvl9pPr marL="4114800" lvl="8"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8" r:id="rId6"/>
    <p:sldLayoutId id="2147483663" r:id="rId7"/>
    <p:sldLayoutId id="2147483664" r:id="rId8"/>
    <p:sldLayoutId id="2147483667" r:id="rId9"/>
    <p:sldLayoutId id="2147483668" r:id="rId10"/>
    <p:sldLayoutId id="2147483669" r:id="rId11"/>
    <p:sldLayoutId id="2147483674" r:id="rId12"/>
    <p:sldLayoutId id="2147483675" r:id="rId13"/>
    <p:sldLayoutId id="2147483676" r:id="rId14"/>
    <p:sldLayoutId id="2147483677" r:id="rId15"/>
    <p:sldLayoutId id="2147483678"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6.xml"/><Relationship Id="rId4" Type="http://schemas.openxmlformats.org/officeDocument/2006/relationships/image" Target="../media/image19.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txBox="1">
            <a:spLocks noGrp="1"/>
          </p:cNvSpPr>
          <p:nvPr>
            <p:ph type="ctrTitle"/>
          </p:nvPr>
        </p:nvSpPr>
        <p:spPr>
          <a:xfrm>
            <a:off x="4438862" y="970287"/>
            <a:ext cx="3990038" cy="292064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000" b="0" dirty="0">
                <a:latin typeface="Rock Salt"/>
                <a:ea typeface="Rock Salt"/>
                <a:cs typeface="Rock Salt"/>
                <a:sym typeface="Rock Salt"/>
              </a:rPr>
              <a:t>Reality TV Show</a:t>
            </a:r>
            <a:r>
              <a:rPr lang="en-US" sz="6000" dirty="0">
                <a:latin typeface="Rock Salt"/>
                <a:ea typeface="Rock Salt"/>
                <a:cs typeface="Rock Salt"/>
                <a:sym typeface="Rock Salt"/>
              </a:rPr>
              <a:t> </a:t>
            </a:r>
            <a:r>
              <a:rPr lang="fi-FI" sz="2600" dirty="0">
                <a:latin typeface="Prompt SemiBold"/>
                <a:ea typeface="Prompt SemiBold"/>
                <a:cs typeface="Prompt SemiBold"/>
                <a:sym typeface="Prompt SemiBold"/>
              </a:rPr>
              <a:t>Tarak Mehta Ka Ulta Chashma</a:t>
            </a:r>
            <a:br>
              <a:rPr lang="fi-FI" sz="2600" dirty="0">
                <a:latin typeface="Prompt SemiBold"/>
                <a:ea typeface="Prompt SemiBold"/>
                <a:cs typeface="Prompt SemiBold"/>
                <a:sym typeface="Prompt SemiBold"/>
              </a:rPr>
            </a:br>
            <a:endParaRPr lang="en-US" sz="2600" dirty="0">
              <a:latin typeface="Prompt SemiBold"/>
              <a:ea typeface="Prompt SemiBold"/>
              <a:cs typeface="Prompt SemiBold"/>
              <a:sym typeface="Prompt SemiBold"/>
            </a:endParaRPr>
          </a:p>
        </p:txBody>
      </p:sp>
      <p:sp>
        <p:nvSpPr>
          <p:cNvPr id="222" name="Google Shape;222;p27"/>
          <p:cNvSpPr txBox="1">
            <a:spLocks noGrp="1"/>
          </p:cNvSpPr>
          <p:nvPr>
            <p:ph type="subTitle" idx="1"/>
          </p:nvPr>
        </p:nvSpPr>
        <p:spPr>
          <a:xfrm>
            <a:off x="4541967" y="3889538"/>
            <a:ext cx="36066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Team: </a:t>
            </a:r>
            <a:r>
              <a:rPr lang="en-US" dirty="0" err="1"/>
              <a:t>Tapu</a:t>
            </a:r>
            <a:r>
              <a:rPr lang="en-US" dirty="0"/>
              <a:t> Sena </a:t>
            </a:r>
          </a:p>
        </p:txBody>
      </p:sp>
      <p:grpSp>
        <p:nvGrpSpPr>
          <p:cNvPr id="223" name="Google Shape;223;p27"/>
          <p:cNvGrpSpPr/>
          <p:nvPr/>
        </p:nvGrpSpPr>
        <p:grpSpPr>
          <a:xfrm>
            <a:off x="632376" y="752818"/>
            <a:ext cx="3519759" cy="3637876"/>
            <a:chOff x="594051" y="818756"/>
            <a:chExt cx="3519759" cy="3637876"/>
          </a:xfrm>
        </p:grpSpPr>
        <p:sp>
          <p:nvSpPr>
            <p:cNvPr id="224" name="Google Shape;224;p27"/>
            <p:cNvSpPr/>
            <p:nvPr/>
          </p:nvSpPr>
          <p:spPr>
            <a:xfrm rot="465534">
              <a:off x="622794" y="3913003"/>
              <a:ext cx="864414" cy="483543"/>
            </a:xfrm>
            <a:prstGeom prst="ellipse">
              <a:avLst/>
            </a:prstGeom>
            <a:solidFill>
              <a:srgbClr val="515D68">
                <a:alpha val="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rot="450345">
              <a:off x="2579355" y="3662675"/>
              <a:ext cx="1495110" cy="699312"/>
            </a:xfrm>
            <a:prstGeom prst="ellipse">
              <a:avLst/>
            </a:prstGeom>
            <a:solidFill>
              <a:srgbClr val="515D68">
                <a:alpha val="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rot="-731364">
              <a:off x="930611" y="2701615"/>
              <a:ext cx="697628" cy="440724"/>
            </a:xfrm>
            <a:prstGeom prst="ellipse">
              <a:avLst/>
            </a:prstGeom>
            <a:solidFill>
              <a:srgbClr val="515D68">
                <a:alpha val="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27"/>
            <p:cNvGrpSpPr/>
            <p:nvPr/>
          </p:nvGrpSpPr>
          <p:grpSpPr>
            <a:xfrm>
              <a:off x="772674" y="818756"/>
              <a:ext cx="3090726" cy="3428978"/>
              <a:chOff x="848874" y="770856"/>
              <a:chExt cx="3090726" cy="3428978"/>
            </a:xfrm>
          </p:grpSpPr>
          <p:sp>
            <p:nvSpPr>
              <p:cNvPr id="228" name="Google Shape;228;p27"/>
              <p:cNvSpPr/>
              <p:nvPr/>
            </p:nvSpPr>
            <p:spPr>
              <a:xfrm>
                <a:off x="1041500" y="2737063"/>
                <a:ext cx="2616875" cy="941150"/>
              </a:xfrm>
              <a:prstGeom prst="flowChartInputOutpu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 name="Google Shape;229;p27"/>
              <p:cNvGrpSpPr/>
              <p:nvPr/>
            </p:nvGrpSpPr>
            <p:grpSpPr>
              <a:xfrm>
                <a:off x="1075695" y="770856"/>
                <a:ext cx="823875" cy="2231234"/>
                <a:chOff x="3140375" y="1175950"/>
                <a:chExt cx="546300" cy="1479500"/>
              </a:xfrm>
            </p:grpSpPr>
            <p:sp>
              <p:nvSpPr>
                <p:cNvPr id="230" name="Google Shape;230;p27"/>
                <p:cNvSpPr/>
                <p:nvPr/>
              </p:nvSpPr>
              <p:spPr>
                <a:xfrm>
                  <a:off x="3573300" y="1409900"/>
                  <a:ext cx="51750" cy="38325"/>
                </a:xfrm>
                <a:custGeom>
                  <a:avLst/>
                  <a:gdLst/>
                  <a:ahLst/>
                  <a:cxnLst/>
                  <a:rect l="l" t="t" r="r" b="b"/>
                  <a:pathLst>
                    <a:path w="2070" h="1533" extrusionOk="0">
                      <a:moveTo>
                        <a:pt x="360" y="0"/>
                      </a:moveTo>
                      <a:cubicBezTo>
                        <a:pt x="180" y="241"/>
                        <a:pt x="70" y="558"/>
                        <a:pt x="1" y="916"/>
                      </a:cubicBezTo>
                      <a:cubicBezTo>
                        <a:pt x="80" y="935"/>
                        <a:pt x="155" y="962"/>
                        <a:pt x="226" y="1002"/>
                      </a:cubicBezTo>
                      <a:lnTo>
                        <a:pt x="1134" y="1532"/>
                      </a:lnTo>
                      <a:lnTo>
                        <a:pt x="2070" y="992"/>
                      </a:lnTo>
                      <a:cubicBezTo>
                        <a:pt x="1544" y="688"/>
                        <a:pt x="925" y="329"/>
                        <a:pt x="360" y="0"/>
                      </a:cubicBezTo>
                      <a:close/>
                    </a:path>
                  </a:pathLst>
                </a:custGeom>
                <a:solidFill>
                  <a:srgbClr val="C1A3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3460375" y="1578125"/>
                  <a:ext cx="143050" cy="148050"/>
                </a:xfrm>
                <a:custGeom>
                  <a:avLst/>
                  <a:gdLst/>
                  <a:ahLst/>
                  <a:cxnLst/>
                  <a:rect l="l" t="t" r="r" b="b"/>
                  <a:pathLst>
                    <a:path w="5722" h="5922" extrusionOk="0">
                      <a:moveTo>
                        <a:pt x="5056" y="1408"/>
                      </a:moveTo>
                      <a:cubicBezTo>
                        <a:pt x="5057" y="1409"/>
                        <a:pt x="5058" y="1410"/>
                        <a:pt x="5059" y="1411"/>
                      </a:cubicBezTo>
                      <a:lnTo>
                        <a:pt x="5059" y="1411"/>
                      </a:lnTo>
                      <a:cubicBezTo>
                        <a:pt x="5058" y="1410"/>
                        <a:pt x="5057" y="1409"/>
                        <a:pt x="5056" y="1408"/>
                      </a:cubicBezTo>
                      <a:close/>
                      <a:moveTo>
                        <a:pt x="3478" y="1"/>
                      </a:moveTo>
                      <a:lnTo>
                        <a:pt x="2963" y="1907"/>
                      </a:lnTo>
                      <a:lnTo>
                        <a:pt x="1747" y="963"/>
                      </a:lnTo>
                      <a:lnTo>
                        <a:pt x="0" y="3400"/>
                      </a:lnTo>
                      <a:lnTo>
                        <a:pt x="2844" y="5609"/>
                      </a:lnTo>
                      <a:cubicBezTo>
                        <a:pt x="3114" y="5817"/>
                        <a:pt x="3438" y="5921"/>
                        <a:pt x="3762" y="5921"/>
                      </a:cubicBezTo>
                      <a:cubicBezTo>
                        <a:pt x="4058" y="5921"/>
                        <a:pt x="4354" y="5834"/>
                        <a:pt x="4610" y="5660"/>
                      </a:cubicBezTo>
                      <a:cubicBezTo>
                        <a:pt x="4633" y="5645"/>
                        <a:pt x="4656" y="5629"/>
                        <a:pt x="4679" y="5612"/>
                      </a:cubicBezTo>
                      <a:cubicBezTo>
                        <a:pt x="4711" y="5586"/>
                        <a:pt x="4744" y="5561"/>
                        <a:pt x="4776" y="5532"/>
                      </a:cubicBezTo>
                      <a:cubicBezTo>
                        <a:pt x="5028" y="5320"/>
                        <a:pt x="5203" y="5028"/>
                        <a:pt x="5268" y="4704"/>
                      </a:cubicBezTo>
                      <a:lnTo>
                        <a:pt x="5721" y="1186"/>
                      </a:lnTo>
                      <a:lnTo>
                        <a:pt x="5313" y="1423"/>
                      </a:lnTo>
                      <a:cubicBezTo>
                        <a:pt x="5265" y="1451"/>
                        <a:pt x="5220" y="1463"/>
                        <a:pt x="5181" y="1463"/>
                      </a:cubicBezTo>
                      <a:cubicBezTo>
                        <a:pt x="5132" y="1463"/>
                        <a:pt x="5091" y="1444"/>
                        <a:pt x="5059" y="1411"/>
                      </a:cubicBezTo>
                      <a:lnTo>
                        <a:pt x="5059" y="1411"/>
                      </a:lnTo>
                      <a:cubicBezTo>
                        <a:pt x="5069" y="1422"/>
                        <a:pt x="5075" y="1436"/>
                        <a:pt x="5088" y="1444"/>
                      </a:cubicBezTo>
                      <a:lnTo>
                        <a:pt x="5088" y="1444"/>
                      </a:lnTo>
                      <a:lnTo>
                        <a:pt x="3570" y="561"/>
                      </a:lnTo>
                      <a:cubicBezTo>
                        <a:pt x="3514" y="528"/>
                        <a:pt x="3478" y="461"/>
                        <a:pt x="3478" y="359"/>
                      </a:cubicBezTo>
                      <a:lnTo>
                        <a:pt x="3478" y="1"/>
                      </a:lnTo>
                      <a:close/>
                    </a:path>
                  </a:pathLst>
                </a:custGeom>
                <a:solidFill>
                  <a:srgbClr val="C1A3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3379900" y="1518975"/>
                  <a:ext cx="87250" cy="104350"/>
                </a:xfrm>
                <a:custGeom>
                  <a:avLst/>
                  <a:gdLst/>
                  <a:ahLst/>
                  <a:cxnLst/>
                  <a:rect l="l" t="t" r="r" b="b"/>
                  <a:pathLst>
                    <a:path w="3490" h="4174" extrusionOk="0">
                      <a:moveTo>
                        <a:pt x="0" y="0"/>
                      </a:moveTo>
                      <a:cubicBezTo>
                        <a:pt x="460" y="1019"/>
                        <a:pt x="552" y="2465"/>
                        <a:pt x="587" y="3083"/>
                      </a:cubicBezTo>
                      <a:cubicBezTo>
                        <a:pt x="598" y="3286"/>
                        <a:pt x="608" y="3523"/>
                        <a:pt x="616" y="3782"/>
                      </a:cubicBezTo>
                      <a:lnTo>
                        <a:pt x="1079" y="4173"/>
                      </a:lnTo>
                      <a:lnTo>
                        <a:pt x="3490" y="1628"/>
                      </a:lnTo>
                      <a:lnTo>
                        <a:pt x="3352" y="1521"/>
                      </a:lnTo>
                      <a:lnTo>
                        <a:pt x="2991" y="1730"/>
                      </a:lnTo>
                      <a:lnTo>
                        <a:pt x="40" y="23"/>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3272400" y="2505700"/>
                  <a:ext cx="183475" cy="89875"/>
                </a:xfrm>
                <a:custGeom>
                  <a:avLst/>
                  <a:gdLst/>
                  <a:ahLst/>
                  <a:cxnLst/>
                  <a:rect l="l" t="t" r="r" b="b"/>
                  <a:pathLst>
                    <a:path w="7339" h="3595" extrusionOk="0">
                      <a:moveTo>
                        <a:pt x="359" y="0"/>
                      </a:moveTo>
                      <a:cubicBezTo>
                        <a:pt x="132" y="363"/>
                        <a:pt x="1" y="918"/>
                        <a:pt x="98" y="1774"/>
                      </a:cubicBezTo>
                      <a:cubicBezTo>
                        <a:pt x="109" y="1892"/>
                        <a:pt x="1610" y="2493"/>
                        <a:pt x="1610" y="2493"/>
                      </a:cubicBezTo>
                      <a:cubicBezTo>
                        <a:pt x="1610" y="2493"/>
                        <a:pt x="1785" y="2441"/>
                        <a:pt x="1988" y="2441"/>
                      </a:cubicBezTo>
                      <a:cubicBezTo>
                        <a:pt x="2107" y="2441"/>
                        <a:pt x="2235" y="2459"/>
                        <a:pt x="2344" y="2514"/>
                      </a:cubicBezTo>
                      <a:cubicBezTo>
                        <a:pt x="2722" y="2705"/>
                        <a:pt x="2888" y="2920"/>
                        <a:pt x="3003" y="3000"/>
                      </a:cubicBezTo>
                      <a:cubicBezTo>
                        <a:pt x="3604" y="3418"/>
                        <a:pt x="4398" y="3594"/>
                        <a:pt x="5109" y="3594"/>
                      </a:cubicBezTo>
                      <a:cubicBezTo>
                        <a:pt x="5869" y="3594"/>
                        <a:pt x="6534" y="3393"/>
                        <a:pt x="6765" y="3068"/>
                      </a:cubicBezTo>
                      <a:cubicBezTo>
                        <a:pt x="7338" y="2265"/>
                        <a:pt x="6023" y="1365"/>
                        <a:pt x="4647" y="713"/>
                      </a:cubicBezTo>
                      <a:lnTo>
                        <a:pt x="4647" y="752"/>
                      </a:lnTo>
                      <a:cubicBezTo>
                        <a:pt x="3997" y="1092"/>
                        <a:pt x="3312" y="1350"/>
                        <a:pt x="2593" y="1350"/>
                      </a:cubicBezTo>
                      <a:cubicBezTo>
                        <a:pt x="2420" y="1350"/>
                        <a:pt x="2244" y="1335"/>
                        <a:pt x="2067" y="1302"/>
                      </a:cubicBezTo>
                      <a:cubicBezTo>
                        <a:pt x="1223" y="1146"/>
                        <a:pt x="975" y="895"/>
                        <a:pt x="364" y="460"/>
                      </a:cubicBezTo>
                      <a:lnTo>
                        <a:pt x="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3279675" y="1971150"/>
                  <a:ext cx="110600" cy="568325"/>
                </a:xfrm>
                <a:custGeom>
                  <a:avLst/>
                  <a:gdLst/>
                  <a:ahLst/>
                  <a:cxnLst/>
                  <a:rect l="l" t="t" r="r" b="b"/>
                  <a:pathLst>
                    <a:path w="4424" h="22733" extrusionOk="0">
                      <a:moveTo>
                        <a:pt x="4423" y="1"/>
                      </a:moveTo>
                      <a:lnTo>
                        <a:pt x="4423" y="1"/>
                      </a:lnTo>
                      <a:cubicBezTo>
                        <a:pt x="3924" y="1050"/>
                        <a:pt x="2377" y="1631"/>
                        <a:pt x="658" y="1814"/>
                      </a:cubicBezTo>
                      <a:lnTo>
                        <a:pt x="1" y="15675"/>
                      </a:lnTo>
                      <a:lnTo>
                        <a:pt x="66" y="21382"/>
                      </a:lnTo>
                      <a:lnTo>
                        <a:pt x="73" y="21842"/>
                      </a:lnTo>
                      <a:cubicBezTo>
                        <a:pt x="682" y="22277"/>
                        <a:pt x="932" y="22528"/>
                        <a:pt x="1776" y="22684"/>
                      </a:cubicBezTo>
                      <a:cubicBezTo>
                        <a:pt x="1954" y="22717"/>
                        <a:pt x="2130" y="22733"/>
                        <a:pt x="2304" y="22733"/>
                      </a:cubicBezTo>
                      <a:cubicBezTo>
                        <a:pt x="3022" y="22733"/>
                        <a:pt x="3707" y="22474"/>
                        <a:pt x="4356" y="22136"/>
                      </a:cubicBezTo>
                      <a:lnTo>
                        <a:pt x="4356" y="22096"/>
                      </a:lnTo>
                      <a:lnTo>
                        <a:pt x="44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3152525" y="2570525"/>
                  <a:ext cx="185800" cy="84925"/>
                </a:xfrm>
                <a:custGeom>
                  <a:avLst/>
                  <a:gdLst/>
                  <a:ahLst/>
                  <a:cxnLst/>
                  <a:rect l="l" t="t" r="r" b="b"/>
                  <a:pathLst>
                    <a:path w="7432" h="3397" extrusionOk="0">
                      <a:moveTo>
                        <a:pt x="144" y="0"/>
                      </a:moveTo>
                      <a:cubicBezTo>
                        <a:pt x="47" y="322"/>
                        <a:pt x="1" y="734"/>
                        <a:pt x="32" y="1263"/>
                      </a:cubicBezTo>
                      <a:cubicBezTo>
                        <a:pt x="37" y="1384"/>
                        <a:pt x="1526" y="2076"/>
                        <a:pt x="1526" y="2076"/>
                      </a:cubicBezTo>
                      <a:cubicBezTo>
                        <a:pt x="1526" y="2076"/>
                        <a:pt x="1661" y="2045"/>
                        <a:pt x="1832" y="2045"/>
                      </a:cubicBezTo>
                      <a:cubicBezTo>
                        <a:pt x="1972" y="2045"/>
                        <a:pt x="2137" y="2066"/>
                        <a:pt x="2270" y="2141"/>
                      </a:cubicBezTo>
                      <a:cubicBezTo>
                        <a:pt x="2641" y="2353"/>
                        <a:pt x="2797" y="2582"/>
                        <a:pt x="2916" y="2670"/>
                      </a:cubicBezTo>
                      <a:cubicBezTo>
                        <a:pt x="3565" y="3177"/>
                        <a:pt x="4474" y="3397"/>
                        <a:pt x="5253" y="3397"/>
                      </a:cubicBezTo>
                      <a:cubicBezTo>
                        <a:pt x="5925" y="3397"/>
                        <a:pt x="6500" y="3233"/>
                        <a:pt x="6727" y="2949"/>
                      </a:cubicBezTo>
                      <a:cubicBezTo>
                        <a:pt x="7432" y="2066"/>
                        <a:pt x="5712" y="926"/>
                        <a:pt x="4195" y="172"/>
                      </a:cubicBezTo>
                      <a:lnTo>
                        <a:pt x="4182" y="166"/>
                      </a:lnTo>
                      <a:cubicBezTo>
                        <a:pt x="3702" y="388"/>
                        <a:pt x="3175" y="491"/>
                        <a:pt x="2556" y="595"/>
                      </a:cubicBezTo>
                      <a:cubicBezTo>
                        <a:pt x="2409" y="619"/>
                        <a:pt x="2264" y="631"/>
                        <a:pt x="2120" y="631"/>
                      </a:cubicBezTo>
                      <a:cubicBezTo>
                        <a:pt x="1427" y="631"/>
                        <a:pt x="769" y="362"/>
                        <a:pt x="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3152250" y="1992175"/>
                  <a:ext cx="143925" cy="594150"/>
                </a:xfrm>
                <a:custGeom>
                  <a:avLst/>
                  <a:gdLst/>
                  <a:ahLst/>
                  <a:cxnLst/>
                  <a:rect l="l" t="t" r="r" b="b"/>
                  <a:pathLst>
                    <a:path w="5757" h="23766" extrusionOk="0">
                      <a:moveTo>
                        <a:pt x="353" y="0"/>
                      </a:moveTo>
                      <a:lnTo>
                        <a:pt x="0" y="23044"/>
                      </a:lnTo>
                      <a:cubicBezTo>
                        <a:pt x="51" y="23075"/>
                        <a:pt x="104" y="23103"/>
                        <a:pt x="155" y="23134"/>
                      </a:cubicBezTo>
                      <a:cubicBezTo>
                        <a:pt x="780" y="23496"/>
                        <a:pt x="1438" y="23765"/>
                        <a:pt x="2131" y="23765"/>
                      </a:cubicBezTo>
                      <a:cubicBezTo>
                        <a:pt x="2275" y="23765"/>
                        <a:pt x="2420" y="23753"/>
                        <a:pt x="2567" y="23729"/>
                      </a:cubicBezTo>
                      <a:cubicBezTo>
                        <a:pt x="3188" y="23623"/>
                        <a:pt x="3713" y="23520"/>
                        <a:pt x="4193" y="23298"/>
                      </a:cubicBezTo>
                      <a:cubicBezTo>
                        <a:pt x="4375" y="23216"/>
                        <a:pt x="4549" y="23114"/>
                        <a:pt x="4712" y="22998"/>
                      </a:cubicBezTo>
                      <a:lnTo>
                        <a:pt x="5099" y="14834"/>
                      </a:lnTo>
                      <a:lnTo>
                        <a:pt x="5756" y="971"/>
                      </a:lnTo>
                      <a:lnTo>
                        <a:pt x="5756" y="971"/>
                      </a:lnTo>
                      <a:cubicBezTo>
                        <a:pt x="5355" y="1014"/>
                        <a:pt x="4945" y="1035"/>
                        <a:pt x="4538" y="1035"/>
                      </a:cubicBezTo>
                      <a:cubicBezTo>
                        <a:pt x="2829" y="1035"/>
                        <a:pt x="1160" y="667"/>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3203275" y="1175950"/>
                  <a:ext cx="54225" cy="67825"/>
                </a:xfrm>
                <a:custGeom>
                  <a:avLst/>
                  <a:gdLst/>
                  <a:ahLst/>
                  <a:cxnLst/>
                  <a:rect l="l" t="t" r="r" b="b"/>
                  <a:pathLst>
                    <a:path w="2169" h="2713" extrusionOk="0">
                      <a:moveTo>
                        <a:pt x="1345" y="0"/>
                      </a:moveTo>
                      <a:cubicBezTo>
                        <a:pt x="1220" y="0"/>
                        <a:pt x="1078" y="41"/>
                        <a:pt x="930" y="127"/>
                      </a:cubicBezTo>
                      <a:cubicBezTo>
                        <a:pt x="871" y="160"/>
                        <a:pt x="815" y="200"/>
                        <a:pt x="763" y="241"/>
                      </a:cubicBezTo>
                      <a:cubicBezTo>
                        <a:pt x="646" y="333"/>
                        <a:pt x="542" y="436"/>
                        <a:pt x="452" y="553"/>
                      </a:cubicBezTo>
                      <a:cubicBezTo>
                        <a:pt x="181" y="896"/>
                        <a:pt x="1" y="1344"/>
                        <a:pt x="1" y="1733"/>
                      </a:cubicBezTo>
                      <a:cubicBezTo>
                        <a:pt x="2" y="1778"/>
                        <a:pt x="4" y="1820"/>
                        <a:pt x="10" y="1863"/>
                      </a:cubicBezTo>
                      <a:cubicBezTo>
                        <a:pt x="20" y="1970"/>
                        <a:pt x="55" y="2073"/>
                        <a:pt x="109" y="2167"/>
                      </a:cubicBezTo>
                      <a:cubicBezTo>
                        <a:pt x="148" y="2236"/>
                        <a:pt x="206" y="2292"/>
                        <a:pt x="275" y="2329"/>
                      </a:cubicBezTo>
                      <a:lnTo>
                        <a:pt x="828" y="2694"/>
                      </a:lnTo>
                      <a:lnTo>
                        <a:pt x="828" y="2694"/>
                      </a:lnTo>
                      <a:cubicBezTo>
                        <a:pt x="801" y="2675"/>
                        <a:pt x="777" y="2654"/>
                        <a:pt x="754" y="2630"/>
                      </a:cubicBezTo>
                      <a:cubicBezTo>
                        <a:pt x="744" y="2619"/>
                        <a:pt x="735" y="2605"/>
                        <a:pt x="725" y="2594"/>
                      </a:cubicBezTo>
                      <a:cubicBezTo>
                        <a:pt x="712" y="2579"/>
                        <a:pt x="700" y="2564"/>
                        <a:pt x="689" y="2548"/>
                      </a:cubicBezTo>
                      <a:cubicBezTo>
                        <a:pt x="682" y="2536"/>
                        <a:pt x="677" y="2523"/>
                        <a:pt x="672" y="2512"/>
                      </a:cubicBezTo>
                      <a:cubicBezTo>
                        <a:pt x="661" y="2492"/>
                        <a:pt x="652" y="2472"/>
                        <a:pt x="644" y="2451"/>
                      </a:cubicBezTo>
                      <a:cubicBezTo>
                        <a:pt x="633" y="2421"/>
                        <a:pt x="621" y="2390"/>
                        <a:pt x="615" y="2359"/>
                      </a:cubicBezTo>
                      <a:cubicBezTo>
                        <a:pt x="608" y="2334"/>
                        <a:pt x="602" y="2310"/>
                        <a:pt x="598" y="2284"/>
                      </a:cubicBezTo>
                      <a:cubicBezTo>
                        <a:pt x="595" y="2270"/>
                        <a:pt x="590" y="2257"/>
                        <a:pt x="588" y="2242"/>
                      </a:cubicBezTo>
                      <a:cubicBezTo>
                        <a:pt x="584" y="2200"/>
                        <a:pt x="582" y="2157"/>
                        <a:pt x="582" y="2113"/>
                      </a:cubicBezTo>
                      <a:cubicBezTo>
                        <a:pt x="582" y="2021"/>
                        <a:pt x="592" y="1929"/>
                        <a:pt x="611" y="1837"/>
                      </a:cubicBezTo>
                      <a:cubicBezTo>
                        <a:pt x="616" y="1812"/>
                        <a:pt x="621" y="1789"/>
                        <a:pt x="628" y="1765"/>
                      </a:cubicBezTo>
                      <a:cubicBezTo>
                        <a:pt x="644" y="1692"/>
                        <a:pt x="666" y="1622"/>
                        <a:pt x="690" y="1551"/>
                      </a:cubicBezTo>
                      <a:cubicBezTo>
                        <a:pt x="700" y="1525"/>
                        <a:pt x="710" y="1499"/>
                        <a:pt x="720" y="1472"/>
                      </a:cubicBezTo>
                      <a:cubicBezTo>
                        <a:pt x="756" y="1384"/>
                        <a:pt x="797" y="1297"/>
                        <a:pt x="845" y="1213"/>
                      </a:cubicBezTo>
                      <a:cubicBezTo>
                        <a:pt x="846" y="1210"/>
                        <a:pt x="848" y="1206"/>
                        <a:pt x="850" y="1205"/>
                      </a:cubicBezTo>
                      <a:cubicBezTo>
                        <a:pt x="902" y="1113"/>
                        <a:pt x="961" y="1026"/>
                        <a:pt x="1027" y="943"/>
                      </a:cubicBezTo>
                      <a:cubicBezTo>
                        <a:pt x="1030" y="940"/>
                        <a:pt x="1032" y="935"/>
                        <a:pt x="1035" y="932"/>
                      </a:cubicBezTo>
                      <a:cubicBezTo>
                        <a:pt x="1048" y="914"/>
                        <a:pt x="1063" y="899"/>
                        <a:pt x="1076" y="883"/>
                      </a:cubicBezTo>
                      <a:cubicBezTo>
                        <a:pt x="1104" y="850"/>
                        <a:pt x="1132" y="815"/>
                        <a:pt x="1163" y="784"/>
                      </a:cubicBezTo>
                      <a:cubicBezTo>
                        <a:pt x="1196" y="750"/>
                        <a:pt x="1231" y="718"/>
                        <a:pt x="1265" y="687"/>
                      </a:cubicBezTo>
                      <a:cubicBezTo>
                        <a:pt x="1288" y="666"/>
                        <a:pt x="1309" y="646"/>
                        <a:pt x="1332" y="628"/>
                      </a:cubicBezTo>
                      <a:cubicBezTo>
                        <a:pt x="1336" y="625"/>
                        <a:pt x="1339" y="622"/>
                        <a:pt x="1342" y="620"/>
                      </a:cubicBezTo>
                      <a:cubicBezTo>
                        <a:pt x="1393" y="577"/>
                        <a:pt x="1449" y="539"/>
                        <a:pt x="1508" y="507"/>
                      </a:cubicBezTo>
                      <a:cubicBezTo>
                        <a:pt x="1658" y="420"/>
                        <a:pt x="1799" y="379"/>
                        <a:pt x="1925" y="379"/>
                      </a:cubicBezTo>
                      <a:cubicBezTo>
                        <a:pt x="1961" y="379"/>
                        <a:pt x="1996" y="382"/>
                        <a:pt x="2029" y="388"/>
                      </a:cubicBezTo>
                      <a:cubicBezTo>
                        <a:pt x="2057" y="397"/>
                        <a:pt x="2083" y="406"/>
                        <a:pt x="2107" y="418"/>
                      </a:cubicBezTo>
                      <a:cubicBezTo>
                        <a:pt x="2127" y="425"/>
                        <a:pt x="2147" y="431"/>
                        <a:pt x="2167" y="439"/>
                      </a:cubicBezTo>
                      <a:lnTo>
                        <a:pt x="2168" y="439"/>
                      </a:lnTo>
                      <a:lnTo>
                        <a:pt x="1590" y="63"/>
                      </a:lnTo>
                      <a:cubicBezTo>
                        <a:pt x="1520" y="22"/>
                        <a:pt x="1437" y="0"/>
                        <a:pt x="1345" y="0"/>
                      </a:cubicBezTo>
                      <a:close/>
                      <a:moveTo>
                        <a:pt x="828" y="2694"/>
                      </a:moveTo>
                      <a:cubicBezTo>
                        <a:pt x="836" y="2701"/>
                        <a:pt x="845" y="2707"/>
                        <a:pt x="854" y="2712"/>
                      </a:cubicBezTo>
                      <a:lnTo>
                        <a:pt x="828" y="269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3217800" y="1185425"/>
                  <a:ext cx="46425" cy="59825"/>
                </a:xfrm>
                <a:custGeom>
                  <a:avLst/>
                  <a:gdLst/>
                  <a:ahLst/>
                  <a:cxnLst/>
                  <a:rect l="l" t="t" r="r" b="b"/>
                  <a:pathLst>
                    <a:path w="1857" h="2393" extrusionOk="0">
                      <a:moveTo>
                        <a:pt x="1343" y="1"/>
                      </a:moveTo>
                      <a:cubicBezTo>
                        <a:pt x="1218" y="1"/>
                        <a:pt x="1076" y="41"/>
                        <a:pt x="927" y="129"/>
                      </a:cubicBezTo>
                      <a:cubicBezTo>
                        <a:pt x="865" y="165"/>
                        <a:pt x="807" y="205"/>
                        <a:pt x="751" y="251"/>
                      </a:cubicBezTo>
                      <a:cubicBezTo>
                        <a:pt x="728" y="269"/>
                        <a:pt x="707" y="290"/>
                        <a:pt x="684" y="310"/>
                      </a:cubicBezTo>
                      <a:cubicBezTo>
                        <a:pt x="650" y="339"/>
                        <a:pt x="615" y="371"/>
                        <a:pt x="582" y="405"/>
                      </a:cubicBezTo>
                      <a:cubicBezTo>
                        <a:pt x="553" y="436"/>
                        <a:pt x="525" y="471"/>
                        <a:pt x="495" y="505"/>
                      </a:cubicBezTo>
                      <a:cubicBezTo>
                        <a:pt x="479" y="527"/>
                        <a:pt x="461" y="545"/>
                        <a:pt x="446" y="566"/>
                      </a:cubicBezTo>
                      <a:cubicBezTo>
                        <a:pt x="380" y="648"/>
                        <a:pt x="321" y="735"/>
                        <a:pt x="267" y="827"/>
                      </a:cubicBezTo>
                      <a:cubicBezTo>
                        <a:pt x="265" y="829"/>
                        <a:pt x="265" y="832"/>
                        <a:pt x="264" y="835"/>
                      </a:cubicBezTo>
                      <a:cubicBezTo>
                        <a:pt x="216" y="919"/>
                        <a:pt x="175" y="1006"/>
                        <a:pt x="139" y="1095"/>
                      </a:cubicBezTo>
                      <a:cubicBezTo>
                        <a:pt x="127" y="1121"/>
                        <a:pt x="119" y="1147"/>
                        <a:pt x="109" y="1174"/>
                      </a:cubicBezTo>
                      <a:cubicBezTo>
                        <a:pt x="85" y="1244"/>
                        <a:pt x="63" y="1315"/>
                        <a:pt x="47" y="1387"/>
                      </a:cubicBezTo>
                      <a:cubicBezTo>
                        <a:pt x="40" y="1412"/>
                        <a:pt x="34" y="1435"/>
                        <a:pt x="29" y="1459"/>
                      </a:cubicBezTo>
                      <a:cubicBezTo>
                        <a:pt x="11" y="1550"/>
                        <a:pt x="1" y="1643"/>
                        <a:pt x="1" y="1735"/>
                      </a:cubicBezTo>
                      <a:cubicBezTo>
                        <a:pt x="1" y="1793"/>
                        <a:pt x="6" y="1849"/>
                        <a:pt x="16" y="1905"/>
                      </a:cubicBezTo>
                      <a:cubicBezTo>
                        <a:pt x="21" y="1931"/>
                        <a:pt x="27" y="1955"/>
                        <a:pt x="32" y="1980"/>
                      </a:cubicBezTo>
                      <a:cubicBezTo>
                        <a:pt x="40" y="2011"/>
                        <a:pt x="50" y="2042"/>
                        <a:pt x="63" y="2072"/>
                      </a:cubicBezTo>
                      <a:cubicBezTo>
                        <a:pt x="71" y="2093"/>
                        <a:pt x="80" y="2113"/>
                        <a:pt x="90" y="2133"/>
                      </a:cubicBezTo>
                      <a:cubicBezTo>
                        <a:pt x="106" y="2162"/>
                        <a:pt x="124" y="2190"/>
                        <a:pt x="144" y="2215"/>
                      </a:cubicBezTo>
                      <a:cubicBezTo>
                        <a:pt x="154" y="2228"/>
                        <a:pt x="162" y="2240"/>
                        <a:pt x="173" y="2251"/>
                      </a:cubicBezTo>
                      <a:cubicBezTo>
                        <a:pt x="261" y="2343"/>
                        <a:pt x="379" y="2392"/>
                        <a:pt x="515" y="2392"/>
                      </a:cubicBezTo>
                      <a:cubicBezTo>
                        <a:pt x="582" y="2392"/>
                        <a:pt x="654" y="2380"/>
                        <a:pt x="728" y="2356"/>
                      </a:cubicBezTo>
                      <a:lnTo>
                        <a:pt x="382" y="2143"/>
                      </a:lnTo>
                      <a:cubicBezTo>
                        <a:pt x="329" y="2111"/>
                        <a:pt x="285" y="2067"/>
                        <a:pt x="254" y="2015"/>
                      </a:cubicBezTo>
                      <a:cubicBezTo>
                        <a:pt x="209" y="1941"/>
                        <a:pt x="183" y="1859"/>
                        <a:pt x="175" y="1775"/>
                      </a:cubicBezTo>
                      <a:cubicBezTo>
                        <a:pt x="172" y="1742"/>
                        <a:pt x="168" y="1707"/>
                        <a:pt x="168" y="1671"/>
                      </a:cubicBezTo>
                      <a:cubicBezTo>
                        <a:pt x="168" y="1366"/>
                        <a:pt x="313" y="1011"/>
                        <a:pt x="526" y="740"/>
                      </a:cubicBezTo>
                      <a:cubicBezTo>
                        <a:pt x="630" y="607"/>
                        <a:pt x="756" y="494"/>
                        <a:pt x="899" y="405"/>
                      </a:cubicBezTo>
                      <a:cubicBezTo>
                        <a:pt x="1019" y="337"/>
                        <a:pt x="1131" y="305"/>
                        <a:pt x="1230" y="305"/>
                      </a:cubicBezTo>
                      <a:cubicBezTo>
                        <a:pt x="1302" y="305"/>
                        <a:pt x="1367" y="322"/>
                        <a:pt x="1423" y="354"/>
                      </a:cubicBezTo>
                      <a:lnTo>
                        <a:pt x="1857" y="622"/>
                      </a:lnTo>
                      <a:cubicBezTo>
                        <a:pt x="1847" y="349"/>
                        <a:pt x="1747" y="154"/>
                        <a:pt x="1586" y="62"/>
                      </a:cubicBezTo>
                      <a:cubicBezTo>
                        <a:pt x="1566" y="54"/>
                        <a:pt x="1546" y="46"/>
                        <a:pt x="1526" y="41"/>
                      </a:cubicBezTo>
                      <a:cubicBezTo>
                        <a:pt x="1502" y="27"/>
                        <a:pt x="1476" y="18"/>
                        <a:pt x="1448" y="11"/>
                      </a:cubicBezTo>
                      <a:cubicBezTo>
                        <a:pt x="1414" y="4"/>
                        <a:pt x="1379" y="1"/>
                        <a:pt x="13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3222000" y="1193025"/>
                  <a:ext cx="65500" cy="53450"/>
                </a:xfrm>
                <a:custGeom>
                  <a:avLst/>
                  <a:gdLst/>
                  <a:ahLst/>
                  <a:cxnLst/>
                  <a:rect l="l" t="t" r="r" b="b"/>
                  <a:pathLst>
                    <a:path w="2620" h="2138" extrusionOk="0">
                      <a:moveTo>
                        <a:pt x="1059" y="1"/>
                      </a:moveTo>
                      <a:cubicBezTo>
                        <a:pt x="961" y="1"/>
                        <a:pt x="850" y="32"/>
                        <a:pt x="731" y="100"/>
                      </a:cubicBezTo>
                      <a:cubicBezTo>
                        <a:pt x="587" y="188"/>
                        <a:pt x="460" y="303"/>
                        <a:pt x="357" y="436"/>
                      </a:cubicBezTo>
                      <a:cubicBezTo>
                        <a:pt x="143" y="707"/>
                        <a:pt x="0" y="1062"/>
                        <a:pt x="0" y="1367"/>
                      </a:cubicBezTo>
                      <a:cubicBezTo>
                        <a:pt x="0" y="1403"/>
                        <a:pt x="4" y="1438"/>
                        <a:pt x="5" y="1469"/>
                      </a:cubicBezTo>
                      <a:cubicBezTo>
                        <a:pt x="14" y="1555"/>
                        <a:pt x="41" y="1637"/>
                        <a:pt x="84" y="1711"/>
                      </a:cubicBezTo>
                      <a:cubicBezTo>
                        <a:pt x="115" y="1763"/>
                        <a:pt x="160" y="1807"/>
                        <a:pt x="214" y="1839"/>
                      </a:cubicBezTo>
                      <a:lnTo>
                        <a:pt x="560" y="2052"/>
                      </a:lnTo>
                      <a:lnTo>
                        <a:pt x="697" y="2138"/>
                      </a:lnTo>
                      <a:lnTo>
                        <a:pt x="1940" y="1415"/>
                      </a:lnTo>
                      <a:lnTo>
                        <a:pt x="2607" y="1027"/>
                      </a:lnTo>
                      <a:cubicBezTo>
                        <a:pt x="2607" y="980"/>
                        <a:pt x="2616" y="939"/>
                        <a:pt x="2620" y="894"/>
                      </a:cubicBezTo>
                      <a:lnTo>
                        <a:pt x="1689" y="318"/>
                      </a:lnTo>
                      <a:lnTo>
                        <a:pt x="1253" y="50"/>
                      </a:lnTo>
                      <a:cubicBezTo>
                        <a:pt x="1197" y="18"/>
                        <a:pt x="1132"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3381325" y="1306625"/>
                  <a:ext cx="87925" cy="90000"/>
                </a:xfrm>
                <a:custGeom>
                  <a:avLst/>
                  <a:gdLst/>
                  <a:ahLst/>
                  <a:cxnLst/>
                  <a:rect l="l" t="t" r="r" b="b"/>
                  <a:pathLst>
                    <a:path w="3517" h="3600" extrusionOk="0">
                      <a:moveTo>
                        <a:pt x="3149" y="1"/>
                      </a:moveTo>
                      <a:lnTo>
                        <a:pt x="1" y="1830"/>
                      </a:lnTo>
                      <a:lnTo>
                        <a:pt x="743" y="3599"/>
                      </a:lnTo>
                      <a:lnTo>
                        <a:pt x="3513" y="1988"/>
                      </a:lnTo>
                      <a:lnTo>
                        <a:pt x="3517" y="714"/>
                      </a:lnTo>
                      <a:cubicBezTo>
                        <a:pt x="3515" y="640"/>
                        <a:pt x="3504" y="564"/>
                        <a:pt x="3482" y="492"/>
                      </a:cubicBezTo>
                      <a:cubicBezTo>
                        <a:pt x="3446" y="379"/>
                        <a:pt x="3392" y="270"/>
                        <a:pt x="3321" y="175"/>
                      </a:cubicBezTo>
                      <a:cubicBezTo>
                        <a:pt x="3287" y="127"/>
                        <a:pt x="3247" y="83"/>
                        <a:pt x="3205" y="42"/>
                      </a:cubicBezTo>
                      <a:cubicBezTo>
                        <a:pt x="3187" y="27"/>
                        <a:pt x="3169" y="14"/>
                        <a:pt x="31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3218750" y="1218750"/>
                  <a:ext cx="241300" cy="133650"/>
                </a:xfrm>
                <a:custGeom>
                  <a:avLst/>
                  <a:gdLst/>
                  <a:ahLst/>
                  <a:cxnLst/>
                  <a:rect l="l" t="t" r="r" b="b"/>
                  <a:pathLst>
                    <a:path w="9652" h="5346" extrusionOk="0">
                      <a:moveTo>
                        <a:pt x="2738" y="0"/>
                      </a:moveTo>
                      <a:lnTo>
                        <a:pt x="2070" y="388"/>
                      </a:lnTo>
                      <a:lnTo>
                        <a:pt x="827" y="1110"/>
                      </a:lnTo>
                      <a:lnTo>
                        <a:pt x="1" y="1588"/>
                      </a:lnTo>
                      <a:lnTo>
                        <a:pt x="1947" y="2713"/>
                      </a:lnTo>
                      <a:cubicBezTo>
                        <a:pt x="2244" y="2655"/>
                        <a:pt x="2536" y="2628"/>
                        <a:pt x="2818" y="2628"/>
                      </a:cubicBezTo>
                      <a:cubicBezTo>
                        <a:pt x="3387" y="2628"/>
                        <a:pt x="3917" y="2740"/>
                        <a:pt x="4371" y="2943"/>
                      </a:cubicBezTo>
                      <a:cubicBezTo>
                        <a:pt x="5315" y="3266"/>
                        <a:pt x="6098" y="4107"/>
                        <a:pt x="6144" y="5137"/>
                      </a:cubicBezTo>
                      <a:lnTo>
                        <a:pt x="6504" y="5345"/>
                      </a:lnTo>
                      <a:lnTo>
                        <a:pt x="9652" y="3516"/>
                      </a:lnTo>
                      <a:cubicBezTo>
                        <a:pt x="9627" y="3495"/>
                        <a:pt x="9603" y="3477"/>
                        <a:pt x="9575" y="3458"/>
                      </a:cubicBezTo>
                      <a:lnTo>
                        <a:pt x="4661" y="621"/>
                      </a:lnTo>
                      <a:lnTo>
                        <a:pt x="4656" y="2202"/>
                      </a:lnTo>
                      <a:lnTo>
                        <a:pt x="3845" y="2674"/>
                      </a:lnTo>
                      <a:cubicBezTo>
                        <a:pt x="3845" y="2674"/>
                        <a:pt x="3845" y="2674"/>
                        <a:pt x="3845" y="2674"/>
                      </a:cubicBezTo>
                      <a:cubicBezTo>
                        <a:pt x="3837" y="2674"/>
                        <a:pt x="2732" y="2035"/>
                        <a:pt x="2732" y="2031"/>
                      </a:cubicBezTo>
                      <a:lnTo>
                        <a:pt x="2735" y="26"/>
                      </a:lnTo>
                      <a:cubicBezTo>
                        <a:pt x="2735" y="16"/>
                        <a:pt x="2738" y="10"/>
                        <a:pt x="2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3399900" y="1356325"/>
                  <a:ext cx="132700" cy="72100"/>
                </a:xfrm>
                <a:custGeom>
                  <a:avLst/>
                  <a:gdLst/>
                  <a:ahLst/>
                  <a:cxnLst/>
                  <a:rect l="l" t="t" r="r" b="b"/>
                  <a:pathLst>
                    <a:path w="5308" h="2884" extrusionOk="0">
                      <a:moveTo>
                        <a:pt x="2770" y="0"/>
                      </a:moveTo>
                      <a:lnTo>
                        <a:pt x="0" y="1609"/>
                      </a:lnTo>
                      <a:lnTo>
                        <a:pt x="2207" y="2884"/>
                      </a:lnTo>
                      <a:lnTo>
                        <a:pt x="5308" y="1082"/>
                      </a:lnTo>
                      <a:lnTo>
                        <a:pt x="4697" y="729"/>
                      </a:lnTo>
                      <a:lnTo>
                        <a:pt x="4697" y="903"/>
                      </a:lnTo>
                      <a:lnTo>
                        <a:pt x="3882" y="1375"/>
                      </a:lnTo>
                      <a:lnTo>
                        <a:pt x="2767" y="732"/>
                      </a:lnTo>
                      <a:lnTo>
                        <a:pt x="2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7"/>
                <p:cNvSpPr/>
                <p:nvPr/>
              </p:nvSpPr>
              <p:spPr>
                <a:xfrm>
                  <a:off x="3454700" y="1383375"/>
                  <a:ext cx="111075" cy="178850"/>
                </a:xfrm>
                <a:custGeom>
                  <a:avLst/>
                  <a:gdLst/>
                  <a:ahLst/>
                  <a:cxnLst/>
                  <a:rect l="l" t="t" r="r" b="b"/>
                  <a:pathLst>
                    <a:path w="4443" h="7154" extrusionOk="0">
                      <a:moveTo>
                        <a:pt x="3117" y="0"/>
                      </a:moveTo>
                      <a:lnTo>
                        <a:pt x="15" y="1802"/>
                      </a:lnTo>
                      <a:lnTo>
                        <a:pt x="0" y="7154"/>
                      </a:lnTo>
                      <a:lnTo>
                        <a:pt x="360" y="6945"/>
                      </a:lnTo>
                      <a:lnTo>
                        <a:pt x="889" y="6636"/>
                      </a:lnTo>
                      <a:lnTo>
                        <a:pt x="2175" y="5278"/>
                      </a:lnTo>
                      <a:cubicBezTo>
                        <a:pt x="2173" y="5268"/>
                        <a:pt x="2170" y="5260"/>
                        <a:pt x="2170" y="5250"/>
                      </a:cubicBezTo>
                      <a:cubicBezTo>
                        <a:pt x="2168" y="5245"/>
                        <a:pt x="2168" y="5237"/>
                        <a:pt x="2166" y="5232"/>
                      </a:cubicBezTo>
                      <a:lnTo>
                        <a:pt x="840" y="4460"/>
                      </a:lnTo>
                      <a:cubicBezTo>
                        <a:pt x="748" y="4406"/>
                        <a:pt x="672" y="4331"/>
                        <a:pt x="619" y="4240"/>
                      </a:cubicBezTo>
                      <a:cubicBezTo>
                        <a:pt x="549" y="4130"/>
                        <a:pt x="503" y="3994"/>
                        <a:pt x="483" y="3830"/>
                      </a:cubicBezTo>
                      <a:cubicBezTo>
                        <a:pt x="478" y="3774"/>
                        <a:pt x="475" y="3717"/>
                        <a:pt x="475" y="3657"/>
                      </a:cubicBezTo>
                      <a:cubicBezTo>
                        <a:pt x="473" y="3134"/>
                        <a:pt x="716" y="2533"/>
                        <a:pt x="1081" y="2073"/>
                      </a:cubicBezTo>
                      <a:cubicBezTo>
                        <a:pt x="1201" y="1915"/>
                        <a:pt x="1340" y="1774"/>
                        <a:pt x="1496" y="1652"/>
                      </a:cubicBezTo>
                      <a:cubicBezTo>
                        <a:pt x="1567" y="1596"/>
                        <a:pt x="1641" y="1546"/>
                        <a:pt x="1718" y="1501"/>
                      </a:cubicBezTo>
                      <a:cubicBezTo>
                        <a:pt x="1922" y="1385"/>
                        <a:pt x="2114" y="1329"/>
                        <a:pt x="2283" y="1329"/>
                      </a:cubicBezTo>
                      <a:cubicBezTo>
                        <a:pt x="2404" y="1329"/>
                        <a:pt x="2514" y="1358"/>
                        <a:pt x="2608" y="1413"/>
                      </a:cubicBezTo>
                      <a:lnTo>
                        <a:pt x="3868" y="2145"/>
                      </a:lnTo>
                      <a:cubicBezTo>
                        <a:pt x="4068" y="2038"/>
                        <a:pt x="4262" y="1973"/>
                        <a:pt x="4438" y="1956"/>
                      </a:cubicBezTo>
                      <a:lnTo>
                        <a:pt x="4443" y="664"/>
                      </a:lnTo>
                      <a:cubicBezTo>
                        <a:pt x="4433" y="657"/>
                        <a:pt x="4424" y="647"/>
                        <a:pt x="4415" y="641"/>
                      </a:cubicBezTo>
                      <a:lnTo>
                        <a:pt x="4408" y="636"/>
                      </a:lnTo>
                      <a:cubicBezTo>
                        <a:pt x="4398" y="628"/>
                        <a:pt x="4387" y="618"/>
                        <a:pt x="4375" y="608"/>
                      </a:cubicBezTo>
                      <a:lnTo>
                        <a:pt x="4365" y="598"/>
                      </a:lnTo>
                      <a:cubicBezTo>
                        <a:pt x="4360" y="595"/>
                        <a:pt x="4357" y="591"/>
                        <a:pt x="4354" y="588"/>
                      </a:cubicBezTo>
                      <a:lnTo>
                        <a:pt x="4244" y="652"/>
                      </a:lnTo>
                      <a:lnTo>
                        <a:pt x="311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7"/>
                <p:cNvSpPr/>
                <p:nvPr/>
              </p:nvSpPr>
              <p:spPr>
                <a:xfrm>
                  <a:off x="3218600" y="1258450"/>
                  <a:ext cx="48825" cy="51875"/>
                </a:xfrm>
                <a:custGeom>
                  <a:avLst/>
                  <a:gdLst/>
                  <a:ahLst/>
                  <a:cxnLst/>
                  <a:rect l="l" t="t" r="r" b="b"/>
                  <a:pathLst>
                    <a:path w="1953" h="2075" extrusionOk="0">
                      <a:moveTo>
                        <a:pt x="7" y="0"/>
                      </a:moveTo>
                      <a:lnTo>
                        <a:pt x="0" y="2074"/>
                      </a:lnTo>
                      <a:cubicBezTo>
                        <a:pt x="120" y="1959"/>
                        <a:pt x="248" y="1856"/>
                        <a:pt x="384" y="1762"/>
                      </a:cubicBezTo>
                      <a:cubicBezTo>
                        <a:pt x="450" y="1718"/>
                        <a:pt x="522" y="1677"/>
                        <a:pt x="593" y="1634"/>
                      </a:cubicBezTo>
                      <a:lnTo>
                        <a:pt x="593" y="1309"/>
                      </a:lnTo>
                      <a:lnTo>
                        <a:pt x="880" y="1475"/>
                      </a:lnTo>
                      <a:cubicBezTo>
                        <a:pt x="985" y="1421"/>
                        <a:pt x="1094" y="1373"/>
                        <a:pt x="1204" y="1330"/>
                      </a:cubicBezTo>
                      <a:cubicBezTo>
                        <a:pt x="1447" y="1242"/>
                        <a:pt x="1698" y="1173"/>
                        <a:pt x="1953" y="1125"/>
                      </a:cubicBezTo>
                      <a:lnTo>
                        <a:pt x="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3340925" y="1347200"/>
                  <a:ext cx="114175" cy="215025"/>
                </a:xfrm>
                <a:custGeom>
                  <a:avLst/>
                  <a:gdLst/>
                  <a:ahLst/>
                  <a:cxnLst/>
                  <a:rect l="l" t="t" r="r" b="b"/>
                  <a:pathLst>
                    <a:path w="4567" h="8601" extrusionOk="0">
                      <a:moveTo>
                        <a:pt x="1257" y="0"/>
                      </a:moveTo>
                      <a:lnTo>
                        <a:pt x="1257" y="0"/>
                      </a:lnTo>
                      <a:cubicBezTo>
                        <a:pt x="1265" y="119"/>
                        <a:pt x="1262" y="240"/>
                        <a:pt x="1251" y="358"/>
                      </a:cubicBezTo>
                      <a:cubicBezTo>
                        <a:pt x="1247" y="386"/>
                        <a:pt x="1236" y="404"/>
                        <a:pt x="1229" y="429"/>
                      </a:cubicBezTo>
                      <a:cubicBezTo>
                        <a:pt x="1231" y="434"/>
                        <a:pt x="1234" y="439"/>
                        <a:pt x="1236" y="442"/>
                      </a:cubicBezTo>
                      <a:cubicBezTo>
                        <a:pt x="1441" y="925"/>
                        <a:pt x="1269" y="1455"/>
                        <a:pt x="1047" y="1876"/>
                      </a:cubicBezTo>
                      <a:cubicBezTo>
                        <a:pt x="986" y="1986"/>
                        <a:pt x="889" y="2073"/>
                        <a:pt x="773" y="2119"/>
                      </a:cubicBezTo>
                      <a:cubicBezTo>
                        <a:pt x="809" y="3671"/>
                        <a:pt x="700" y="5098"/>
                        <a:pt x="1" y="5917"/>
                      </a:cubicBezTo>
                      <a:cubicBezTo>
                        <a:pt x="457" y="5929"/>
                        <a:pt x="858" y="5958"/>
                        <a:pt x="963" y="6044"/>
                      </a:cubicBezTo>
                      <a:cubicBezTo>
                        <a:pt x="1209" y="6241"/>
                        <a:pt x="1405" y="6533"/>
                        <a:pt x="1558" y="6873"/>
                      </a:cubicBezTo>
                      <a:lnTo>
                        <a:pt x="1597" y="6896"/>
                      </a:lnTo>
                      <a:lnTo>
                        <a:pt x="4550" y="8601"/>
                      </a:lnTo>
                      <a:lnTo>
                        <a:pt x="4566" y="3249"/>
                      </a:lnTo>
                      <a:lnTo>
                        <a:pt x="2359" y="1974"/>
                      </a:lnTo>
                      <a:lnTo>
                        <a:pt x="1617" y="207"/>
                      </a:lnTo>
                      <a:lnTo>
                        <a:pt x="125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7"/>
                <p:cNvSpPr/>
                <p:nvPr/>
              </p:nvSpPr>
              <p:spPr>
                <a:xfrm>
                  <a:off x="3466525" y="1416600"/>
                  <a:ext cx="84875" cy="97600"/>
                </a:xfrm>
                <a:custGeom>
                  <a:avLst/>
                  <a:gdLst/>
                  <a:ahLst/>
                  <a:cxnLst/>
                  <a:rect l="l" t="t" r="r" b="b"/>
                  <a:pathLst>
                    <a:path w="3395" h="3904" extrusionOk="0">
                      <a:moveTo>
                        <a:pt x="1810" y="0"/>
                      </a:moveTo>
                      <a:cubicBezTo>
                        <a:pt x="1640" y="0"/>
                        <a:pt x="1448" y="56"/>
                        <a:pt x="1245" y="172"/>
                      </a:cubicBezTo>
                      <a:cubicBezTo>
                        <a:pt x="1168" y="218"/>
                        <a:pt x="1094" y="267"/>
                        <a:pt x="1023" y="323"/>
                      </a:cubicBezTo>
                      <a:cubicBezTo>
                        <a:pt x="867" y="445"/>
                        <a:pt x="728" y="586"/>
                        <a:pt x="608" y="744"/>
                      </a:cubicBezTo>
                      <a:cubicBezTo>
                        <a:pt x="243" y="1204"/>
                        <a:pt x="0" y="1805"/>
                        <a:pt x="2" y="2328"/>
                      </a:cubicBezTo>
                      <a:cubicBezTo>
                        <a:pt x="2" y="2388"/>
                        <a:pt x="5" y="2445"/>
                        <a:pt x="10" y="2501"/>
                      </a:cubicBezTo>
                      <a:cubicBezTo>
                        <a:pt x="32" y="2665"/>
                        <a:pt x="76" y="2801"/>
                        <a:pt x="146" y="2911"/>
                      </a:cubicBezTo>
                      <a:cubicBezTo>
                        <a:pt x="199" y="3002"/>
                        <a:pt x="275" y="3077"/>
                        <a:pt x="367" y="3131"/>
                      </a:cubicBezTo>
                      <a:lnTo>
                        <a:pt x="1693" y="3903"/>
                      </a:lnTo>
                      <a:cubicBezTo>
                        <a:pt x="1687" y="3836"/>
                        <a:pt x="1682" y="3769"/>
                        <a:pt x="1682" y="3693"/>
                      </a:cubicBezTo>
                      <a:cubicBezTo>
                        <a:pt x="1680" y="3002"/>
                        <a:pt x="2002" y="2209"/>
                        <a:pt x="2482" y="1599"/>
                      </a:cubicBezTo>
                      <a:cubicBezTo>
                        <a:pt x="2643" y="1396"/>
                        <a:pt x="2827" y="1212"/>
                        <a:pt x="3030" y="1049"/>
                      </a:cubicBezTo>
                      <a:cubicBezTo>
                        <a:pt x="3122" y="974"/>
                        <a:pt x="3221" y="906"/>
                        <a:pt x="3324" y="847"/>
                      </a:cubicBezTo>
                      <a:cubicBezTo>
                        <a:pt x="3349" y="834"/>
                        <a:pt x="3370" y="827"/>
                        <a:pt x="3395" y="816"/>
                      </a:cubicBezTo>
                      <a:lnTo>
                        <a:pt x="2135" y="84"/>
                      </a:lnTo>
                      <a:cubicBezTo>
                        <a:pt x="2041" y="29"/>
                        <a:pt x="1931" y="0"/>
                        <a:pt x="1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7"/>
                <p:cNvSpPr/>
                <p:nvPr/>
              </p:nvSpPr>
              <p:spPr>
                <a:xfrm>
                  <a:off x="3508525" y="1432200"/>
                  <a:ext cx="93125" cy="83175"/>
                </a:xfrm>
                <a:custGeom>
                  <a:avLst/>
                  <a:gdLst/>
                  <a:ahLst/>
                  <a:cxnLst/>
                  <a:rect l="l" t="t" r="r" b="b"/>
                  <a:pathLst>
                    <a:path w="3725" h="3327" extrusionOk="0">
                      <a:moveTo>
                        <a:pt x="2378" y="0"/>
                      </a:moveTo>
                      <a:cubicBezTo>
                        <a:pt x="2347" y="0"/>
                        <a:pt x="2316" y="2"/>
                        <a:pt x="2285" y="5"/>
                      </a:cubicBezTo>
                      <a:cubicBezTo>
                        <a:pt x="2109" y="21"/>
                        <a:pt x="1915" y="87"/>
                        <a:pt x="1715" y="194"/>
                      </a:cubicBezTo>
                      <a:cubicBezTo>
                        <a:pt x="1690" y="205"/>
                        <a:pt x="1669" y="212"/>
                        <a:pt x="1644" y="225"/>
                      </a:cubicBezTo>
                      <a:cubicBezTo>
                        <a:pt x="1541" y="284"/>
                        <a:pt x="1442" y="351"/>
                        <a:pt x="1350" y="427"/>
                      </a:cubicBezTo>
                      <a:cubicBezTo>
                        <a:pt x="1147" y="588"/>
                        <a:pt x="963" y="773"/>
                        <a:pt x="802" y="977"/>
                      </a:cubicBezTo>
                      <a:cubicBezTo>
                        <a:pt x="322" y="1586"/>
                        <a:pt x="0" y="2379"/>
                        <a:pt x="2" y="3071"/>
                      </a:cubicBezTo>
                      <a:cubicBezTo>
                        <a:pt x="2" y="3146"/>
                        <a:pt x="7" y="3214"/>
                        <a:pt x="13" y="3281"/>
                      </a:cubicBezTo>
                      <a:cubicBezTo>
                        <a:pt x="13" y="3287"/>
                        <a:pt x="13" y="3294"/>
                        <a:pt x="15" y="3299"/>
                      </a:cubicBezTo>
                      <a:cubicBezTo>
                        <a:pt x="17" y="3309"/>
                        <a:pt x="20" y="3317"/>
                        <a:pt x="22" y="3327"/>
                      </a:cubicBezTo>
                      <a:lnTo>
                        <a:pt x="76" y="3269"/>
                      </a:lnTo>
                      <a:cubicBezTo>
                        <a:pt x="196" y="3012"/>
                        <a:pt x="339" y="2557"/>
                        <a:pt x="549" y="2225"/>
                      </a:cubicBezTo>
                      <a:cubicBezTo>
                        <a:pt x="992" y="1514"/>
                        <a:pt x="1464" y="882"/>
                        <a:pt x="2073" y="740"/>
                      </a:cubicBezTo>
                      <a:cubicBezTo>
                        <a:pt x="2315" y="686"/>
                        <a:pt x="2525" y="661"/>
                        <a:pt x="2705" y="661"/>
                      </a:cubicBezTo>
                      <a:cubicBezTo>
                        <a:pt x="3006" y="661"/>
                        <a:pt x="3225" y="729"/>
                        <a:pt x="3383" y="839"/>
                      </a:cubicBezTo>
                      <a:lnTo>
                        <a:pt x="3725" y="642"/>
                      </a:lnTo>
                      <a:lnTo>
                        <a:pt x="2817" y="110"/>
                      </a:lnTo>
                      <a:cubicBezTo>
                        <a:pt x="2746" y="70"/>
                        <a:pt x="2671" y="43"/>
                        <a:pt x="2592" y="24"/>
                      </a:cubicBezTo>
                      <a:cubicBezTo>
                        <a:pt x="2522" y="8"/>
                        <a:pt x="2450" y="0"/>
                        <a:pt x="23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p:nvPr/>
              </p:nvSpPr>
              <p:spPr>
                <a:xfrm>
                  <a:off x="3585050" y="1503175"/>
                  <a:ext cx="2275" cy="7700"/>
                </a:xfrm>
                <a:custGeom>
                  <a:avLst/>
                  <a:gdLst/>
                  <a:ahLst/>
                  <a:cxnLst/>
                  <a:rect l="l" t="t" r="r" b="b"/>
                  <a:pathLst>
                    <a:path w="91" h="308" extrusionOk="0">
                      <a:moveTo>
                        <a:pt x="91" y="0"/>
                      </a:moveTo>
                      <a:cubicBezTo>
                        <a:pt x="77" y="23"/>
                        <a:pt x="65" y="45"/>
                        <a:pt x="55" y="69"/>
                      </a:cubicBezTo>
                      <a:lnTo>
                        <a:pt x="55" y="69"/>
                      </a:lnTo>
                      <a:cubicBezTo>
                        <a:pt x="66" y="45"/>
                        <a:pt x="78" y="22"/>
                        <a:pt x="91" y="0"/>
                      </a:cubicBezTo>
                      <a:close/>
                      <a:moveTo>
                        <a:pt x="55" y="69"/>
                      </a:moveTo>
                      <a:cubicBezTo>
                        <a:pt x="43" y="96"/>
                        <a:pt x="32" y="124"/>
                        <a:pt x="23" y="153"/>
                      </a:cubicBezTo>
                      <a:cubicBezTo>
                        <a:pt x="9" y="202"/>
                        <a:pt x="0" y="255"/>
                        <a:pt x="0" y="307"/>
                      </a:cubicBezTo>
                      <a:cubicBezTo>
                        <a:pt x="3" y="225"/>
                        <a:pt x="22" y="144"/>
                        <a:pt x="55" y="69"/>
                      </a:cubicBezTo>
                      <a:close/>
                    </a:path>
                  </a:pathLst>
                </a:custGeom>
                <a:solidFill>
                  <a:srgbClr val="E59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7"/>
                <p:cNvSpPr/>
                <p:nvPr/>
              </p:nvSpPr>
              <p:spPr>
                <a:xfrm>
                  <a:off x="3587600" y="1500000"/>
                  <a:ext cx="2075" cy="2775"/>
                </a:xfrm>
                <a:custGeom>
                  <a:avLst/>
                  <a:gdLst/>
                  <a:ahLst/>
                  <a:cxnLst/>
                  <a:rect l="l" t="t" r="r" b="b"/>
                  <a:pathLst>
                    <a:path w="83" h="111" extrusionOk="0">
                      <a:moveTo>
                        <a:pt x="82" y="1"/>
                      </a:moveTo>
                      <a:lnTo>
                        <a:pt x="82" y="1"/>
                      </a:lnTo>
                      <a:cubicBezTo>
                        <a:pt x="79" y="4"/>
                        <a:pt x="74" y="7"/>
                        <a:pt x="71" y="11"/>
                      </a:cubicBezTo>
                      <a:cubicBezTo>
                        <a:pt x="45" y="42"/>
                        <a:pt x="22" y="76"/>
                        <a:pt x="0" y="111"/>
                      </a:cubicBezTo>
                      <a:cubicBezTo>
                        <a:pt x="25" y="71"/>
                        <a:pt x="51" y="35"/>
                        <a:pt x="82" y="1"/>
                      </a:cubicBezTo>
                      <a:close/>
                    </a:path>
                  </a:pathLst>
                </a:custGeom>
                <a:solidFill>
                  <a:srgbClr val="E59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7"/>
                <p:cNvSpPr/>
                <p:nvPr/>
              </p:nvSpPr>
              <p:spPr>
                <a:xfrm>
                  <a:off x="3547200" y="1505700"/>
                  <a:ext cx="40375" cy="108500"/>
                </a:xfrm>
                <a:custGeom>
                  <a:avLst/>
                  <a:gdLst/>
                  <a:ahLst/>
                  <a:cxnLst/>
                  <a:rect l="l" t="t" r="r" b="b"/>
                  <a:pathLst>
                    <a:path w="1615" h="4340" extrusionOk="0">
                      <a:moveTo>
                        <a:pt x="1454" y="1"/>
                      </a:moveTo>
                      <a:cubicBezTo>
                        <a:pt x="818" y="745"/>
                        <a:pt x="10" y="1438"/>
                        <a:pt x="10" y="1438"/>
                      </a:cubicBezTo>
                      <a:lnTo>
                        <a:pt x="0" y="1453"/>
                      </a:lnTo>
                      <a:lnTo>
                        <a:pt x="2" y="1809"/>
                      </a:lnTo>
                      <a:lnTo>
                        <a:pt x="4" y="2898"/>
                      </a:lnTo>
                      <a:lnTo>
                        <a:pt x="4" y="3256"/>
                      </a:lnTo>
                      <a:cubicBezTo>
                        <a:pt x="4" y="3356"/>
                        <a:pt x="41" y="3425"/>
                        <a:pt x="97" y="3458"/>
                      </a:cubicBezTo>
                      <a:lnTo>
                        <a:pt x="1611" y="4338"/>
                      </a:lnTo>
                      <a:lnTo>
                        <a:pt x="1611" y="4338"/>
                      </a:lnTo>
                      <a:cubicBezTo>
                        <a:pt x="1600" y="4330"/>
                        <a:pt x="1594" y="4316"/>
                        <a:pt x="1583" y="4304"/>
                      </a:cubicBezTo>
                      <a:cubicBezTo>
                        <a:pt x="1542" y="4259"/>
                        <a:pt x="1523" y="4200"/>
                        <a:pt x="1524" y="4139"/>
                      </a:cubicBezTo>
                      <a:lnTo>
                        <a:pt x="1513" y="205"/>
                      </a:lnTo>
                      <a:cubicBezTo>
                        <a:pt x="1514" y="152"/>
                        <a:pt x="1523" y="100"/>
                        <a:pt x="1537" y="50"/>
                      </a:cubicBezTo>
                      <a:lnTo>
                        <a:pt x="1454" y="1"/>
                      </a:lnTo>
                      <a:close/>
                      <a:moveTo>
                        <a:pt x="1611" y="4338"/>
                      </a:moveTo>
                      <a:cubicBezTo>
                        <a:pt x="1612" y="4339"/>
                        <a:pt x="1613" y="4339"/>
                        <a:pt x="1615" y="4340"/>
                      </a:cubicBezTo>
                      <a:lnTo>
                        <a:pt x="1611" y="433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3588450" y="1434600"/>
                  <a:ext cx="95675" cy="65600"/>
                </a:xfrm>
                <a:custGeom>
                  <a:avLst/>
                  <a:gdLst/>
                  <a:ahLst/>
                  <a:cxnLst/>
                  <a:rect l="l" t="t" r="r" b="b"/>
                  <a:pathLst>
                    <a:path w="3827" h="2624" extrusionOk="0">
                      <a:moveTo>
                        <a:pt x="1464" y="1"/>
                      </a:moveTo>
                      <a:lnTo>
                        <a:pt x="528" y="541"/>
                      </a:lnTo>
                      <a:lnTo>
                        <a:pt x="186" y="738"/>
                      </a:lnTo>
                      <a:cubicBezTo>
                        <a:pt x="438" y="914"/>
                        <a:pt x="533" y="1196"/>
                        <a:pt x="552" y="1480"/>
                      </a:cubicBezTo>
                      <a:cubicBezTo>
                        <a:pt x="574" y="1773"/>
                        <a:pt x="331" y="2185"/>
                        <a:pt x="1" y="2604"/>
                      </a:cubicBezTo>
                      <a:lnTo>
                        <a:pt x="37" y="2623"/>
                      </a:lnTo>
                      <a:cubicBezTo>
                        <a:pt x="40" y="2620"/>
                        <a:pt x="45" y="2618"/>
                        <a:pt x="48" y="2613"/>
                      </a:cubicBezTo>
                      <a:cubicBezTo>
                        <a:pt x="86" y="2571"/>
                        <a:pt x="129" y="2535"/>
                        <a:pt x="178" y="2505"/>
                      </a:cubicBezTo>
                      <a:lnTo>
                        <a:pt x="3602" y="529"/>
                      </a:lnTo>
                      <a:cubicBezTo>
                        <a:pt x="3653" y="500"/>
                        <a:pt x="3701" y="486"/>
                        <a:pt x="3744" y="486"/>
                      </a:cubicBezTo>
                      <a:cubicBezTo>
                        <a:pt x="3774" y="486"/>
                        <a:pt x="3801" y="493"/>
                        <a:pt x="3825" y="506"/>
                      </a:cubicBezTo>
                      <a:lnTo>
                        <a:pt x="3827" y="506"/>
                      </a:lnTo>
                      <a:lnTo>
                        <a:pt x="2983" y="17"/>
                      </a:lnTo>
                      <a:cubicBezTo>
                        <a:pt x="2953" y="38"/>
                        <a:pt x="2932" y="53"/>
                        <a:pt x="2932" y="53"/>
                      </a:cubicBezTo>
                      <a:cubicBezTo>
                        <a:pt x="2921" y="61"/>
                        <a:pt x="2898" y="75"/>
                        <a:pt x="2878" y="84"/>
                      </a:cubicBezTo>
                      <a:cubicBezTo>
                        <a:pt x="2871" y="88"/>
                        <a:pt x="2866" y="93"/>
                        <a:pt x="2860" y="96"/>
                      </a:cubicBezTo>
                      <a:cubicBezTo>
                        <a:pt x="2843" y="106"/>
                        <a:pt x="2824" y="116"/>
                        <a:pt x="2804" y="124"/>
                      </a:cubicBezTo>
                      <a:cubicBezTo>
                        <a:pt x="2784" y="134"/>
                        <a:pt x="2763" y="145"/>
                        <a:pt x="2742" y="155"/>
                      </a:cubicBezTo>
                      <a:cubicBezTo>
                        <a:pt x="2728" y="160"/>
                        <a:pt x="2719" y="165"/>
                        <a:pt x="2705" y="168"/>
                      </a:cubicBezTo>
                      <a:lnTo>
                        <a:pt x="2702" y="168"/>
                      </a:lnTo>
                      <a:cubicBezTo>
                        <a:pt x="2661" y="185"/>
                        <a:pt x="2620" y="199"/>
                        <a:pt x="2577" y="209"/>
                      </a:cubicBezTo>
                      <a:lnTo>
                        <a:pt x="2572" y="209"/>
                      </a:lnTo>
                      <a:cubicBezTo>
                        <a:pt x="2551" y="216"/>
                        <a:pt x="2526" y="221"/>
                        <a:pt x="2495" y="227"/>
                      </a:cubicBezTo>
                      <a:cubicBezTo>
                        <a:pt x="2482" y="232"/>
                        <a:pt x="2466" y="234"/>
                        <a:pt x="2452" y="236"/>
                      </a:cubicBezTo>
                      <a:cubicBezTo>
                        <a:pt x="2434" y="239"/>
                        <a:pt x="2415" y="244"/>
                        <a:pt x="2398" y="245"/>
                      </a:cubicBezTo>
                      <a:cubicBezTo>
                        <a:pt x="2375" y="249"/>
                        <a:pt x="2349" y="250"/>
                        <a:pt x="2321" y="252"/>
                      </a:cubicBezTo>
                      <a:lnTo>
                        <a:pt x="2298" y="252"/>
                      </a:lnTo>
                      <a:cubicBezTo>
                        <a:pt x="2275" y="254"/>
                        <a:pt x="2252" y="254"/>
                        <a:pt x="2229" y="254"/>
                      </a:cubicBezTo>
                      <a:cubicBezTo>
                        <a:pt x="2206" y="254"/>
                        <a:pt x="2183" y="254"/>
                        <a:pt x="2160" y="252"/>
                      </a:cubicBezTo>
                      <a:lnTo>
                        <a:pt x="2157" y="252"/>
                      </a:lnTo>
                      <a:cubicBezTo>
                        <a:pt x="2132" y="250"/>
                        <a:pt x="2109" y="247"/>
                        <a:pt x="2086" y="244"/>
                      </a:cubicBezTo>
                      <a:lnTo>
                        <a:pt x="2080" y="244"/>
                      </a:lnTo>
                      <a:cubicBezTo>
                        <a:pt x="2075" y="244"/>
                        <a:pt x="2068" y="244"/>
                        <a:pt x="2063" y="242"/>
                      </a:cubicBezTo>
                      <a:lnTo>
                        <a:pt x="2060" y="242"/>
                      </a:lnTo>
                      <a:cubicBezTo>
                        <a:pt x="2012" y="236"/>
                        <a:pt x="1965" y="227"/>
                        <a:pt x="1919" y="216"/>
                      </a:cubicBezTo>
                      <a:lnTo>
                        <a:pt x="1906" y="211"/>
                      </a:lnTo>
                      <a:lnTo>
                        <a:pt x="1876" y="204"/>
                      </a:lnTo>
                      <a:cubicBezTo>
                        <a:pt x="1863" y="199"/>
                        <a:pt x="1847" y="193"/>
                        <a:pt x="1832" y="186"/>
                      </a:cubicBezTo>
                      <a:cubicBezTo>
                        <a:pt x="1817" y="181"/>
                        <a:pt x="1804" y="178"/>
                        <a:pt x="1792" y="173"/>
                      </a:cubicBezTo>
                      <a:cubicBezTo>
                        <a:pt x="1781" y="168"/>
                        <a:pt x="1761" y="160"/>
                        <a:pt x="1746" y="153"/>
                      </a:cubicBezTo>
                      <a:lnTo>
                        <a:pt x="1733" y="148"/>
                      </a:lnTo>
                      <a:cubicBezTo>
                        <a:pt x="1730" y="147"/>
                        <a:pt x="1725" y="144"/>
                        <a:pt x="1720" y="140"/>
                      </a:cubicBezTo>
                      <a:cubicBezTo>
                        <a:pt x="1682" y="124"/>
                        <a:pt x="1645" y="104"/>
                        <a:pt x="1612" y="88"/>
                      </a:cubicBezTo>
                      <a:lnTo>
                        <a:pt x="14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7"/>
                <p:cNvSpPr/>
                <p:nvPr/>
              </p:nvSpPr>
              <p:spPr>
                <a:xfrm>
                  <a:off x="3583525" y="1446725"/>
                  <a:ext cx="103150" cy="168000"/>
                </a:xfrm>
                <a:custGeom>
                  <a:avLst/>
                  <a:gdLst/>
                  <a:ahLst/>
                  <a:cxnLst/>
                  <a:rect l="l" t="t" r="r" b="b"/>
                  <a:pathLst>
                    <a:path w="4126" h="6720" extrusionOk="0">
                      <a:moveTo>
                        <a:pt x="3838" y="340"/>
                      </a:moveTo>
                      <a:lnTo>
                        <a:pt x="3848" y="4160"/>
                      </a:lnTo>
                      <a:cubicBezTo>
                        <a:pt x="3848" y="4258"/>
                        <a:pt x="3761" y="4411"/>
                        <a:pt x="3673" y="4464"/>
                      </a:cubicBezTo>
                      <a:lnTo>
                        <a:pt x="347" y="6382"/>
                      </a:lnTo>
                      <a:lnTo>
                        <a:pt x="339" y="2562"/>
                      </a:lnTo>
                      <a:cubicBezTo>
                        <a:pt x="339" y="2462"/>
                        <a:pt x="424" y="2314"/>
                        <a:pt x="513" y="2261"/>
                      </a:cubicBezTo>
                      <a:lnTo>
                        <a:pt x="3838" y="340"/>
                      </a:lnTo>
                      <a:close/>
                      <a:moveTo>
                        <a:pt x="3941" y="1"/>
                      </a:moveTo>
                      <a:cubicBezTo>
                        <a:pt x="3898" y="1"/>
                        <a:pt x="3850" y="15"/>
                        <a:pt x="3799" y="44"/>
                      </a:cubicBezTo>
                      <a:lnTo>
                        <a:pt x="375" y="2023"/>
                      </a:lnTo>
                      <a:cubicBezTo>
                        <a:pt x="326" y="2053"/>
                        <a:pt x="283" y="2089"/>
                        <a:pt x="245" y="2132"/>
                      </a:cubicBezTo>
                      <a:cubicBezTo>
                        <a:pt x="214" y="2166"/>
                        <a:pt x="186" y="2202"/>
                        <a:pt x="163" y="2242"/>
                      </a:cubicBezTo>
                      <a:cubicBezTo>
                        <a:pt x="183" y="2207"/>
                        <a:pt x="208" y="2173"/>
                        <a:pt x="232" y="2142"/>
                      </a:cubicBezTo>
                      <a:lnTo>
                        <a:pt x="198" y="2120"/>
                      </a:lnTo>
                      <a:cubicBezTo>
                        <a:pt x="134" y="2201"/>
                        <a:pt x="68" y="2281"/>
                        <a:pt x="1" y="2362"/>
                      </a:cubicBezTo>
                      <a:lnTo>
                        <a:pt x="84" y="2411"/>
                      </a:lnTo>
                      <a:cubicBezTo>
                        <a:pt x="93" y="2383"/>
                        <a:pt x="103" y="2356"/>
                        <a:pt x="115" y="2330"/>
                      </a:cubicBezTo>
                      <a:lnTo>
                        <a:pt x="115" y="2330"/>
                      </a:lnTo>
                      <a:cubicBezTo>
                        <a:pt x="82" y="2404"/>
                        <a:pt x="63" y="2484"/>
                        <a:pt x="60" y="2565"/>
                      </a:cubicBezTo>
                      <a:lnTo>
                        <a:pt x="71" y="6500"/>
                      </a:lnTo>
                      <a:cubicBezTo>
                        <a:pt x="70" y="6561"/>
                        <a:pt x="91" y="6618"/>
                        <a:pt x="130" y="6664"/>
                      </a:cubicBezTo>
                      <a:cubicBezTo>
                        <a:pt x="162" y="6699"/>
                        <a:pt x="204" y="6719"/>
                        <a:pt x="254" y="6719"/>
                      </a:cubicBezTo>
                      <a:cubicBezTo>
                        <a:pt x="294" y="6719"/>
                        <a:pt x="339" y="6707"/>
                        <a:pt x="387" y="6679"/>
                      </a:cubicBezTo>
                      <a:lnTo>
                        <a:pt x="794" y="6444"/>
                      </a:lnTo>
                      <a:lnTo>
                        <a:pt x="3812" y="4703"/>
                      </a:lnTo>
                      <a:cubicBezTo>
                        <a:pt x="3986" y="4602"/>
                        <a:pt x="4126" y="4359"/>
                        <a:pt x="4126" y="4160"/>
                      </a:cubicBezTo>
                      <a:lnTo>
                        <a:pt x="4114" y="225"/>
                      </a:lnTo>
                      <a:cubicBezTo>
                        <a:pt x="4114" y="125"/>
                        <a:pt x="4078" y="54"/>
                        <a:pt x="4022" y="21"/>
                      </a:cubicBezTo>
                      <a:cubicBezTo>
                        <a:pt x="3998" y="8"/>
                        <a:pt x="3971" y="1"/>
                        <a:pt x="39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7"/>
                <p:cNvSpPr/>
                <p:nvPr/>
              </p:nvSpPr>
              <p:spPr>
                <a:xfrm>
                  <a:off x="3591975" y="1455225"/>
                  <a:ext cx="87775" cy="151050"/>
                </a:xfrm>
                <a:custGeom>
                  <a:avLst/>
                  <a:gdLst/>
                  <a:ahLst/>
                  <a:cxnLst/>
                  <a:rect l="l" t="t" r="r" b="b"/>
                  <a:pathLst>
                    <a:path w="3511" h="6042" extrusionOk="0">
                      <a:moveTo>
                        <a:pt x="2385" y="1018"/>
                      </a:moveTo>
                      <a:cubicBezTo>
                        <a:pt x="2895" y="1018"/>
                        <a:pt x="3247" y="1423"/>
                        <a:pt x="3249" y="2123"/>
                      </a:cubicBezTo>
                      <a:cubicBezTo>
                        <a:pt x="3254" y="3112"/>
                        <a:pt x="2558" y="4312"/>
                        <a:pt x="1699" y="4810"/>
                      </a:cubicBezTo>
                      <a:cubicBezTo>
                        <a:pt x="1448" y="4954"/>
                        <a:pt x="1211" y="5022"/>
                        <a:pt x="1001" y="5022"/>
                      </a:cubicBezTo>
                      <a:cubicBezTo>
                        <a:pt x="491" y="5022"/>
                        <a:pt x="140" y="4619"/>
                        <a:pt x="139" y="3918"/>
                      </a:cubicBezTo>
                      <a:cubicBezTo>
                        <a:pt x="136" y="2931"/>
                        <a:pt x="829" y="1729"/>
                        <a:pt x="1687" y="1232"/>
                      </a:cubicBezTo>
                      <a:cubicBezTo>
                        <a:pt x="1938" y="1087"/>
                        <a:pt x="2175" y="1018"/>
                        <a:pt x="2385" y="1018"/>
                      </a:cubicBezTo>
                      <a:close/>
                      <a:moveTo>
                        <a:pt x="3500" y="0"/>
                      </a:moveTo>
                      <a:lnTo>
                        <a:pt x="175" y="1921"/>
                      </a:lnTo>
                      <a:cubicBezTo>
                        <a:pt x="85" y="1974"/>
                        <a:pt x="1" y="2122"/>
                        <a:pt x="1" y="2224"/>
                      </a:cubicBezTo>
                      <a:lnTo>
                        <a:pt x="9" y="6042"/>
                      </a:lnTo>
                      <a:lnTo>
                        <a:pt x="3335" y="4124"/>
                      </a:lnTo>
                      <a:cubicBezTo>
                        <a:pt x="3422" y="4071"/>
                        <a:pt x="3510" y="3918"/>
                        <a:pt x="3510" y="3820"/>
                      </a:cubicBezTo>
                      <a:lnTo>
                        <a:pt x="35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p:nvPr/>
              </p:nvSpPr>
              <p:spPr>
                <a:xfrm>
                  <a:off x="3595300" y="1480700"/>
                  <a:ext cx="78000" cy="100100"/>
                </a:xfrm>
                <a:custGeom>
                  <a:avLst/>
                  <a:gdLst/>
                  <a:ahLst/>
                  <a:cxnLst/>
                  <a:rect l="l" t="t" r="r" b="b"/>
                  <a:pathLst>
                    <a:path w="3120" h="4004" extrusionOk="0">
                      <a:moveTo>
                        <a:pt x="2251" y="0"/>
                      </a:moveTo>
                      <a:cubicBezTo>
                        <a:pt x="2041" y="0"/>
                        <a:pt x="1805" y="68"/>
                        <a:pt x="1554" y="213"/>
                      </a:cubicBezTo>
                      <a:cubicBezTo>
                        <a:pt x="696" y="710"/>
                        <a:pt x="1" y="1912"/>
                        <a:pt x="6" y="2899"/>
                      </a:cubicBezTo>
                      <a:cubicBezTo>
                        <a:pt x="8" y="3599"/>
                        <a:pt x="359" y="4003"/>
                        <a:pt x="869" y="4003"/>
                      </a:cubicBezTo>
                      <a:cubicBezTo>
                        <a:pt x="1079" y="4003"/>
                        <a:pt x="1315" y="3935"/>
                        <a:pt x="1566" y="3791"/>
                      </a:cubicBezTo>
                      <a:cubicBezTo>
                        <a:pt x="2426" y="3295"/>
                        <a:pt x="3119" y="2090"/>
                        <a:pt x="3118" y="1104"/>
                      </a:cubicBezTo>
                      <a:cubicBezTo>
                        <a:pt x="3115" y="406"/>
                        <a:pt x="2763" y="0"/>
                        <a:pt x="2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7"/>
                <p:cNvSpPr/>
                <p:nvPr/>
              </p:nvSpPr>
              <p:spPr>
                <a:xfrm>
                  <a:off x="3560775" y="1395200"/>
                  <a:ext cx="2750" cy="4500"/>
                </a:xfrm>
                <a:custGeom>
                  <a:avLst/>
                  <a:gdLst/>
                  <a:ahLst/>
                  <a:cxnLst/>
                  <a:rect l="l" t="t" r="r" b="b"/>
                  <a:pathLst>
                    <a:path w="110" h="180" extrusionOk="0">
                      <a:moveTo>
                        <a:pt x="1" y="0"/>
                      </a:moveTo>
                      <a:lnTo>
                        <a:pt x="1" y="179"/>
                      </a:lnTo>
                      <a:lnTo>
                        <a:pt x="109" y="115"/>
                      </a:lnTo>
                      <a:cubicBezTo>
                        <a:pt x="90" y="97"/>
                        <a:pt x="70" y="76"/>
                        <a:pt x="52" y="59"/>
                      </a:cubicBezTo>
                      <a:cubicBezTo>
                        <a:pt x="37" y="46"/>
                        <a:pt x="19" y="22"/>
                        <a:pt x="1" y="0"/>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7"/>
                <p:cNvSpPr/>
                <p:nvPr/>
              </p:nvSpPr>
              <p:spPr>
                <a:xfrm>
                  <a:off x="3512350" y="1303775"/>
                  <a:ext cx="65575" cy="95925"/>
                </a:xfrm>
                <a:custGeom>
                  <a:avLst/>
                  <a:gdLst/>
                  <a:ahLst/>
                  <a:cxnLst/>
                  <a:rect l="l" t="t" r="r" b="b"/>
                  <a:pathLst>
                    <a:path w="2623" h="3837" extrusionOk="0">
                      <a:moveTo>
                        <a:pt x="0" y="0"/>
                      </a:moveTo>
                      <a:lnTo>
                        <a:pt x="0" y="0"/>
                      </a:lnTo>
                      <a:cubicBezTo>
                        <a:pt x="54" y="140"/>
                        <a:pt x="100" y="282"/>
                        <a:pt x="136" y="429"/>
                      </a:cubicBezTo>
                      <a:cubicBezTo>
                        <a:pt x="168" y="563"/>
                        <a:pt x="187" y="701"/>
                        <a:pt x="199" y="841"/>
                      </a:cubicBezTo>
                      <a:cubicBezTo>
                        <a:pt x="200" y="893"/>
                        <a:pt x="200" y="948"/>
                        <a:pt x="200" y="1000"/>
                      </a:cubicBezTo>
                      <a:lnTo>
                        <a:pt x="199" y="2831"/>
                      </a:lnTo>
                      <a:lnTo>
                        <a:pt x="811" y="3184"/>
                      </a:lnTo>
                      <a:lnTo>
                        <a:pt x="1938" y="3836"/>
                      </a:lnTo>
                      <a:lnTo>
                        <a:pt x="1938" y="3657"/>
                      </a:lnTo>
                      <a:cubicBezTo>
                        <a:pt x="1890" y="3603"/>
                        <a:pt x="1848" y="3544"/>
                        <a:pt x="1813" y="3480"/>
                      </a:cubicBezTo>
                      <a:cubicBezTo>
                        <a:pt x="1790" y="3442"/>
                        <a:pt x="1770" y="3403"/>
                        <a:pt x="1754" y="3362"/>
                      </a:cubicBezTo>
                      <a:cubicBezTo>
                        <a:pt x="1747" y="3350"/>
                        <a:pt x="1742" y="3339"/>
                        <a:pt x="1737" y="3329"/>
                      </a:cubicBezTo>
                      <a:cubicBezTo>
                        <a:pt x="1736" y="3325"/>
                        <a:pt x="1736" y="3322"/>
                        <a:pt x="1734" y="3319"/>
                      </a:cubicBezTo>
                      <a:cubicBezTo>
                        <a:pt x="1716" y="3278"/>
                        <a:pt x="1701" y="3237"/>
                        <a:pt x="1692" y="3194"/>
                      </a:cubicBezTo>
                      <a:cubicBezTo>
                        <a:pt x="1680" y="3153"/>
                        <a:pt x="1667" y="3099"/>
                        <a:pt x="1660" y="3051"/>
                      </a:cubicBezTo>
                      <a:cubicBezTo>
                        <a:pt x="1660" y="3050"/>
                        <a:pt x="1659" y="3046"/>
                        <a:pt x="1659" y="3043"/>
                      </a:cubicBezTo>
                      <a:cubicBezTo>
                        <a:pt x="1657" y="3035"/>
                        <a:pt x="1655" y="3027"/>
                        <a:pt x="1654" y="3020"/>
                      </a:cubicBezTo>
                      <a:cubicBezTo>
                        <a:pt x="1652" y="2995"/>
                        <a:pt x="1649" y="2979"/>
                        <a:pt x="1649" y="2963"/>
                      </a:cubicBezTo>
                      <a:cubicBezTo>
                        <a:pt x="1642" y="2897"/>
                        <a:pt x="1642" y="2846"/>
                        <a:pt x="1642" y="2821"/>
                      </a:cubicBezTo>
                      <a:cubicBezTo>
                        <a:pt x="1642" y="2792"/>
                        <a:pt x="1644" y="2757"/>
                        <a:pt x="1647" y="2721"/>
                      </a:cubicBezTo>
                      <a:cubicBezTo>
                        <a:pt x="1649" y="2701"/>
                        <a:pt x="1650" y="2683"/>
                        <a:pt x="1654" y="2662"/>
                      </a:cubicBezTo>
                      <a:cubicBezTo>
                        <a:pt x="1660" y="2609"/>
                        <a:pt x="1670" y="2559"/>
                        <a:pt x="1683" y="2508"/>
                      </a:cubicBezTo>
                      <a:cubicBezTo>
                        <a:pt x="1683" y="2504"/>
                        <a:pt x="1683" y="2501"/>
                        <a:pt x="1685" y="2498"/>
                      </a:cubicBezTo>
                      <a:cubicBezTo>
                        <a:pt x="1687" y="2488"/>
                        <a:pt x="1692" y="2480"/>
                        <a:pt x="1693" y="2470"/>
                      </a:cubicBezTo>
                      <a:cubicBezTo>
                        <a:pt x="1706" y="2429"/>
                        <a:pt x="1719" y="2391"/>
                        <a:pt x="1734" y="2352"/>
                      </a:cubicBezTo>
                      <a:cubicBezTo>
                        <a:pt x="1739" y="2340"/>
                        <a:pt x="1742" y="2327"/>
                        <a:pt x="1747" y="2316"/>
                      </a:cubicBezTo>
                      <a:cubicBezTo>
                        <a:pt x="1749" y="2311"/>
                        <a:pt x="1749" y="2309"/>
                        <a:pt x="1751" y="2306"/>
                      </a:cubicBezTo>
                      <a:cubicBezTo>
                        <a:pt x="1759" y="2286"/>
                        <a:pt x="1767" y="2270"/>
                        <a:pt x="1777" y="2251"/>
                      </a:cubicBezTo>
                      <a:cubicBezTo>
                        <a:pt x="1785" y="2233"/>
                        <a:pt x="1797" y="2205"/>
                        <a:pt x="1805" y="2191"/>
                      </a:cubicBezTo>
                      <a:cubicBezTo>
                        <a:pt x="1813" y="2176"/>
                        <a:pt x="1823" y="2161"/>
                        <a:pt x="1829" y="2150"/>
                      </a:cubicBezTo>
                      <a:cubicBezTo>
                        <a:pt x="1831" y="2145"/>
                        <a:pt x="1836" y="2137"/>
                        <a:pt x="1838" y="2133"/>
                      </a:cubicBezTo>
                      <a:cubicBezTo>
                        <a:pt x="1843" y="2125"/>
                        <a:pt x="1848" y="2120"/>
                        <a:pt x="1851" y="2114"/>
                      </a:cubicBezTo>
                      <a:cubicBezTo>
                        <a:pt x="1859" y="2100"/>
                        <a:pt x="1867" y="2089"/>
                        <a:pt x="1877" y="2074"/>
                      </a:cubicBezTo>
                      <a:cubicBezTo>
                        <a:pt x="1887" y="2059"/>
                        <a:pt x="1895" y="2046"/>
                        <a:pt x="1908" y="2028"/>
                      </a:cubicBezTo>
                      <a:cubicBezTo>
                        <a:pt x="1913" y="2022"/>
                        <a:pt x="1918" y="2013"/>
                        <a:pt x="1923" y="2007"/>
                      </a:cubicBezTo>
                      <a:cubicBezTo>
                        <a:pt x="1938" y="1987"/>
                        <a:pt x="1954" y="1966"/>
                        <a:pt x="1969" y="1949"/>
                      </a:cubicBezTo>
                      <a:lnTo>
                        <a:pt x="1972" y="1944"/>
                      </a:lnTo>
                      <a:lnTo>
                        <a:pt x="1990" y="1921"/>
                      </a:lnTo>
                      <a:cubicBezTo>
                        <a:pt x="1995" y="1918"/>
                        <a:pt x="1999" y="1913"/>
                        <a:pt x="2002" y="1910"/>
                      </a:cubicBezTo>
                      <a:cubicBezTo>
                        <a:pt x="2020" y="1889"/>
                        <a:pt x="2035" y="1875"/>
                        <a:pt x="2035" y="1875"/>
                      </a:cubicBezTo>
                      <a:lnTo>
                        <a:pt x="2045" y="1864"/>
                      </a:lnTo>
                      <a:cubicBezTo>
                        <a:pt x="2059" y="1849"/>
                        <a:pt x="2072" y="1834"/>
                        <a:pt x="2086" y="1821"/>
                      </a:cubicBezTo>
                      <a:cubicBezTo>
                        <a:pt x="2095" y="1815"/>
                        <a:pt x="2105" y="1806"/>
                        <a:pt x="2115" y="1798"/>
                      </a:cubicBezTo>
                      <a:cubicBezTo>
                        <a:pt x="2137" y="1779"/>
                        <a:pt x="2160" y="1759"/>
                        <a:pt x="2201" y="1726"/>
                      </a:cubicBezTo>
                      <a:cubicBezTo>
                        <a:pt x="2224" y="1710"/>
                        <a:pt x="2247" y="1695"/>
                        <a:pt x="2271" y="1678"/>
                      </a:cubicBezTo>
                      <a:lnTo>
                        <a:pt x="2284" y="1670"/>
                      </a:lnTo>
                      <a:cubicBezTo>
                        <a:pt x="2293" y="1664"/>
                        <a:pt x="2302" y="1660"/>
                        <a:pt x="2311" y="1655"/>
                      </a:cubicBezTo>
                      <a:lnTo>
                        <a:pt x="2340" y="1636"/>
                      </a:lnTo>
                      <a:lnTo>
                        <a:pt x="2350" y="1631"/>
                      </a:lnTo>
                      <a:cubicBezTo>
                        <a:pt x="2389" y="1609"/>
                        <a:pt x="2430" y="1590"/>
                        <a:pt x="2472" y="1572"/>
                      </a:cubicBezTo>
                      <a:lnTo>
                        <a:pt x="2483" y="1567"/>
                      </a:lnTo>
                      <a:cubicBezTo>
                        <a:pt x="2529" y="1547"/>
                        <a:pt x="2575" y="1531"/>
                        <a:pt x="2623" y="1516"/>
                      </a:cubicBez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p:nvPr/>
              </p:nvSpPr>
              <p:spPr>
                <a:xfrm>
                  <a:off x="3594650" y="1341375"/>
                  <a:ext cx="2000" cy="625"/>
                </a:xfrm>
                <a:custGeom>
                  <a:avLst/>
                  <a:gdLst/>
                  <a:ahLst/>
                  <a:cxnLst/>
                  <a:rect l="l" t="t" r="r" b="b"/>
                  <a:pathLst>
                    <a:path w="80" h="25" extrusionOk="0">
                      <a:moveTo>
                        <a:pt x="1" y="0"/>
                      </a:moveTo>
                      <a:lnTo>
                        <a:pt x="1" y="0"/>
                      </a:lnTo>
                      <a:cubicBezTo>
                        <a:pt x="27" y="7"/>
                        <a:pt x="53" y="15"/>
                        <a:pt x="79" y="25"/>
                      </a:cubicBezTo>
                      <a:cubicBezTo>
                        <a:pt x="65" y="18"/>
                        <a:pt x="47" y="12"/>
                        <a:pt x="32" y="7"/>
                      </a:cubicBezTo>
                      <a:cubicBezTo>
                        <a:pt x="24" y="5"/>
                        <a:pt x="11" y="2"/>
                        <a:pt x="1" y="0"/>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7"/>
                <p:cNvSpPr/>
                <p:nvPr/>
              </p:nvSpPr>
              <p:spPr>
                <a:xfrm>
                  <a:off x="3586725" y="1340300"/>
                  <a:ext cx="25" cy="25"/>
                </a:xfrm>
                <a:custGeom>
                  <a:avLst/>
                  <a:gdLst/>
                  <a:ahLst/>
                  <a:cxnLst/>
                  <a:rect l="l" t="t" r="r" b="b"/>
                  <a:pathLst>
                    <a:path w="1" h="1" extrusionOk="0">
                      <a:moveTo>
                        <a:pt x="1" y="1"/>
                      </a:move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7"/>
                <p:cNvSpPr/>
                <p:nvPr/>
              </p:nvSpPr>
              <p:spPr>
                <a:xfrm>
                  <a:off x="3598600" y="1342650"/>
                  <a:ext cx="1250" cy="600"/>
                </a:xfrm>
                <a:custGeom>
                  <a:avLst/>
                  <a:gdLst/>
                  <a:ahLst/>
                  <a:cxnLst/>
                  <a:rect l="l" t="t" r="r" b="b"/>
                  <a:pathLst>
                    <a:path w="50" h="24" extrusionOk="0">
                      <a:moveTo>
                        <a:pt x="0" y="0"/>
                      </a:moveTo>
                      <a:cubicBezTo>
                        <a:pt x="2" y="1"/>
                        <a:pt x="3" y="2"/>
                        <a:pt x="5" y="3"/>
                      </a:cubicBezTo>
                      <a:lnTo>
                        <a:pt x="5" y="3"/>
                      </a:lnTo>
                      <a:cubicBezTo>
                        <a:pt x="3" y="2"/>
                        <a:pt x="2" y="1"/>
                        <a:pt x="0" y="0"/>
                      </a:cubicBezTo>
                      <a:close/>
                      <a:moveTo>
                        <a:pt x="5" y="3"/>
                      </a:moveTo>
                      <a:lnTo>
                        <a:pt x="5" y="3"/>
                      </a:lnTo>
                      <a:cubicBezTo>
                        <a:pt x="17" y="9"/>
                        <a:pt x="30" y="14"/>
                        <a:pt x="44" y="21"/>
                      </a:cubicBezTo>
                      <a:lnTo>
                        <a:pt x="44" y="21"/>
                      </a:lnTo>
                      <a:cubicBezTo>
                        <a:pt x="34" y="16"/>
                        <a:pt x="25" y="11"/>
                        <a:pt x="17" y="7"/>
                      </a:cubicBezTo>
                      <a:cubicBezTo>
                        <a:pt x="13" y="6"/>
                        <a:pt x="9" y="4"/>
                        <a:pt x="5" y="3"/>
                      </a:cubicBezTo>
                      <a:close/>
                      <a:moveTo>
                        <a:pt x="44" y="21"/>
                      </a:moveTo>
                      <a:cubicBezTo>
                        <a:pt x="46" y="22"/>
                        <a:pt x="48" y="22"/>
                        <a:pt x="50" y="23"/>
                      </a:cubicBezTo>
                      <a:cubicBezTo>
                        <a:pt x="48" y="22"/>
                        <a:pt x="46" y="21"/>
                        <a:pt x="44" y="21"/>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7"/>
                <p:cNvSpPr/>
                <p:nvPr/>
              </p:nvSpPr>
              <p:spPr>
                <a:xfrm>
                  <a:off x="3562050" y="1396675"/>
                  <a:ext cx="1750" cy="1700"/>
                </a:xfrm>
                <a:custGeom>
                  <a:avLst/>
                  <a:gdLst/>
                  <a:ahLst/>
                  <a:cxnLst/>
                  <a:rect l="l" t="t" r="r" b="b"/>
                  <a:pathLst>
                    <a:path w="70" h="68" extrusionOk="0">
                      <a:moveTo>
                        <a:pt x="1" y="0"/>
                      </a:moveTo>
                      <a:cubicBezTo>
                        <a:pt x="22" y="22"/>
                        <a:pt x="45" y="45"/>
                        <a:pt x="70" y="68"/>
                      </a:cubicBezTo>
                      <a:cubicBezTo>
                        <a:pt x="66" y="63"/>
                        <a:pt x="63" y="61"/>
                        <a:pt x="58" y="56"/>
                      </a:cubicBezTo>
                      <a:cubicBezTo>
                        <a:pt x="39" y="38"/>
                        <a:pt x="19" y="17"/>
                        <a:pt x="1" y="0"/>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7"/>
                <p:cNvSpPr/>
                <p:nvPr/>
              </p:nvSpPr>
              <p:spPr>
                <a:xfrm>
                  <a:off x="3564075" y="1398550"/>
                  <a:ext cx="1000" cy="850"/>
                </a:xfrm>
                <a:custGeom>
                  <a:avLst/>
                  <a:gdLst/>
                  <a:ahLst/>
                  <a:cxnLst/>
                  <a:rect l="l" t="t" r="r" b="b"/>
                  <a:pathLst>
                    <a:path w="40" h="34" extrusionOk="0">
                      <a:moveTo>
                        <a:pt x="0" y="1"/>
                      </a:moveTo>
                      <a:cubicBezTo>
                        <a:pt x="10" y="11"/>
                        <a:pt x="22" y="21"/>
                        <a:pt x="31" y="29"/>
                      </a:cubicBezTo>
                      <a:lnTo>
                        <a:pt x="40" y="34"/>
                      </a:lnTo>
                      <a:cubicBezTo>
                        <a:pt x="26" y="22"/>
                        <a:pt x="13" y="12"/>
                        <a:pt x="0" y="1"/>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7"/>
                <p:cNvSpPr/>
                <p:nvPr/>
              </p:nvSpPr>
              <p:spPr>
                <a:xfrm>
                  <a:off x="3565175" y="1345675"/>
                  <a:ext cx="3925" cy="3025"/>
                </a:xfrm>
                <a:custGeom>
                  <a:avLst/>
                  <a:gdLst/>
                  <a:ahLst/>
                  <a:cxnLst/>
                  <a:rect l="l" t="t" r="r" b="b"/>
                  <a:pathLst>
                    <a:path w="157" h="121" extrusionOk="0">
                      <a:moveTo>
                        <a:pt x="157" y="1"/>
                      </a:moveTo>
                      <a:cubicBezTo>
                        <a:pt x="152" y="3"/>
                        <a:pt x="148" y="6"/>
                        <a:pt x="144" y="9"/>
                      </a:cubicBezTo>
                      <a:lnTo>
                        <a:pt x="144" y="9"/>
                      </a:lnTo>
                      <a:cubicBezTo>
                        <a:pt x="148" y="6"/>
                        <a:pt x="152" y="3"/>
                        <a:pt x="157" y="1"/>
                      </a:cubicBezTo>
                      <a:close/>
                      <a:moveTo>
                        <a:pt x="144" y="9"/>
                      </a:moveTo>
                      <a:lnTo>
                        <a:pt x="144" y="9"/>
                      </a:lnTo>
                      <a:cubicBezTo>
                        <a:pt x="124" y="22"/>
                        <a:pt x="105" y="35"/>
                        <a:pt x="86" y="48"/>
                      </a:cubicBezTo>
                      <a:cubicBezTo>
                        <a:pt x="45" y="81"/>
                        <a:pt x="22" y="101"/>
                        <a:pt x="1" y="121"/>
                      </a:cubicBezTo>
                      <a:cubicBezTo>
                        <a:pt x="12" y="111"/>
                        <a:pt x="24" y="101"/>
                        <a:pt x="33" y="93"/>
                      </a:cubicBezTo>
                      <a:cubicBezTo>
                        <a:pt x="69" y="63"/>
                        <a:pt x="106" y="35"/>
                        <a:pt x="144" y="9"/>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a:off x="3570050" y="1344450"/>
                  <a:ext cx="1025" cy="650"/>
                </a:xfrm>
                <a:custGeom>
                  <a:avLst/>
                  <a:gdLst/>
                  <a:ahLst/>
                  <a:cxnLst/>
                  <a:rect l="l" t="t" r="r" b="b"/>
                  <a:pathLst>
                    <a:path w="41" h="26" extrusionOk="0">
                      <a:moveTo>
                        <a:pt x="40" y="0"/>
                      </a:moveTo>
                      <a:lnTo>
                        <a:pt x="31" y="5"/>
                      </a:lnTo>
                      <a:lnTo>
                        <a:pt x="1" y="25"/>
                      </a:lnTo>
                      <a:lnTo>
                        <a:pt x="40" y="0"/>
                      </a:ln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3558025" y="1356525"/>
                  <a:ext cx="600" cy="975"/>
                </a:xfrm>
                <a:custGeom>
                  <a:avLst/>
                  <a:gdLst/>
                  <a:ahLst/>
                  <a:cxnLst/>
                  <a:rect l="l" t="t" r="r" b="b"/>
                  <a:pathLst>
                    <a:path w="24" h="39" extrusionOk="0">
                      <a:moveTo>
                        <a:pt x="24" y="0"/>
                      </a:moveTo>
                      <a:cubicBezTo>
                        <a:pt x="19" y="8"/>
                        <a:pt x="16" y="13"/>
                        <a:pt x="11" y="22"/>
                      </a:cubicBezTo>
                      <a:cubicBezTo>
                        <a:pt x="10" y="23"/>
                        <a:pt x="9" y="25"/>
                        <a:pt x="7" y="28"/>
                      </a:cubicBezTo>
                      <a:lnTo>
                        <a:pt x="7" y="28"/>
                      </a:lnTo>
                      <a:cubicBezTo>
                        <a:pt x="13" y="18"/>
                        <a:pt x="19" y="9"/>
                        <a:pt x="24" y="0"/>
                      </a:cubicBezTo>
                      <a:close/>
                      <a:moveTo>
                        <a:pt x="7" y="28"/>
                      </a:moveTo>
                      <a:cubicBezTo>
                        <a:pt x="5" y="31"/>
                        <a:pt x="3" y="35"/>
                        <a:pt x="1" y="38"/>
                      </a:cubicBezTo>
                      <a:cubicBezTo>
                        <a:pt x="3" y="35"/>
                        <a:pt x="5" y="31"/>
                        <a:pt x="7" y="28"/>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3562375" y="1350325"/>
                  <a:ext cx="1100" cy="1125"/>
                </a:xfrm>
                <a:custGeom>
                  <a:avLst/>
                  <a:gdLst/>
                  <a:ahLst/>
                  <a:cxnLst/>
                  <a:rect l="l" t="t" r="r" b="b"/>
                  <a:pathLst>
                    <a:path w="44" h="45" extrusionOk="0">
                      <a:moveTo>
                        <a:pt x="44" y="0"/>
                      </a:moveTo>
                      <a:lnTo>
                        <a:pt x="32" y="10"/>
                      </a:lnTo>
                      <a:cubicBezTo>
                        <a:pt x="32" y="10"/>
                        <a:pt x="23" y="20"/>
                        <a:pt x="10" y="34"/>
                      </a:cubicBezTo>
                      <a:lnTo>
                        <a:pt x="10" y="34"/>
                      </a:lnTo>
                      <a:cubicBezTo>
                        <a:pt x="21" y="23"/>
                        <a:pt x="32" y="12"/>
                        <a:pt x="44" y="0"/>
                      </a:cubicBezTo>
                      <a:close/>
                      <a:moveTo>
                        <a:pt x="10" y="34"/>
                      </a:moveTo>
                      <a:lnTo>
                        <a:pt x="10" y="34"/>
                      </a:lnTo>
                      <a:cubicBezTo>
                        <a:pt x="7" y="38"/>
                        <a:pt x="4" y="41"/>
                        <a:pt x="1" y="45"/>
                      </a:cubicBezTo>
                      <a:cubicBezTo>
                        <a:pt x="4" y="41"/>
                        <a:pt x="7" y="37"/>
                        <a:pt x="10" y="34"/>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a:off x="3556025" y="1360050"/>
                  <a:ext cx="725" cy="1575"/>
                </a:xfrm>
                <a:custGeom>
                  <a:avLst/>
                  <a:gdLst/>
                  <a:ahLst/>
                  <a:cxnLst/>
                  <a:rect l="l" t="t" r="r" b="b"/>
                  <a:pathLst>
                    <a:path w="29" h="63" extrusionOk="0">
                      <a:moveTo>
                        <a:pt x="28" y="0"/>
                      </a:moveTo>
                      <a:cubicBezTo>
                        <a:pt x="22" y="13"/>
                        <a:pt x="17" y="25"/>
                        <a:pt x="11" y="37"/>
                      </a:cubicBezTo>
                      <a:lnTo>
                        <a:pt x="11" y="37"/>
                      </a:lnTo>
                      <a:cubicBezTo>
                        <a:pt x="17" y="24"/>
                        <a:pt x="23" y="13"/>
                        <a:pt x="28" y="0"/>
                      </a:cubicBezTo>
                      <a:close/>
                      <a:moveTo>
                        <a:pt x="11" y="37"/>
                      </a:moveTo>
                      <a:lnTo>
                        <a:pt x="11" y="37"/>
                      </a:lnTo>
                      <a:cubicBezTo>
                        <a:pt x="9" y="43"/>
                        <a:pt x="6" y="48"/>
                        <a:pt x="4" y="55"/>
                      </a:cubicBezTo>
                      <a:cubicBezTo>
                        <a:pt x="3" y="56"/>
                        <a:pt x="2" y="58"/>
                        <a:pt x="2" y="59"/>
                      </a:cubicBezTo>
                      <a:lnTo>
                        <a:pt x="2" y="59"/>
                      </a:lnTo>
                      <a:cubicBezTo>
                        <a:pt x="5" y="51"/>
                        <a:pt x="8" y="44"/>
                        <a:pt x="11" y="37"/>
                      </a:cubicBezTo>
                      <a:close/>
                      <a:moveTo>
                        <a:pt x="2" y="59"/>
                      </a:moveTo>
                      <a:lnTo>
                        <a:pt x="2" y="59"/>
                      </a:lnTo>
                      <a:cubicBezTo>
                        <a:pt x="1" y="60"/>
                        <a:pt x="1" y="62"/>
                        <a:pt x="0" y="63"/>
                      </a:cubicBezTo>
                      <a:cubicBezTo>
                        <a:pt x="1" y="61"/>
                        <a:pt x="2" y="60"/>
                        <a:pt x="2" y="59"/>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a:off x="3553675" y="1366450"/>
                  <a:ext cx="725" cy="3900"/>
                </a:xfrm>
                <a:custGeom>
                  <a:avLst/>
                  <a:gdLst/>
                  <a:ahLst/>
                  <a:cxnLst/>
                  <a:rect l="l" t="t" r="r" b="b"/>
                  <a:pathLst>
                    <a:path w="29" h="156" extrusionOk="0">
                      <a:moveTo>
                        <a:pt x="1" y="155"/>
                      </a:moveTo>
                      <a:lnTo>
                        <a:pt x="1" y="155"/>
                      </a:lnTo>
                      <a:cubicBezTo>
                        <a:pt x="7" y="102"/>
                        <a:pt x="17" y="52"/>
                        <a:pt x="29" y="1"/>
                      </a:cubicBezTo>
                      <a:cubicBezTo>
                        <a:pt x="17" y="52"/>
                        <a:pt x="7" y="102"/>
                        <a:pt x="1" y="155"/>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a:off x="3553350" y="1374300"/>
                  <a:ext cx="200" cy="3550"/>
                </a:xfrm>
                <a:custGeom>
                  <a:avLst/>
                  <a:gdLst/>
                  <a:ahLst/>
                  <a:cxnLst/>
                  <a:rect l="l" t="t" r="r" b="b"/>
                  <a:pathLst>
                    <a:path w="8" h="142" extrusionOk="0">
                      <a:moveTo>
                        <a:pt x="1" y="0"/>
                      </a:moveTo>
                      <a:cubicBezTo>
                        <a:pt x="1" y="22"/>
                        <a:pt x="2" y="60"/>
                        <a:pt x="5" y="109"/>
                      </a:cubicBezTo>
                      <a:lnTo>
                        <a:pt x="5" y="109"/>
                      </a:lnTo>
                      <a:cubicBezTo>
                        <a:pt x="4" y="83"/>
                        <a:pt x="3" y="53"/>
                        <a:pt x="1" y="0"/>
                      </a:cubicBezTo>
                      <a:close/>
                      <a:moveTo>
                        <a:pt x="5" y="109"/>
                      </a:moveTo>
                      <a:lnTo>
                        <a:pt x="5" y="109"/>
                      </a:lnTo>
                      <a:cubicBezTo>
                        <a:pt x="5" y="120"/>
                        <a:pt x="6" y="131"/>
                        <a:pt x="7" y="142"/>
                      </a:cubicBezTo>
                      <a:cubicBezTo>
                        <a:pt x="6" y="130"/>
                        <a:pt x="6" y="119"/>
                        <a:pt x="5" y="109"/>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a:off x="3553350" y="1340250"/>
                  <a:ext cx="108875" cy="96600"/>
                </a:xfrm>
                <a:custGeom>
                  <a:avLst/>
                  <a:gdLst/>
                  <a:ahLst/>
                  <a:cxnLst/>
                  <a:rect l="l" t="t" r="r" b="b"/>
                  <a:pathLst>
                    <a:path w="4355" h="3864" extrusionOk="0">
                      <a:moveTo>
                        <a:pt x="1306" y="1"/>
                      </a:moveTo>
                      <a:cubicBezTo>
                        <a:pt x="1262" y="3"/>
                        <a:pt x="1229" y="9"/>
                        <a:pt x="1191" y="14"/>
                      </a:cubicBezTo>
                      <a:cubicBezTo>
                        <a:pt x="1167" y="17"/>
                        <a:pt x="1135" y="19"/>
                        <a:pt x="1114" y="22"/>
                      </a:cubicBezTo>
                      <a:cubicBezTo>
                        <a:pt x="1070" y="30"/>
                        <a:pt x="1025" y="40"/>
                        <a:pt x="981" y="53"/>
                      </a:cubicBezTo>
                      <a:cubicBezTo>
                        <a:pt x="933" y="68"/>
                        <a:pt x="887" y="85"/>
                        <a:pt x="841" y="103"/>
                      </a:cubicBezTo>
                      <a:lnTo>
                        <a:pt x="830" y="109"/>
                      </a:lnTo>
                      <a:cubicBezTo>
                        <a:pt x="789" y="127"/>
                        <a:pt x="748" y="147"/>
                        <a:pt x="708" y="168"/>
                      </a:cubicBezTo>
                      <a:lnTo>
                        <a:pt x="669" y="193"/>
                      </a:lnTo>
                      <a:cubicBezTo>
                        <a:pt x="661" y="198"/>
                        <a:pt x="653" y="203"/>
                        <a:pt x="643" y="208"/>
                      </a:cubicBezTo>
                      <a:lnTo>
                        <a:pt x="630" y="218"/>
                      </a:lnTo>
                      <a:cubicBezTo>
                        <a:pt x="587" y="246"/>
                        <a:pt x="546" y="275"/>
                        <a:pt x="506" y="310"/>
                      </a:cubicBezTo>
                      <a:cubicBezTo>
                        <a:pt x="498" y="318"/>
                        <a:pt x="487" y="326"/>
                        <a:pt x="475" y="336"/>
                      </a:cubicBezTo>
                      <a:cubicBezTo>
                        <a:pt x="462" y="346"/>
                        <a:pt x="454" y="352"/>
                        <a:pt x="446" y="361"/>
                      </a:cubicBezTo>
                      <a:cubicBezTo>
                        <a:pt x="432" y="372"/>
                        <a:pt x="419" y="388"/>
                        <a:pt x="405" y="403"/>
                      </a:cubicBezTo>
                      <a:cubicBezTo>
                        <a:pt x="388" y="418"/>
                        <a:pt x="375" y="433"/>
                        <a:pt x="362" y="448"/>
                      </a:cubicBezTo>
                      <a:cubicBezTo>
                        <a:pt x="359" y="451"/>
                        <a:pt x="354" y="456"/>
                        <a:pt x="350" y="461"/>
                      </a:cubicBezTo>
                      <a:lnTo>
                        <a:pt x="331" y="484"/>
                      </a:lnTo>
                      <a:lnTo>
                        <a:pt x="327" y="487"/>
                      </a:lnTo>
                      <a:cubicBezTo>
                        <a:pt x="314" y="503"/>
                        <a:pt x="298" y="525"/>
                        <a:pt x="283" y="544"/>
                      </a:cubicBezTo>
                      <a:cubicBezTo>
                        <a:pt x="278" y="553"/>
                        <a:pt x="272" y="559"/>
                        <a:pt x="268" y="566"/>
                      </a:cubicBezTo>
                      <a:cubicBezTo>
                        <a:pt x="255" y="586"/>
                        <a:pt x="244" y="600"/>
                        <a:pt x="235" y="613"/>
                      </a:cubicBezTo>
                      <a:cubicBezTo>
                        <a:pt x="227" y="625"/>
                        <a:pt x="217" y="640"/>
                        <a:pt x="211" y="651"/>
                      </a:cubicBezTo>
                      <a:cubicBezTo>
                        <a:pt x="203" y="663"/>
                        <a:pt x="196" y="674"/>
                        <a:pt x="188" y="689"/>
                      </a:cubicBezTo>
                      <a:cubicBezTo>
                        <a:pt x="180" y="702"/>
                        <a:pt x="173" y="712"/>
                        <a:pt x="163" y="730"/>
                      </a:cubicBezTo>
                      <a:cubicBezTo>
                        <a:pt x="153" y="746"/>
                        <a:pt x="145" y="771"/>
                        <a:pt x="135" y="791"/>
                      </a:cubicBezTo>
                      <a:cubicBezTo>
                        <a:pt x="125" y="812"/>
                        <a:pt x="116" y="830"/>
                        <a:pt x="106" y="853"/>
                      </a:cubicBezTo>
                      <a:cubicBezTo>
                        <a:pt x="101" y="866"/>
                        <a:pt x="97" y="878"/>
                        <a:pt x="93" y="891"/>
                      </a:cubicBezTo>
                      <a:cubicBezTo>
                        <a:pt x="78" y="929"/>
                        <a:pt x="66" y="967"/>
                        <a:pt x="53" y="1009"/>
                      </a:cubicBezTo>
                      <a:cubicBezTo>
                        <a:pt x="50" y="1017"/>
                        <a:pt x="47" y="1027"/>
                        <a:pt x="43" y="1037"/>
                      </a:cubicBezTo>
                      <a:cubicBezTo>
                        <a:pt x="43" y="1040"/>
                        <a:pt x="43" y="1042"/>
                        <a:pt x="42" y="1047"/>
                      </a:cubicBezTo>
                      <a:cubicBezTo>
                        <a:pt x="29" y="1098"/>
                        <a:pt x="20" y="1149"/>
                        <a:pt x="14" y="1201"/>
                      </a:cubicBezTo>
                      <a:cubicBezTo>
                        <a:pt x="10" y="1223"/>
                        <a:pt x="9" y="1242"/>
                        <a:pt x="7" y="1260"/>
                      </a:cubicBezTo>
                      <a:cubicBezTo>
                        <a:pt x="4" y="1297"/>
                        <a:pt x="1" y="1331"/>
                        <a:pt x="1" y="1361"/>
                      </a:cubicBezTo>
                      <a:cubicBezTo>
                        <a:pt x="4" y="1436"/>
                        <a:pt x="4" y="1466"/>
                        <a:pt x="7" y="1502"/>
                      </a:cubicBezTo>
                      <a:cubicBezTo>
                        <a:pt x="9" y="1518"/>
                        <a:pt x="10" y="1536"/>
                        <a:pt x="14" y="1559"/>
                      </a:cubicBezTo>
                      <a:cubicBezTo>
                        <a:pt x="14" y="1566"/>
                        <a:pt x="15" y="1576"/>
                        <a:pt x="17" y="1582"/>
                      </a:cubicBezTo>
                      <a:cubicBezTo>
                        <a:pt x="17" y="1586"/>
                        <a:pt x="19" y="1589"/>
                        <a:pt x="19" y="1592"/>
                      </a:cubicBezTo>
                      <a:cubicBezTo>
                        <a:pt x="27" y="1638"/>
                        <a:pt x="40" y="1692"/>
                        <a:pt x="50" y="1733"/>
                      </a:cubicBezTo>
                      <a:cubicBezTo>
                        <a:pt x="61" y="1776"/>
                        <a:pt x="76" y="1819"/>
                        <a:pt x="94" y="1860"/>
                      </a:cubicBezTo>
                      <a:cubicBezTo>
                        <a:pt x="96" y="1863"/>
                        <a:pt x="96" y="1866"/>
                        <a:pt x="97" y="1870"/>
                      </a:cubicBezTo>
                      <a:cubicBezTo>
                        <a:pt x="102" y="1880"/>
                        <a:pt x="107" y="1891"/>
                        <a:pt x="114" y="1903"/>
                      </a:cubicBezTo>
                      <a:cubicBezTo>
                        <a:pt x="130" y="1944"/>
                        <a:pt x="150" y="1983"/>
                        <a:pt x="173" y="2021"/>
                      </a:cubicBezTo>
                      <a:cubicBezTo>
                        <a:pt x="208" y="2085"/>
                        <a:pt x="250" y="2144"/>
                        <a:pt x="298" y="2198"/>
                      </a:cubicBezTo>
                      <a:cubicBezTo>
                        <a:pt x="316" y="2220"/>
                        <a:pt x="336" y="2244"/>
                        <a:pt x="350" y="2257"/>
                      </a:cubicBezTo>
                      <a:cubicBezTo>
                        <a:pt x="370" y="2279"/>
                        <a:pt x="393" y="2302"/>
                        <a:pt x="419" y="2323"/>
                      </a:cubicBezTo>
                      <a:lnTo>
                        <a:pt x="429" y="2333"/>
                      </a:lnTo>
                      <a:cubicBezTo>
                        <a:pt x="442" y="2344"/>
                        <a:pt x="455" y="2354"/>
                        <a:pt x="469" y="2366"/>
                      </a:cubicBezTo>
                      <a:cubicBezTo>
                        <a:pt x="477" y="2372"/>
                        <a:pt x="487" y="2382"/>
                        <a:pt x="495" y="2389"/>
                      </a:cubicBezTo>
                      <a:cubicBezTo>
                        <a:pt x="531" y="2415"/>
                        <a:pt x="584" y="2448"/>
                        <a:pt x="623" y="2474"/>
                      </a:cubicBezTo>
                      <a:lnTo>
                        <a:pt x="3016" y="3863"/>
                      </a:lnTo>
                      <a:cubicBezTo>
                        <a:pt x="2843" y="3763"/>
                        <a:pt x="2738" y="3545"/>
                        <a:pt x="2743" y="3238"/>
                      </a:cubicBezTo>
                      <a:cubicBezTo>
                        <a:pt x="2748" y="2635"/>
                        <a:pt x="3177" y="1909"/>
                        <a:pt x="3699" y="1618"/>
                      </a:cubicBezTo>
                      <a:cubicBezTo>
                        <a:pt x="3846" y="1536"/>
                        <a:pt x="3986" y="1498"/>
                        <a:pt x="4109" y="1498"/>
                      </a:cubicBezTo>
                      <a:cubicBezTo>
                        <a:pt x="4201" y="1498"/>
                        <a:pt x="4284" y="1519"/>
                        <a:pt x="4354" y="1559"/>
                      </a:cubicBezTo>
                      <a:lnTo>
                        <a:pt x="1961" y="168"/>
                      </a:lnTo>
                      <a:cubicBezTo>
                        <a:pt x="1932" y="154"/>
                        <a:pt x="1896" y="136"/>
                        <a:pt x="1858" y="118"/>
                      </a:cubicBezTo>
                      <a:cubicBezTo>
                        <a:pt x="1842" y="109"/>
                        <a:pt x="1825" y="103"/>
                        <a:pt x="1809" y="96"/>
                      </a:cubicBezTo>
                      <a:cubicBezTo>
                        <a:pt x="1800" y="93"/>
                        <a:pt x="1791" y="88"/>
                        <a:pt x="1782" y="85"/>
                      </a:cubicBezTo>
                      <a:cubicBezTo>
                        <a:pt x="1768" y="78"/>
                        <a:pt x="1750" y="75"/>
                        <a:pt x="1731" y="68"/>
                      </a:cubicBezTo>
                      <a:cubicBezTo>
                        <a:pt x="1704" y="60"/>
                        <a:pt x="1677" y="50"/>
                        <a:pt x="1653" y="44"/>
                      </a:cubicBezTo>
                      <a:cubicBezTo>
                        <a:pt x="1649" y="44"/>
                        <a:pt x="1646" y="42"/>
                        <a:pt x="1643" y="40"/>
                      </a:cubicBezTo>
                      <a:cubicBezTo>
                        <a:pt x="1615" y="34"/>
                        <a:pt x="1589" y="29"/>
                        <a:pt x="1562" y="24"/>
                      </a:cubicBezTo>
                      <a:cubicBezTo>
                        <a:pt x="1557" y="22"/>
                        <a:pt x="1551" y="21"/>
                        <a:pt x="1544" y="19"/>
                      </a:cubicBezTo>
                      <a:cubicBezTo>
                        <a:pt x="1475" y="7"/>
                        <a:pt x="1406" y="1"/>
                        <a:pt x="13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7"/>
                <p:cNvSpPr/>
                <p:nvPr/>
              </p:nvSpPr>
              <p:spPr>
                <a:xfrm>
                  <a:off x="3568900" y="1402100"/>
                  <a:ext cx="59850" cy="34800"/>
                </a:xfrm>
                <a:custGeom>
                  <a:avLst/>
                  <a:gdLst/>
                  <a:ahLst/>
                  <a:cxnLst/>
                  <a:rect l="l" t="t" r="r" b="b"/>
                  <a:pathLst>
                    <a:path w="2394" h="1392" extrusionOk="0">
                      <a:moveTo>
                        <a:pt x="1" y="0"/>
                      </a:moveTo>
                      <a:lnTo>
                        <a:pt x="536" y="312"/>
                      </a:lnTo>
                      <a:cubicBezTo>
                        <a:pt x="941" y="547"/>
                        <a:pt x="1373" y="799"/>
                        <a:pt x="1779" y="1034"/>
                      </a:cubicBezTo>
                      <a:lnTo>
                        <a:pt x="1779" y="1034"/>
                      </a:lnTo>
                      <a:lnTo>
                        <a:pt x="1" y="0"/>
                      </a:lnTo>
                      <a:close/>
                      <a:moveTo>
                        <a:pt x="1779" y="1034"/>
                      </a:moveTo>
                      <a:lnTo>
                        <a:pt x="2394" y="1391"/>
                      </a:lnTo>
                      <a:lnTo>
                        <a:pt x="2246" y="1304"/>
                      </a:lnTo>
                      <a:cubicBezTo>
                        <a:pt x="2097" y="1218"/>
                        <a:pt x="1940" y="1127"/>
                        <a:pt x="1779" y="1034"/>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3677450" y="1410800"/>
                  <a:ext cx="75" cy="350"/>
                </a:xfrm>
                <a:custGeom>
                  <a:avLst/>
                  <a:gdLst/>
                  <a:ahLst/>
                  <a:cxnLst/>
                  <a:rect l="l" t="t" r="r" b="b"/>
                  <a:pathLst>
                    <a:path w="3" h="14" extrusionOk="0">
                      <a:moveTo>
                        <a:pt x="3" y="0"/>
                      </a:moveTo>
                      <a:cubicBezTo>
                        <a:pt x="3" y="4"/>
                        <a:pt x="3" y="7"/>
                        <a:pt x="2" y="10"/>
                      </a:cubicBezTo>
                      <a:lnTo>
                        <a:pt x="2" y="10"/>
                      </a:lnTo>
                      <a:cubicBezTo>
                        <a:pt x="2" y="10"/>
                        <a:pt x="2" y="10"/>
                        <a:pt x="3" y="10"/>
                      </a:cubicBezTo>
                      <a:cubicBezTo>
                        <a:pt x="3" y="7"/>
                        <a:pt x="3" y="4"/>
                        <a:pt x="3" y="0"/>
                      </a:cubicBezTo>
                      <a:close/>
                      <a:moveTo>
                        <a:pt x="2" y="10"/>
                      </a:moveTo>
                      <a:lnTo>
                        <a:pt x="2" y="10"/>
                      </a:lnTo>
                      <a:cubicBezTo>
                        <a:pt x="1" y="11"/>
                        <a:pt x="1" y="12"/>
                        <a:pt x="1" y="13"/>
                      </a:cubicBezTo>
                      <a:cubicBezTo>
                        <a:pt x="1" y="12"/>
                        <a:pt x="2" y="11"/>
                        <a:pt x="2" y="10"/>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p:nvPr/>
              </p:nvSpPr>
              <p:spPr>
                <a:xfrm>
                  <a:off x="3668400" y="1384025"/>
                  <a:ext cx="1975" cy="2150"/>
                </a:xfrm>
                <a:custGeom>
                  <a:avLst/>
                  <a:gdLst/>
                  <a:ahLst/>
                  <a:cxnLst/>
                  <a:rect l="l" t="t" r="r" b="b"/>
                  <a:pathLst>
                    <a:path w="79" h="86" extrusionOk="0">
                      <a:moveTo>
                        <a:pt x="0" y="1"/>
                      </a:moveTo>
                      <a:cubicBezTo>
                        <a:pt x="21" y="23"/>
                        <a:pt x="49" y="51"/>
                        <a:pt x="79" y="86"/>
                      </a:cubicBezTo>
                      <a:cubicBezTo>
                        <a:pt x="61" y="65"/>
                        <a:pt x="41" y="40"/>
                        <a:pt x="28" y="25"/>
                      </a:cubicBezTo>
                      <a:cubicBezTo>
                        <a:pt x="20" y="17"/>
                        <a:pt x="10" y="9"/>
                        <a:pt x="0" y="1"/>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7"/>
                <p:cNvSpPr/>
                <p:nvPr/>
              </p:nvSpPr>
              <p:spPr>
                <a:xfrm>
                  <a:off x="3673325" y="1390300"/>
                  <a:ext cx="550" cy="975"/>
                </a:xfrm>
                <a:custGeom>
                  <a:avLst/>
                  <a:gdLst/>
                  <a:ahLst/>
                  <a:cxnLst/>
                  <a:rect l="l" t="t" r="r" b="b"/>
                  <a:pathLst>
                    <a:path w="22" h="39" extrusionOk="0">
                      <a:moveTo>
                        <a:pt x="0" y="1"/>
                      </a:moveTo>
                      <a:lnTo>
                        <a:pt x="0" y="1"/>
                      </a:lnTo>
                      <a:cubicBezTo>
                        <a:pt x="1" y="3"/>
                        <a:pt x="2" y="5"/>
                        <a:pt x="3" y="7"/>
                      </a:cubicBezTo>
                      <a:lnTo>
                        <a:pt x="3" y="7"/>
                      </a:lnTo>
                      <a:cubicBezTo>
                        <a:pt x="2" y="5"/>
                        <a:pt x="1" y="3"/>
                        <a:pt x="0" y="1"/>
                      </a:cubicBezTo>
                      <a:close/>
                      <a:moveTo>
                        <a:pt x="3" y="7"/>
                      </a:moveTo>
                      <a:lnTo>
                        <a:pt x="3" y="7"/>
                      </a:lnTo>
                      <a:cubicBezTo>
                        <a:pt x="10" y="19"/>
                        <a:pt x="14" y="29"/>
                        <a:pt x="21" y="39"/>
                      </a:cubicBezTo>
                      <a:cubicBezTo>
                        <a:pt x="17" y="30"/>
                        <a:pt x="13" y="22"/>
                        <a:pt x="8" y="12"/>
                      </a:cubicBezTo>
                      <a:cubicBezTo>
                        <a:pt x="7" y="11"/>
                        <a:pt x="5" y="9"/>
                        <a:pt x="3" y="7"/>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7"/>
                <p:cNvSpPr/>
                <p:nvPr/>
              </p:nvSpPr>
              <p:spPr>
                <a:xfrm>
                  <a:off x="3676650" y="1398225"/>
                  <a:ext cx="425" cy="1725"/>
                </a:xfrm>
                <a:custGeom>
                  <a:avLst/>
                  <a:gdLst/>
                  <a:ahLst/>
                  <a:cxnLst/>
                  <a:rect l="l" t="t" r="r" b="b"/>
                  <a:pathLst>
                    <a:path w="17" h="69" extrusionOk="0">
                      <a:moveTo>
                        <a:pt x="0" y="1"/>
                      </a:moveTo>
                      <a:cubicBezTo>
                        <a:pt x="0" y="2"/>
                        <a:pt x="1" y="4"/>
                        <a:pt x="1" y="5"/>
                      </a:cubicBezTo>
                      <a:lnTo>
                        <a:pt x="1" y="5"/>
                      </a:lnTo>
                      <a:cubicBezTo>
                        <a:pt x="1" y="4"/>
                        <a:pt x="1" y="2"/>
                        <a:pt x="0" y="1"/>
                      </a:cubicBezTo>
                      <a:close/>
                      <a:moveTo>
                        <a:pt x="1" y="5"/>
                      </a:moveTo>
                      <a:cubicBezTo>
                        <a:pt x="7" y="28"/>
                        <a:pt x="12" y="50"/>
                        <a:pt x="17" y="68"/>
                      </a:cubicBezTo>
                      <a:cubicBezTo>
                        <a:pt x="13" y="52"/>
                        <a:pt x="12" y="37"/>
                        <a:pt x="7" y="20"/>
                      </a:cubicBezTo>
                      <a:cubicBezTo>
                        <a:pt x="5" y="14"/>
                        <a:pt x="3" y="10"/>
                        <a:pt x="1" y="5"/>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p:nvPr/>
              </p:nvSpPr>
              <p:spPr>
                <a:xfrm>
                  <a:off x="3677675" y="1404225"/>
                  <a:ext cx="150" cy="2850"/>
                </a:xfrm>
                <a:custGeom>
                  <a:avLst/>
                  <a:gdLst/>
                  <a:ahLst/>
                  <a:cxnLst/>
                  <a:rect l="l" t="t" r="r" b="b"/>
                  <a:pathLst>
                    <a:path w="6" h="114" extrusionOk="0">
                      <a:moveTo>
                        <a:pt x="0" y="0"/>
                      </a:moveTo>
                      <a:lnTo>
                        <a:pt x="0" y="0"/>
                      </a:lnTo>
                      <a:cubicBezTo>
                        <a:pt x="2" y="32"/>
                        <a:pt x="3" y="69"/>
                        <a:pt x="3" y="114"/>
                      </a:cubicBezTo>
                      <a:cubicBezTo>
                        <a:pt x="3" y="112"/>
                        <a:pt x="5" y="66"/>
                        <a:pt x="0" y="0"/>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3665675" y="1430125"/>
                  <a:ext cx="2900" cy="2775"/>
                </a:xfrm>
                <a:custGeom>
                  <a:avLst/>
                  <a:gdLst/>
                  <a:ahLst/>
                  <a:cxnLst/>
                  <a:rect l="l" t="t" r="r" b="b"/>
                  <a:pathLst>
                    <a:path w="116" h="111" extrusionOk="0">
                      <a:moveTo>
                        <a:pt x="116" y="1"/>
                      </a:moveTo>
                      <a:cubicBezTo>
                        <a:pt x="79" y="38"/>
                        <a:pt x="40" y="76"/>
                        <a:pt x="1" y="111"/>
                      </a:cubicBezTo>
                      <a:cubicBezTo>
                        <a:pt x="14" y="99"/>
                        <a:pt x="32" y="86"/>
                        <a:pt x="42" y="76"/>
                      </a:cubicBezTo>
                      <a:cubicBezTo>
                        <a:pt x="63" y="55"/>
                        <a:pt x="89" y="29"/>
                        <a:pt x="116" y="1"/>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3658525" y="1436700"/>
                  <a:ext cx="1875" cy="1000"/>
                </a:xfrm>
                <a:custGeom>
                  <a:avLst/>
                  <a:gdLst/>
                  <a:ahLst/>
                  <a:cxnLst/>
                  <a:rect l="l" t="t" r="r" b="b"/>
                  <a:pathLst>
                    <a:path w="75" h="40" extrusionOk="0">
                      <a:moveTo>
                        <a:pt x="75" y="0"/>
                      </a:moveTo>
                      <a:lnTo>
                        <a:pt x="75" y="0"/>
                      </a:lnTo>
                      <a:cubicBezTo>
                        <a:pt x="73" y="1"/>
                        <a:pt x="72" y="2"/>
                        <a:pt x="71" y="3"/>
                      </a:cubicBezTo>
                      <a:lnTo>
                        <a:pt x="71" y="3"/>
                      </a:lnTo>
                      <a:cubicBezTo>
                        <a:pt x="72" y="2"/>
                        <a:pt x="73" y="1"/>
                        <a:pt x="75" y="0"/>
                      </a:cubicBezTo>
                      <a:close/>
                      <a:moveTo>
                        <a:pt x="71" y="3"/>
                      </a:moveTo>
                      <a:cubicBezTo>
                        <a:pt x="49" y="15"/>
                        <a:pt x="27" y="27"/>
                        <a:pt x="1" y="40"/>
                      </a:cubicBezTo>
                      <a:cubicBezTo>
                        <a:pt x="21" y="32"/>
                        <a:pt x="40" y="22"/>
                        <a:pt x="57" y="14"/>
                      </a:cubicBezTo>
                      <a:lnTo>
                        <a:pt x="57" y="12"/>
                      </a:lnTo>
                      <a:cubicBezTo>
                        <a:pt x="62" y="9"/>
                        <a:pt x="66" y="6"/>
                        <a:pt x="71" y="3"/>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a:off x="3656000" y="1438825"/>
                  <a:ext cx="150" cy="75"/>
                </a:xfrm>
                <a:custGeom>
                  <a:avLst/>
                  <a:gdLst/>
                  <a:ahLst/>
                  <a:cxnLst/>
                  <a:rect l="l" t="t" r="r" b="b"/>
                  <a:pathLst>
                    <a:path w="6" h="3" extrusionOk="0">
                      <a:moveTo>
                        <a:pt x="5" y="1"/>
                      </a:moveTo>
                      <a:lnTo>
                        <a:pt x="0" y="2"/>
                      </a:lnTo>
                      <a:lnTo>
                        <a:pt x="2" y="2"/>
                      </a:lnTo>
                      <a:lnTo>
                        <a:pt x="5" y="1"/>
                      </a:ln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7"/>
                <p:cNvSpPr/>
                <p:nvPr/>
              </p:nvSpPr>
              <p:spPr>
                <a:xfrm>
                  <a:off x="3652750" y="1439900"/>
                  <a:ext cx="150" cy="75"/>
                </a:xfrm>
                <a:custGeom>
                  <a:avLst/>
                  <a:gdLst/>
                  <a:ahLst/>
                  <a:cxnLst/>
                  <a:rect l="l" t="t" r="r" b="b"/>
                  <a:pathLst>
                    <a:path w="6" h="3" extrusionOk="0">
                      <a:moveTo>
                        <a:pt x="5" y="1"/>
                      </a:moveTo>
                      <a:lnTo>
                        <a:pt x="0" y="2"/>
                      </a:lnTo>
                      <a:lnTo>
                        <a:pt x="4" y="2"/>
                      </a:lnTo>
                      <a:lnTo>
                        <a:pt x="5" y="1"/>
                      </a:ln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p:nvPr/>
              </p:nvSpPr>
              <p:spPr>
                <a:xfrm>
                  <a:off x="3646475" y="1440600"/>
                  <a:ext cx="3300" cy="400"/>
                </a:xfrm>
                <a:custGeom>
                  <a:avLst/>
                  <a:gdLst/>
                  <a:ahLst/>
                  <a:cxnLst/>
                  <a:rect l="l" t="t" r="r" b="b"/>
                  <a:pathLst>
                    <a:path w="132" h="16" extrusionOk="0">
                      <a:moveTo>
                        <a:pt x="131" y="0"/>
                      </a:moveTo>
                      <a:lnTo>
                        <a:pt x="131" y="0"/>
                      </a:lnTo>
                      <a:cubicBezTo>
                        <a:pt x="87" y="7"/>
                        <a:pt x="41" y="12"/>
                        <a:pt x="0" y="15"/>
                      </a:cubicBezTo>
                      <a:cubicBezTo>
                        <a:pt x="28" y="14"/>
                        <a:pt x="56" y="12"/>
                        <a:pt x="77" y="10"/>
                      </a:cubicBezTo>
                      <a:cubicBezTo>
                        <a:pt x="94" y="7"/>
                        <a:pt x="113" y="4"/>
                        <a:pt x="131" y="0"/>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7"/>
                <p:cNvSpPr/>
                <p:nvPr/>
              </p:nvSpPr>
              <p:spPr>
                <a:xfrm>
                  <a:off x="3634225" y="1439325"/>
                  <a:ext cx="1875" cy="650"/>
                </a:xfrm>
                <a:custGeom>
                  <a:avLst/>
                  <a:gdLst/>
                  <a:ahLst/>
                  <a:cxnLst/>
                  <a:rect l="l" t="t" r="r" b="b"/>
                  <a:pathLst>
                    <a:path w="75" h="26" extrusionOk="0">
                      <a:moveTo>
                        <a:pt x="1" y="1"/>
                      </a:moveTo>
                      <a:cubicBezTo>
                        <a:pt x="16" y="5"/>
                        <a:pt x="32" y="14"/>
                        <a:pt x="45" y="19"/>
                      </a:cubicBezTo>
                      <a:lnTo>
                        <a:pt x="75" y="25"/>
                      </a:lnTo>
                      <a:cubicBezTo>
                        <a:pt x="50" y="19"/>
                        <a:pt x="25" y="9"/>
                        <a:pt x="1" y="1"/>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7"/>
                <p:cNvSpPr/>
                <p:nvPr/>
              </p:nvSpPr>
              <p:spPr>
                <a:xfrm>
                  <a:off x="3639900" y="1440725"/>
                  <a:ext cx="550" cy="100"/>
                </a:xfrm>
                <a:custGeom>
                  <a:avLst/>
                  <a:gdLst/>
                  <a:ahLst/>
                  <a:cxnLst/>
                  <a:rect l="l" t="t" r="r" b="b"/>
                  <a:pathLst>
                    <a:path w="22" h="4" extrusionOk="0">
                      <a:moveTo>
                        <a:pt x="0" y="0"/>
                      </a:moveTo>
                      <a:lnTo>
                        <a:pt x="22" y="4"/>
                      </a:lnTo>
                      <a:cubicBezTo>
                        <a:pt x="17" y="2"/>
                        <a:pt x="10" y="2"/>
                        <a:pt x="5" y="0"/>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a:off x="3631450" y="1438175"/>
                  <a:ext cx="675" cy="350"/>
                </a:xfrm>
                <a:custGeom>
                  <a:avLst/>
                  <a:gdLst/>
                  <a:ahLst/>
                  <a:cxnLst/>
                  <a:rect l="l" t="t" r="r" b="b"/>
                  <a:pathLst>
                    <a:path w="27" h="14" extrusionOk="0">
                      <a:moveTo>
                        <a:pt x="0" y="1"/>
                      </a:moveTo>
                      <a:cubicBezTo>
                        <a:pt x="5" y="4"/>
                        <a:pt x="10" y="7"/>
                        <a:pt x="13" y="9"/>
                      </a:cubicBezTo>
                      <a:lnTo>
                        <a:pt x="26" y="14"/>
                      </a:lnTo>
                      <a:cubicBezTo>
                        <a:pt x="18" y="9"/>
                        <a:pt x="10" y="5"/>
                        <a:pt x="0" y="1"/>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7"/>
                <p:cNvSpPr/>
                <p:nvPr/>
              </p:nvSpPr>
              <p:spPr>
                <a:xfrm>
                  <a:off x="3621800" y="1377700"/>
                  <a:ext cx="55925" cy="63350"/>
                </a:xfrm>
                <a:custGeom>
                  <a:avLst/>
                  <a:gdLst/>
                  <a:ahLst/>
                  <a:cxnLst/>
                  <a:rect l="l" t="t" r="r" b="b"/>
                  <a:pathLst>
                    <a:path w="2237" h="2534" extrusionOk="0">
                      <a:moveTo>
                        <a:pt x="1834" y="1575"/>
                      </a:moveTo>
                      <a:cubicBezTo>
                        <a:pt x="1867" y="1575"/>
                        <a:pt x="1889" y="1602"/>
                        <a:pt x="1889" y="1646"/>
                      </a:cubicBezTo>
                      <a:cubicBezTo>
                        <a:pt x="1884" y="1717"/>
                        <a:pt x="1844" y="1781"/>
                        <a:pt x="1785" y="1819"/>
                      </a:cubicBezTo>
                      <a:cubicBezTo>
                        <a:pt x="1770" y="1827"/>
                        <a:pt x="1755" y="1832"/>
                        <a:pt x="1742" y="1832"/>
                      </a:cubicBezTo>
                      <a:cubicBezTo>
                        <a:pt x="1710" y="1832"/>
                        <a:pt x="1688" y="1805"/>
                        <a:pt x="1688" y="1759"/>
                      </a:cubicBezTo>
                      <a:cubicBezTo>
                        <a:pt x="1693" y="1690"/>
                        <a:pt x="1729" y="1626"/>
                        <a:pt x="1789" y="1589"/>
                      </a:cubicBezTo>
                      <a:cubicBezTo>
                        <a:pt x="1805" y="1580"/>
                        <a:pt x="1820" y="1575"/>
                        <a:pt x="1834" y="1575"/>
                      </a:cubicBezTo>
                      <a:close/>
                      <a:moveTo>
                        <a:pt x="1370" y="0"/>
                      </a:moveTo>
                      <a:cubicBezTo>
                        <a:pt x="1247" y="0"/>
                        <a:pt x="1108" y="39"/>
                        <a:pt x="961" y="122"/>
                      </a:cubicBezTo>
                      <a:cubicBezTo>
                        <a:pt x="439" y="413"/>
                        <a:pt x="12" y="1137"/>
                        <a:pt x="5" y="1740"/>
                      </a:cubicBezTo>
                      <a:cubicBezTo>
                        <a:pt x="0" y="2048"/>
                        <a:pt x="107" y="2267"/>
                        <a:pt x="278" y="2367"/>
                      </a:cubicBezTo>
                      <a:cubicBezTo>
                        <a:pt x="311" y="2383"/>
                        <a:pt x="348" y="2403"/>
                        <a:pt x="386" y="2420"/>
                      </a:cubicBezTo>
                      <a:cubicBezTo>
                        <a:pt x="396" y="2424"/>
                        <a:pt x="404" y="2428"/>
                        <a:pt x="412" y="2433"/>
                      </a:cubicBezTo>
                      <a:cubicBezTo>
                        <a:pt x="429" y="2439"/>
                        <a:pt x="444" y="2447"/>
                        <a:pt x="458" y="2452"/>
                      </a:cubicBezTo>
                      <a:cubicBezTo>
                        <a:pt x="473" y="2459"/>
                        <a:pt x="485" y="2461"/>
                        <a:pt x="498" y="2466"/>
                      </a:cubicBezTo>
                      <a:cubicBezTo>
                        <a:pt x="522" y="2475"/>
                        <a:pt x="547" y="2484"/>
                        <a:pt x="572" y="2490"/>
                      </a:cubicBezTo>
                      <a:lnTo>
                        <a:pt x="585" y="2495"/>
                      </a:lnTo>
                      <a:cubicBezTo>
                        <a:pt x="631" y="2507"/>
                        <a:pt x="678" y="2515"/>
                        <a:pt x="726" y="2521"/>
                      </a:cubicBezTo>
                      <a:lnTo>
                        <a:pt x="746" y="2525"/>
                      </a:lnTo>
                      <a:lnTo>
                        <a:pt x="754" y="2525"/>
                      </a:lnTo>
                      <a:cubicBezTo>
                        <a:pt x="775" y="2528"/>
                        <a:pt x="798" y="2530"/>
                        <a:pt x="823" y="2531"/>
                      </a:cubicBezTo>
                      <a:lnTo>
                        <a:pt x="826" y="2531"/>
                      </a:lnTo>
                      <a:cubicBezTo>
                        <a:pt x="849" y="2533"/>
                        <a:pt x="872" y="2534"/>
                        <a:pt x="895" y="2534"/>
                      </a:cubicBezTo>
                      <a:cubicBezTo>
                        <a:pt x="919" y="2534"/>
                        <a:pt x="942" y="2533"/>
                        <a:pt x="966" y="2531"/>
                      </a:cubicBezTo>
                      <a:lnTo>
                        <a:pt x="987" y="2531"/>
                      </a:lnTo>
                      <a:cubicBezTo>
                        <a:pt x="1028" y="2528"/>
                        <a:pt x="1076" y="2523"/>
                        <a:pt x="1118" y="2516"/>
                      </a:cubicBezTo>
                      <a:cubicBezTo>
                        <a:pt x="1133" y="2513"/>
                        <a:pt x="1150" y="2512"/>
                        <a:pt x="1161" y="2508"/>
                      </a:cubicBezTo>
                      <a:cubicBezTo>
                        <a:pt x="1194" y="2500"/>
                        <a:pt x="1217" y="2495"/>
                        <a:pt x="1238" y="2490"/>
                      </a:cubicBezTo>
                      <a:lnTo>
                        <a:pt x="1243" y="2489"/>
                      </a:lnTo>
                      <a:cubicBezTo>
                        <a:pt x="1286" y="2477"/>
                        <a:pt x="1329" y="2464"/>
                        <a:pt x="1370" y="2447"/>
                      </a:cubicBezTo>
                      <a:lnTo>
                        <a:pt x="1373" y="2446"/>
                      </a:lnTo>
                      <a:cubicBezTo>
                        <a:pt x="1385" y="2441"/>
                        <a:pt x="1394" y="2438"/>
                        <a:pt x="1409" y="2431"/>
                      </a:cubicBezTo>
                      <a:cubicBezTo>
                        <a:pt x="1429" y="2423"/>
                        <a:pt x="1450" y="2411"/>
                        <a:pt x="1470" y="2402"/>
                      </a:cubicBezTo>
                      <a:cubicBezTo>
                        <a:pt x="1499" y="2387"/>
                        <a:pt x="1522" y="2375"/>
                        <a:pt x="1545" y="2362"/>
                      </a:cubicBezTo>
                      <a:cubicBezTo>
                        <a:pt x="1565" y="2351"/>
                        <a:pt x="1587" y="2337"/>
                        <a:pt x="1598" y="2331"/>
                      </a:cubicBezTo>
                      <a:cubicBezTo>
                        <a:pt x="1598" y="2331"/>
                        <a:pt x="1621" y="2316"/>
                        <a:pt x="1651" y="2295"/>
                      </a:cubicBezTo>
                      <a:cubicBezTo>
                        <a:pt x="1675" y="2277"/>
                        <a:pt x="1706" y="2254"/>
                        <a:pt x="1736" y="2229"/>
                      </a:cubicBezTo>
                      <a:cubicBezTo>
                        <a:pt x="1744" y="2221"/>
                        <a:pt x="1749" y="2214"/>
                        <a:pt x="1756" y="2208"/>
                      </a:cubicBezTo>
                      <a:cubicBezTo>
                        <a:pt x="1797" y="2173"/>
                        <a:pt x="1834" y="2135"/>
                        <a:pt x="1871" y="2098"/>
                      </a:cubicBezTo>
                      <a:cubicBezTo>
                        <a:pt x="1877" y="2089"/>
                        <a:pt x="1885" y="2081"/>
                        <a:pt x="1892" y="2075"/>
                      </a:cubicBezTo>
                      <a:cubicBezTo>
                        <a:pt x="1926" y="2034"/>
                        <a:pt x="1959" y="1989"/>
                        <a:pt x="1990" y="1945"/>
                      </a:cubicBezTo>
                      <a:cubicBezTo>
                        <a:pt x="1997" y="1937"/>
                        <a:pt x="2004" y="1930"/>
                        <a:pt x="2009" y="1920"/>
                      </a:cubicBezTo>
                      <a:cubicBezTo>
                        <a:pt x="2015" y="1912"/>
                        <a:pt x="2022" y="1897"/>
                        <a:pt x="2028" y="1887"/>
                      </a:cubicBezTo>
                      <a:cubicBezTo>
                        <a:pt x="2055" y="1843"/>
                        <a:pt x="2081" y="1797"/>
                        <a:pt x="2104" y="1751"/>
                      </a:cubicBezTo>
                      <a:cubicBezTo>
                        <a:pt x="2105" y="1748"/>
                        <a:pt x="2105" y="1746"/>
                        <a:pt x="2107" y="1743"/>
                      </a:cubicBezTo>
                      <a:cubicBezTo>
                        <a:pt x="2132" y="1692"/>
                        <a:pt x="2151" y="1638"/>
                        <a:pt x="2169" y="1585"/>
                      </a:cubicBezTo>
                      <a:cubicBezTo>
                        <a:pt x="2171" y="1579"/>
                        <a:pt x="2174" y="1572"/>
                        <a:pt x="2176" y="1567"/>
                      </a:cubicBezTo>
                      <a:cubicBezTo>
                        <a:pt x="2189" y="1518"/>
                        <a:pt x="2201" y="1474"/>
                        <a:pt x="2214" y="1413"/>
                      </a:cubicBezTo>
                      <a:cubicBezTo>
                        <a:pt x="2214" y="1406"/>
                        <a:pt x="2215" y="1401"/>
                        <a:pt x="2217" y="1396"/>
                      </a:cubicBezTo>
                      <a:cubicBezTo>
                        <a:pt x="2219" y="1382"/>
                        <a:pt x="2222" y="1372"/>
                        <a:pt x="2225" y="1354"/>
                      </a:cubicBezTo>
                      <a:cubicBezTo>
                        <a:pt x="2225" y="1349"/>
                        <a:pt x="2227" y="1342"/>
                        <a:pt x="2227" y="1337"/>
                      </a:cubicBezTo>
                      <a:cubicBezTo>
                        <a:pt x="2229" y="1331"/>
                        <a:pt x="2227" y="1329"/>
                        <a:pt x="2229" y="1324"/>
                      </a:cubicBezTo>
                      <a:cubicBezTo>
                        <a:pt x="2230" y="1303"/>
                        <a:pt x="2232" y="1282"/>
                        <a:pt x="2234" y="1262"/>
                      </a:cubicBezTo>
                      <a:lnTo>
                        <a:pt x="2234" y="1249"/>
                      </a:lnTo>
                      <a:cubicBezTo>
                        <a:pt x="2237" y="1208"/>
                        <a:pt x="2237" y="1176"/>
                        <a:pt x="2237" y="1176"/>
                      </a:cubicBezTo>
                      <a:cubicBezTo>
                        <a:pt x="2237" y="1130"/>
                        <a:pt x="2235" y="1094"/>
                        <a:pt x="2234" y="1061"/>
                      </a:cubicBezTo>
                      <a:cubicBezTo>
                        <a:pt x="2232" y="1038"/>
                        <a:pt x="2230" y="1020"/>
                        <a:pt x="2227" y="1006"/>
                      </a:cubicBezTo>
                      <a:cubicBezTo>
                        <a:pt x="2227" y="996"/>
                        <a:pt x="2225" y="983"/>
                        <a:pt x="2224" y="976"/>
                      </a:cubicBezTo>
                      <a:cubicBezTo>
                        <a:pt x="2222" y="963"/>
                        <a:pt x="2217" y="933"/>
                        <a:pt x="2211" y="897"/>
                      </a:cubicBezTo>
                      <a:cubicBezTo>
                        <a:pt x="2211" y="894"/>
                        <a:pt x="2211" y="892"/>
                        <a:pt x="2209" y="891"/>
                      </a:cubicBezTo>
                      <a:cubicBezTo>
                        <a:pt x="2206" y="869"/>
                        <a:pt x="2199" y="846"/>
                        <a:pt x="2194" y="822"/>
                      </a:cubicBezTo>
                      <a:cubicBezTo>
                        <a:pt x="2188" y="799"/>
                        <a:pt x="2181" y="777"/>
                        <a:pt x="2174" y="754"/>
                      </a:cubicBezTo>
                      <a:cubicBezTo>
                        <a:pt x="2169" y="738"/>
                        <a:pt x="2158" y="708"/>
                        <a:pt x="2143" y="672"/>
                      </a:cubicBezTo>
                      <a:cubicBezTo>
                        <a:pt x="2140" y="664"/>
                        <a:pt x="2135" y="654"/>
                        <a:pt x="2132" y="644"/>
                      </a:cubicBezTo>
                      <a:cubicBezTo>
                        <a:pt x="2119" y="615"/>
                        <a:pt x="2101" y="580"/>
                        <a:pt x="2081" y="543"/>
                      </a:cubicBezTo>
                      <a:cubicBezTo>
                        <a:pt x="2073" y="529"/>
                        <a:pt x="2068" y="518"/>
                        <a:pt x="2059" y="505"/>
                      </a:cubicBezTo>
                      <a:cubicBezTo>
                        <a:pt x="2046" y="482"/>
                        <a:pt x="2030" y="459"/>
                        <a:pt x="2013" y="434"/>
                      </a:cubicBezTo>
                      <a:cubicBezTo>
                        <a:pt x="1997" y="411"/>
                        <a:pt x="1984" y="390"/>
                        <a:pt x="1964" y="367"/>
                      </a:cubicBezTo>
                      <a:cubicBezTo>
                        <a:pt x="1963" y="364"/>
                        <a:pt x="1961" y="362"/>
                        <a:pt x="1959" y="359"/>
                      </a:cubicBezTo>
                      <a:cubicBezTo>
                        <a:pt x="1953" y="350"/>
                        <a:pt x="1948" y="347"/>
                        <a:pt x="1941" y="339"/>
                      </a:cubicBezTo>
                      <a:cubicBezTo>
                        <a:pt x="1912" y="303"/>
                        <a:pt x="1884" y="275"/>
                        <a:pt x="1862" y="254"/>
                      </a:cubicBezTo>
                      <a:cubicBezTo>
                        <a:pt x="1841" y="231"/>
                        <a:pt x="1825" y="216"/>
                        <a:pt x="1818" y="212"/>
                      </a:cubicBezTo>
                      <a:cubicBezTo>
                        <a:pt x="1813" y="208"/>
                        <a:pt x="1802" y="198"/>
                        <a:pt x="1792" y="189"/>
                      </a:cubicBezTo>
                      <a:cubicBezTo>
                        <a:pt x="1775" y="175"/>
                        <a:pt x="1759" y="160"/>
                        <a:pt x="1744" y="148"/>
                      </a:cubicBezTo>
                      <a:cubicBezTo>
                        <a:pt x="1706" y="120"/>
                        <a:pt x="1655" y="86"/>
                        <a:pt x="1614" y="63"/>
                      </a:cubicBezTo>
                      <a:cubicBezTo>
                        <a:pt x="1544" y="22"/>
                        <a:pt x="1462" y="0"/>
                        <a:pt x="13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7"/>
                <p:cNvSpPr/>
                <p:nvPr/>
              </p:nvSpPr>
              <p:spPr>
                <a:xfrm>
                  <a:off x="3314875" y="1227475"/>
                  <a:ext cx="20425" cy="58075"/>
                </a:xfrm>
                <a:custGeom>
                  <a:avLst/>
                  <a:gdLst/>
                  <a:ahLst/>
                  <a:cxnLst/>
                  <a:rect l="l" t="t" r="r" b="b"/>
                  <a:pathLst>
                    <a:path w="817" h="2323" extrusionOk="0">
                      <a:moveTo>
                        <a:pt x="253" y="1"/>
                      </a:moveTo>
                      <a:cubicBezTo>
                        <a:pt x="188" y="1"/>
                        <a:pt x="125" y="27"/>
                        <a:pt x="82" y="76"/>
                      </a:cubicBezTo>
                      <a:cubicBezTo>
                        <a:pt x="58" y="106"/>
                        <a:pt x="38" y="140"/>
                        <a:pt x="26" y="177"/>
                      </a:cubicBezTo>
                      <a:cubicBezTo>
                        <a:pt x="12" y="223"/>
                        <a:pt x="3" y="270"/>
                        <a:pt x="5" y="318"/>
                      </a:cubicBezTo>
                      <a:lnTo>
                        <a:pt x="0" y="2323"/>
                      </a:lnTo>
                      <a:lnTo>
                        <a:pt x="811" y="1852"/>
                      </a:lnTo>
                      <a:lnTo>
                        <a:pt x="816" y="270"/>
                      </a:lnTo>
                      <a:lnTo>
                        <a:pt x="453" y="62"/>
                      </a:lnTo>
                      <a:cubicBezTo>
                        <a:pt x="401" y="29"/>
                        <a:pt x="342" y="9"/>
                        <a:pt x="279" y="2"/>
                      </a:cubicBezTo>
                      <a:cubicBezTo>
                        <a:pt x="270" y="1"/>
                        <a:pt x="261" y="1"/>
                        <a:pt x="253" y="1"/>
                      </a:cubicBezTo>
                      <a:close/>
                    </a:path>
                  </a:pathLst>
                </a:custGeom>
                <a:solidFill>
                  <a:srgbClr val="515D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7"/>
                <p:cNvSpPr/>
                <p:nvPr/>
              </p:nvSpPr>
              <p:spPr>
                <a:xfrm>
                  <a:off x="3298525" y="1179850"/>
                  <a:ext cx="188350" cy="105625"/>
                </a:xfrm>
                <a:custGeom>
                  <a:avLst/>
                  <a:gdLst/>
                  <a:ahLst/>
                  <a:cxnLst/>
                  <a:rect l="l" t="t" r="r" b="b"/>
                  <a:pathLst>
                    <a:path w="7534" h="4225" extrusionOk="0">
                      <a:moveTo>
                        <a:pt x="1" y="578"/>
                      </a:moveTo>
                      <a:cubicBezTo>
                        <a:pt x="1" y="579"/>
                        <a:pt x="1" y="579"/>
                        <a:pt x="0" y="579"/>
                      </a:cubicBezTo>
                      <a:lnTo>
                        <a:pt x="1" y="578"/>
                      </a:lnTo>
                      <a:close/>
                      <a:moveTo>
                        <a:pt x="1230" y="1"/>
                      </a:moveTo>
                      <a:cubicBezTo>
                        <a:pt x="1170" y="1"/>
                        <a:pt x="1109" y="6"/>
                        <a:pt x="1050" y="17"/>
                      </a:cubicBezTo>
                      <a:cubicBezTo>
                        <a:pt x="966" y="32"/>
                        <a:pt x="886" y="63"/>
                        <a:pt x="813" y="106"/>
                      </a:cubicBezTo>
                      <a:lnTo>
                        <a:pt x="1" y="578"/>
                      </a:lnTo>
                      <a:lnTo>
                        <a:pt x="1" y="578"/>
                      </a:lnTo>
                      <a:cubicBezTo>
                        <a:pt x="9" y="574"/>
                        <a:pt x="19" y="572"/>
                        <a:pt x="27" y="567"/>
                      </a:cubicBezTo>
                      <a:cubicBezTo>
                        <a:pt x="92" y="531"/>
                        <a:pt x="163" y="507"/>
                        <a:pt x="237" y="490"/>
                      </a:cubicBezTo>
                      <a:cubicBezTo>
                        <a:pt x="298" y="479"/>
                        <a:pt x="359" y="474"/>
                        <a:pt x="421" y="474"/>
                      </a:cubicBezTo>
                      <a:cubicBezTo>
                        <a:pt x="497" y="474"/>
                        <a:pt x="573" y="482"/>
                        <a:pt x="647" y="498"/>
                      </a:cubicBezTo>
                      <a:cubicBezTo>
                        <a:pt x="810" y="536"/>
                        <a:pt x="966" y="600"/>
                        <a:pt x="1111" y="684"/>
                      </a:cubicBezTo>
                      <a:lnTo>
                        <a:pt x="6387" y="3734"/>
                      </a:lnTo>
                      <a:cubicBezTo>
                        <a:pt x="6612" y="3867"/>
                        <a:pt x="6817" y="4032"/>
                        <a:pt x="6995" y="4225"/>
                      </a:cubicBezTo>
                      <a:cubicBezTo>
                        <a:pt x="6911" y="4133"/>
                        <a:pt x="6819" y="4047"/>
                        <a:pt x="6724" y="3968"/>
                      </a:cubicBezTo>
                      <a:lnTo>
                        <a:pt x="7533" y="3497"/>
                      </a:lnTo>
                      <a:cubicBezTo>
                        <a:pt x="7430" y="3408"/>
                        <a:pt x="7318" y="3330"/>
                        <a:pt x="7200" y="3261"/>
                      </a:cubicBezTo>
                      <a:lnTo>
                        <a:pt x="1923" y="214"/>
                      </a:lnTo>
                      <a:cubicBezTo>
                        <a:pt x="1779" y="129"/>
                        <a:pt x="1623" y="65"/>
                        <a:pt x="1459" y="27"/>
                      </a:cubicBezTo>
                      <a:cubicBezTo>
                        <a:pt x="1383" y="10"/>
                        <a:pt x="1307" y="1"/>
                        <a:pt x="12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7"/>
                <p:cNvSpPr/>
                <p:nvPr/>
              </p:nvSpPr>
              <p:spPr>
                <a:xfrm>
                  <a:off x="3466550" y="1267225"/>
                  <a:ext cx="50825" cy="123475"/>
                </a:xfrm>
                <a:custGeom>
                  <a:avLst/>
                  <a:gdLst/>
                  <a:ahLst/>
                  <a:cxnLst/>
                  <a:rect l="l" t="t" r="r" b="b"/>
                  <a:pathLst>
                    <a:path w="2033" h="4939" extrusionOk="0">
                      <a:moveTo>
                        <a:pt x="812" y="0"/>
                      </a:moveTo>
                      <a:lnTo>
                        <a:pt x="1" y="473"/>
                      </a:lnTo>
                      <a:cubicBezTo>
                        <a:pt x="98" y="552"/>
                        <a:pt x="188" y="638"/>
                        <a:pt x="274" y="730"/>
                      </a:cubicBezTo>
                      <a:cubicBezTo>
                        <a:pt x="559" y="1037"/>
                        <a:pt x="791" y="1390"/>
                        <a:pt x="960" y="1774"/>
                      </a:cubicBezTo>
                      <a:cubicBezTo>
                        <a:pt x="1042" y="1963"/>
                        <a:pt x="1108" y="2160"/>
                        <a:pt x="1154" y="2360"/>
                      </a:cubicBezTo>
                      <a:cubicBezTo>
                        <a:pt x="1182" y="2479"/>
                        <a:pt x="1200" y="2600"/>
                        <a:pt x="1211" y="2722"/>
                      </a:cubicBezTo>
                      <a:cubicBezTo>
                        <a:pt x="1213" y="2740"/>
                        <a:pt x="1218" y="2758"/>
                        <a:pt x="1219" y="2774"/>
                      </a:cubicBezTo>
                      <a:cubicBezTo>
                        <a:pt x="1221" y="2828"/>
                        <a:pt x="1224" y="2879"/>
                        <a:pt x="1224" y="2932"/>
                      </a:cubicBezTo>
                      <a:lnTo>
                        <a:pt x="1218" y="4939"/>
                      </a:lnTo>
                      <a:lnTo>
                        <a:pt x="2031" y="4466"/>
                      </a:lnTo>
                      <a:lnTo>
                        <a:pt x="2031" y="4292"/>
                      </a:lnTo>
                      <a:lnTo>
                        <a:pt x="2032" y="2460"/>
                      </a:lnTo>
                      <a:cubicBezTo>
                        <a:pt x="2032" y="2408"/>
                        <a:pt x="2032" y="2355"/>
                        <a:pt x="2031" y="2301"/>
                      </a:cubicBezTo>
                      <a:cubicBezTo>
                        <a:pt x="2021" y="2162"/>
                        <a:pt x="2000" y="2024"/>
                        <a:pt x="1967" y="1886"/>
                      </a:cubicBezTo>
                      <a:cubicBezTo>
                        <a:pt x="1931" y="1741"/>
                        <a:pt x="1886" y="1598"/>
                        <a:pt x="1832" y="1457"/>
                      </a:cubicBezTo>
                      <a:cubicBezTo>
                        <a:pt x="1812" y="1406"/>
                        <a:pt x="1794" y="1354"/>
                        <a:pt x="1773" y="1303"/>
                      </a:cubicBezTo>
                      <a:cubicBezTo>
                        <a:pt x="1683" y="1099"/>
                        <a:pt x="1574" y="904"/>
                        <a:pt x="1453" y="718"/>
                      </a:cubicBezTo>
                      <a:cubicBezTo>
                        <a:pt x="1343" y="556"/>
                        <a:pt x="1221" y="403"/>
                        <a:pt x="1088" y="260"/>
                      </a:cubicBezTo>
                      <a:cubicBezTo>
                        <a:pt x="1001" y="168"/>
                        <a:pt x="909" y="81"/>
                        <a:pt x="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7"/>
                <p:cNvSpPr/>
                <p:nvPr/>
              </p:nvSpPr>
              <p:spPr>
                <a:xfrm>
                  <a:off x="3287025" y="1191675"/>
                  <a:ext cx="210100" cy="199025"/>
                </a:xfrm>
                <a:custGeom>
                  <a:avLst/>
                  <a:gdLst/>
                  <a:ahLst/>
                  <a:cxnLst/>
                  <a:rect l="l" t="t" r="r" b="b"/>
                  <a:pathLst>
                    <a:path w="8404" h="7961" extrusionOk="0">
                      <a:moveTo>
                        <a:pt x="881" y="1"/>
                      </a:moveTo>
                      <a:cubicBezTo>
                        <a:pt x="819" y="1"/>
                        <a:pt x="758" y="6"/>
                        <a:pt x="697" y="17"/>
                      </a:cubicBezTo>
                      <a:cubicBezTo>
                        <a:pt x="623" y="32"/>
                        <a:pt x="552" y="58"/>
                        <a:pt x="487" y="94"/>
                      </a:cubicBezTo>
                      <a:cubicBezTo>
                        <a:pt x="329" y="180"/>
                        <a:pt x="204" y="314"/>
                        <a:pt x="130" y="479"/>
                      </a:cubicBezTo>
                      <a:cubicBezTo>
                        <a:pt x="70" y="607"/>
                        <a:pt x="35" y="771"/>
                        <a:pt x="20" y="948"/>
                      </a:cubicBezTo>
                      <a:cubicBezTo>
                        <a:pt x="15" y="993"/>
                        <a:pt x="7" y="1035"/>
                        <a:pt x="7" y="1081"/>
                      </a:cubicBezTo>
                      <a:cubicBezTo>
                        <a:pt x="7" y="1091"/>
                        <a:pt x="4" y="1098"/>
                        <a:pt x="4" y="1108"/>
                      </a:cubicBezTo>
                      <a:lnTo>
                        <a:pt x="1" y="3113"/>
                      </a:lnTo>
                      <a:cubicBezTo>
                        <a:pt x="1" y="3116"/>
                        <a:pt x="1106" y="3755"/>
                        <a:pt x="1114" y="3755"/>
                      </a:cubicBezTo>
                      <a:cubicBezTo>
                        <a:pt x="1114" y="3755"/>
                        <a:pt x="1114" y="3755"/>
                        <a:pt x="1114" y="3755"/>
                      </a:cubicBezTo>
                      <a:lnTo>
                        <a:pt x="1119" y="1750"/>
                      </a:lnTo>
                      <a:cubicBezTo>
                        <a:pt x="1117" y="1702"/>
                        <a:pt x="1126" y="1655"/>
                        <a:pt x="1140" y="1609"/>
                      </a:cubicBezTo>
                      <a:cubicBezTo>
                        <a:pt x="1152" y="1572"/>
                        <a:pt x="1172" y="1538"/>
                        <a:pt x="1196" y="1508"/>
                      </a:cubicBezTo>
                      <a:cubicBezTo>
                        <a:pt x="1239" y="1459"/>
                        <a:pt x="1302" y="1433"/>
                        <a:pt x="1367" y="1433"/>
                      </a:cubicBezTo>
                      <a:cubicBezTo>
                        <a:pt x="1375" y="1433"/>
                        <a:pt x="1384" y="1433"/>
                        <a:pt x="1393" y="1434"/>
                      </a:cubicBezTo>
                      <a:cubicBezTo>
                        <a:pt x="1456" y="1441"/>
                        <a:pt x="1515" y="1462"/>
                        <a:pt x="1567" y="1495"/>
                      </a:cubicBezTo>
                      <a:lnTo>
                        <a:pt x="1930" y="1705"/>
                      </a:lnTo>
                      <a:lnTo>
                        <a:pt x="6844" y="4541"/>
                      </a:lnTo>
                      <a:cubicBezTo>
                        <a:pt x="6872" y="4560"/>
                        <a:pt x="6896" y="4578"/>
                        <a:pt x="6921" y="4599"/>
                      </a:cubicBezTo>
                      <a:cubicBezTo>
                        <a:pt x="6941" y="4612"/>
                        <a:pt x="6959" y="4625"/>
                        <a:pt x="6977" y="4640"/>
                      </a:cubicBezTo>
                      <a:cubicBezTo>
                        <a:pt x="7019" y="4681"/>
                        <a:pt x="7059" y="4725"/>
                        <a:pt x="7093" y="4773"/>
                      </a:cubicBezTo>
                      <a:cubicBezTo>
                        <a:pt x="7164" y="4868"/>
                        <a:pt x="7218" y="4977"/>
                        <a:pt x="7254" y="5090"/>
                      </a:cubicBezTo>
                      <a:cubicBezTo>
                        <a:pt x="7276" y="5162"/>
                        <a:pt x="7287" y="5238"/>
                        <a:pt x="7289" y="5312"/>
                      </a:cubicBezTo>
                      <a:lnTo>
                        <a:pt x="7285" y="6586"/>
                      </a:lnTo>
                      <a:lnTo>
                        <a:pt x="7282" y="7317"/>
                      </a:lnTo>
                      <a:lnTo>
                        <a:pt x="8397" y="7961"/>
                      </a:lnTo>
                      <a:lnTo>
                        <a:pt x="8404" y="5954"/>
                      </a:lnTo>
                      <a:cubicBezTo>
                        <a:pt x="8404" y="5901"/>
                        <a:pt x="8402" y="5852"/>
                        <a:pt x="8399" y="5796"/>
                      </a:cubicBezTo>
                      <a:cubicBezTo>
                        <a:pt x="8397" y="5778"/>
                        <a:pt x="8392" y="5760"/>
                        <a:pt x="8391" y="5744"/>
                      </a:cubicBezTo>
                      <a:cubicBezTo>
                        <a:pt x="8381" y="5622"/>
                        <a:pt x="8361" y="5501"/>
                        <a:pt x="8335" y="5382"/>
                      </a:cubicBezTo>
                      <a:cubicBezTo>
                        <a:pt x="8287" y="5182"/>
                        <a:pt x="8221" y="4985"/>
                        <a:pt x="8139" y="4796"/>
                      </a:cubicBezTo>
                      <a:cubicBezTo>
                        <a:pt x="7972" y="4412"/>
                        <a:pt x="7740" y="4059"/>
                        <a:pt x="7455" y="3752"/>
                      </a:cubicBezTo>
                      <a:cubicBezTo>
                        <a:pt x="7277" y="3559"/>
                        <a:pt x="7072" y="3394"/>
                        <a:pt x="6847" y="3261"/>
                      </a:cubicBezTo>
                      <a:lnTo>
                        <a:pt x="1571" y="211"/>
                      </a:lnTo>
                      <a:cubicBezTo>
                        <a:pt x="1426" y="127"/>
                        <a:pt x="1270" y="63"/>
                        <a:pt x="1107" y="25"/>
                      </a:cubicBezTo>
                      <a:cubicBezTo>
                        <a:pt x="1033" y="9"/>
                        <a:pt x="957" y="1"/>
                        <a:pt x="8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7"/>
                <p:cNvSpPr/>
                <p:nvPr/>
              </p:nvSpPr>
              <p:spPr>
                <a:xfrm>
                  <a:off x="3233400" y="1291150"/>
                  <a:ext cx="7225" cy="8175"/>
                </a:xfrm>
                <a:custGeom>
                  <a:avLst/>
                  <a:gdLst/>
                  <a:ahLst/>
                  <a:cxnLst/>
                  <a:rect l="l" t="t" r="r" b="b"/>
                  <a:pathLst>
                    <a:path w="289" h="327" extrusionOk="0">
                      <a:moveTo>
                        <a:pt x="1" y="1"/>
                      </a:moveTo>
                      <a:lnTo>
                        <a:pt x="1" y="326"/>
                      </a:lnTo>
                      <a:cubicBezTo>
                        <a:pt x="93" y="270"/>
                        <a:pt x="188" y="216"/>
                        <a:pt x="288" y="167"/>
                      </a:cubicBezTo>
                      <a:lnTo>
                        <a:pt x="1" y="1"/>
                      </a:lnTo>
                      <a:close/>
                    </a:path>
                  </a:pathLst>
                </a:custGeom>
                <a:solidFill>
                  <a:srgbClr val="A4D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7"/>
                <p:cNvSpPr/>
                <p:nvPr/>
              </p:nvSpPr>
              <p:spPr>
                <a:xfrm>
                  <a:off x="3224250" y="1365550"/>
                  <a:ext cx="136900" cy="174450"/>
                </a:xfrm>
                <a:custGeom>
                  <a:avLst/>
                  <a:gdLst/>
                  <a:ahLst/>
                  <a:cxnLst/>
                  <a:rect l="l" t="t" r="r" b="b"/>
                  <a:pathLst>
                    <a:path w="5476" h="6978" extrusionOk="0">
                      <a:moveTo>
                        <a:pt x="3124" y="0"/>
                      </a:moveTo>
                      <a:cubicBezTo>
                        <a:pt x="2823" y="0"/>
                        <a:pt x="2561" y="238"/>
                        <a:pt x="2375" y="401"/>
                      </a:cubicBezTo>
                      <a:cubicBezTo>
                        <a:pt x="1628" y="1064"/>
                        <a:pt x="2099" y="2742"/>
                        <a:pt x="1717" y="2742"/>
                      </a:cubicBezTo>
                      <a:cubicBezTo>
                        <a:pt x="1703" y="2742"/>
                        <a:pt x="1688" y="2740"/>
                        <a:pt x="1671" y="2735"/>
                      </a:cubicBezTo>
                      <a:cubicBezTo>
                        <a:pt x="1301" y="2625"/>
                        <a:pt x="921" y="1776"/>
                        <a:pt x="544" y="1776"/>
                      </a:cubicBezTo>
                      <a:cubicBezTo>
                        <a:pt x="441" y="1776"/>
                        <a:pt x="338" y="1839"/>
                        <a:pt x="236" y="1999"/>
                      </a:cubicBezTo>
                      <a:cubicBezTo>
                        <a:pt x="53" y="2283"/>
                        <a:pt x="1" y="3139"/>
                        <a:pt x="901" y="3753"/>
                      </a:cubicBezTo>
                      <a:cubicBezTo>
                        <a:pt x="869" y="3842"/>
                        <a:pt x="851" y="3934"/>
                        <a:pt x="850" y="4027"/>
                      </a:cubicBezTo>
                      <a:cubicBezTo>
                        <a:pt x="843" y="4247"/>
                        <a:pt x="794" y="4474"/>
                        <a:pt x="753" y="4699"/>
                      </a:cubicBezTo>
                      <a:cubicBezTo>
                        <a:pt x="774" y="4728"/>
                        <a:pt x="794" y="4755"/>
                        <a:pt x="815" y="4781"/>
                      </a:cubicBezTo>
                      <a:lnTo>
                        <a:pt x="828" y="5576"/>
                      </a:lnTo>
                      <a:cubicBezTo>
                        <a:pt x="640" y="5655"/>
                        <a:pt x="447" y="5742"/>
                        <a:pt x="254" y="5839"/>
                      </a:cubicBezTo>
                      <a:cubicBezTo>
                        <a:pt x="264" y="5846"/>
                        <a:pt x="1904" y="6977"/>
                        <a:pt x="2739" y="6977"/>
                      </a:cubicBezTo>
                      <a:cubicBezTo>
                        <a:pt x="2820" y="6977"/>
                        <a:pt x="2893" y="6967"/>
                        <a:pt x="2957" y="6944"/>
                      </a:cubicBezTo>
                      <a:cubicBezTo>
                        <a:pt x="3323" y="6811"/>
                        <a:pt x="3605" y="6213"/>
                        <a:pt x="3776" y="5748"/>
                      </a:cubicBezTo>
                      <a:cubicBezTo>
                        <a:pt x="3985" y="5699"/>
                        <a:pt x="4182" y="5607"/>
                        <a:pt x="4356" y="5482"/>
                      </a:cubicBezTo>
                      <a:cubicBezTo>
                        <a:pt x="4471" y="5393"/>
                        <a:pt x="4576" y="5293"/>
                        <a:pt x="4669" y="5182"/>
                      </a:cubicBezTo>
                      <a:cubicBezTo>
                        <a:pt x="5367" y="4364"/>
                        <a:pt x="5476" y="2937"/>
                        <a:pt x="5441" y="1385"/>
                      </a:cubicBezTo>
                      <a:cubicBezTo>
                        <a:pt x="5433" y="1052"/>
                        <a:pt x="5420" y="715"/>
                        <a:pt x="5404" y="375"/>
                      </a:cubicBezTo>
                      <a:cubicBezTo>
                        <a:pt x="5402" y="336"/>
                        <a:pt x="5395" y="301"/>
                        <a:pt x="5394" y="263"/>
                      </a:cubicBezTo>
                      <a:cubicBezTo>
                        <a:pt x="5234" y="321"/>
                        <a:pt x="5055" y="344"/>
                        <a:pt x="4876" y="344"/>
                      </a:cubicBezTo>
                      <a:cubicBezTo>
                        <a:pt x="4681" y="344"/>
                        <a:pt x="4486" y="316"/>
                        <a:pt x="4320" y="273"/>
                      </a:cubicBezTo>
                      <a:cubicBezTo>
                        <a:pt x="3932" y="170"/>
                        <a:pt x="3553" y="15"/>
                        <a:pt x="3146" y="1"/>
                      </a:cubicBezTo>
                      <a:cubicBezTo>
                        <a:pt x="3138" y="0"/>
                        <a:pt x="3131" y="0"/>
                        <a:pt x="3124" y="0"/>
                      </a:cubicBezTo>
                      <a:close/>
                    </a:path>
                  </a:pathLst>
                </a:custGeom>
                <a:solidFill>
                  <a:srgbClr val="C1A3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7"/>
                <p:cNvSpPr/>
                <p:nvPr/>
              </p:nvSpPr>
              <p:spPr>
                <a:xfrm>
                  <a:off x="3146700" y="1604500"/>
                  <a:ext cx="249675" cy="413525"/>
                </a:xfrm>
                <a:custGeom>
                  <a:avLst/>
                  <a:gdLst/>
                  <a:ahLst/>
                  <a:cxnLst/>
                  <a:rect l="l" t="t" r="r" b="b"/>
                  <a:pathLst>
                    <a:path w="9987" h="16541" extrusionOk="0">
                      <a:moveTo>
                        <a:pt x="424" y="0"/>
                      </a:moveTo>
                      <a:cubicBezTo>
                        <a:pt x="383" y="831"/>
                        <a:pt x="377" y="1647"/>
                        <a:pt x="339" y="1958"/>
                      </a:cubicBezTo>
                      <a:cubicBezTo>
                        <a:pt x="339" y="1958"/>
                        <a:pt x="1" y="14867"/>
                        <a:pt x="339" y="15277"/>
                      </a:cubicBezTo>
                      <a:cubicBezTo>
                        <a:pt x="409" y="15361"/>
                        <a:pt x="490" y="15438"/>
                        <a:pt x="575" y="15507"/>
                      </a:cubicBezTo>
                      <a:cubicBezTo>
                        <a:pt x="1382" y="16175"/>
                        <a:pt x="3053" y="16541"/>
                        <a:pt x="4762" y="16541"/>
                      </a:cubicBezTo>
                      <a:cubicBezTo>
                        <a:pt x="5168" y="16541"/>
                        <a:pt x="5577" y="16520"/>
                        <a:pt x="5977" y="16478"/>
                      </a:cubicBezTo>
                      <a:cubicBezTo>
                        <a:pt x="7694" y="16297"/>
                        <a:pt x="9243" y="15716"/>
                        <a:pt x="9742" y="14665"/>
                      </a:cubicBezTo>
                      <a:cubicBezTo>
                        <a:pt x="9854" y="14435"/>
                        <a:pt x="9913" y="14184"/>
                        <a:pt x="9915" y="13928"/>
                      </a:cubicBezTo>
                      <a:cubicBezTo>
                        <a:pt x="9933" y="11312"/>
                        <a:pt x="9980" y="7737"/>
                        <a:pt x="9987" y="4710"/>
                      </a:cubicBezTo>
                      <a:cubicBezTo>
                        <a:pt x="9911" y="4705"/>
                        <a:pt x="9837" y="4694"/>
                        <a:pt x="9765" y="4675"/>
                      </a:cubicBezTo>
                      <a:cubicBezTo>
                        <a:pt x="9632" y="4651"/>
                        <a:pt x="9502" y="4606"/>
                        <a:pt x="9381" y="4547"/>
                      </a:cubicBezTo>
                      <a:lnTo>
                        <a:pt x="5906" y="2775"/>
                      </a:lnTo>
                      <a:lnTo>
                        <a:pt x="5819" y="2946"/>
                      </a:lnTo>
                      <a:lnTo>
                        <a:pt x="922" y="381"/>
                      </a:lnTo>
                      <a:cubicBezTo>
                        <a:pt x="735" y="284"/>
                        <a:pt x="567" y="154"/>
                        <a:pt x="4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7"/>
                <p:cNvSpPr/>
                <p:nvPr/>
              </p:nvSpPr>
              <p:spPr>
                <a:xfrm>
                  <a:off x="3196300" y="1495075"/>
                  <a:ext cx="199550" cy="145475"/>
                </a:xfrm>
                <a:custGeom>
                  <a:avLst/>
                  <a:gdLst/>
                  <a:ahLst/>
                  <a:cxnLst/>
                  <a:rect l="l" t="t" r="r" b="b"/>
                  <a:pathLst>
                    <a:path w="7982" h="5819" extrusionOk="0">
                      <a:moveTo>
                        <a:pt x="5787" y="1"/>
                      </a:moveTo>
                      <a:cubicBezTo>
                        <a:pt x="5696" y="112"/>
                        <a:pt x="5590" y="212"/>
                        <a:pt x="5474" y="300"/>
                      </a:cubicBezTo>
                      <a:cubicBezTo>
                        <a:pt x="5301" y="426"/>
                        <a:pt x="5104" y="516"/>
                        <a:pt x="4896" y="567"/>
                      </a:cubicBezTo>
                      <a:cubicBezTo>
                        <a:pt x="4725" y="1032"/>
                        <a:pt x="4441" y="1630"/>
                        <a:pt x="4076" y="1761"/>
                      </a:cubicBezTo>
                      <a:cubicBezTo>
                        <a:pt x="4013" y="1784"/>
                        <a:pt x="3939" y="1795"/>
                        <a:pt x="3859" y="1795"/>
                      </a:cubicBezTo>
                      <a:cubicBezTo>
                        <a:pt x="3023" y="1795"/>
                        <a:pt x="1380" y="665"/>
                        <a:pt x="1370" y="658"/>
                      </a:cubicBezTo>
                      <a:lnTo>
                        <a:pt x="1368" y="658"/>
                      </a:lnTo>
                      <a:cubicBezTo>
                        <a:pt x="1004" y="817"/>
                        <a:pt x="485" y="1042"/>
                        <a:pt x="0" y="1306"/>
                      </a:cubicBezTo>
                      <a:cubicBezTo>
                        <a:pt x="212" y="1329"/>
                        <a:pt x="417" y="1390"/>
                        <a:pt x="606" y="1485"/>
                      </a:cubicBezTo>
                      <a:lnTo>
                        <a:pt x="5452" y="4121"/>
                      </a:lnTo>
                      <a:lnTo>
                        <a:pt x="5254" y="4513"/>
                      </a:lnTo>
                      <a:lnTo>
                        <a:pt x="7770" y="5819"/>
                      </a:lnTo>
                      <a:lnTo>
                        <a:pt x="7981" y="5594"/>
                      </a:lnTo>
                      <a:cubicBezTo>
                        <a:pt x="7977" y="5285"/>
                        <a:pt x="7970" y="5000"/>
                        <a:pt x="7962" y="4738"/>
                      </a:cubicBezTo>
                      <a:cubicBezTo>
                        <a:pt x="7954" y="4479"/>
                        <a:pt x="7944" y="4242"/>
                        <a:pt x="7932" y="4039"/>
                      </a:cubicBezTo>
                      <a:cubicBezTo>
                        <a:pt x="7898" y="3421"/>
                        <a:pt x="7804" y="1975"/>
                        <a:pt x="7344" y="956"/>
                      </a:cubicBezTo>
                      <a:cubicBezTo>
                        <a:pt x="7192" y="616"/>
                        <a:pt x="6996" y="324"/>
                        <a:pt x="6750" y="127"/>
                      </a:cubicBezTo>
                      <a:cubicBezTo>
                        <a:pt x="6645" y="42"/>
                        <a:pt x="6244" y="12"/>
                        <a:pt x="57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7"/>
                <p:cNvSpPr/>
                <p:nvPr/>
              </p:nvSpPr>
              <p:spPr>
                <a:xfrm>
                  <a:off x="3294325" y="1448650"/>
                  <a:ext cx="308475" cy="273725"/>
                </a:xfrm>
                <a:custGeom>
                  <a:avLst/>
                  <a:gdLst/>
                  <a:ahLst/>
                  <a:cxnLst/>
                  <a:rect l="l" t="t" r="r" b="b"/>
                  <a:pathLst>
                    <a:path w="12339" h="10949" extrusionOk="0">
                      <a:moveTo>
                        <a:pt x="11271" y="0"/>
                      </a:moveTo>
                      <a:cubicBezTo>
                        <a:pt x="11091" y="0"/>
                        <a:pt x="10882" y="25"/>
                        <a:pt x="10641" y="79"/>
                      </a:cubicBezTo>
                      <a:cubicBezTo>
                        <a:pt x="10033" y="220"/>
                        <a:pt x="9562" y="854"/>
                        <a:pt x="9117" y="1565"/>
                      </a:cubicBezTo>
                      <a:cubicBezTo>
                        <a:pt x="8907" y="1895"/>
                        <a:pt x="8764" y="2352"/>
                        <a:pt x="8644" y="2608"/>
                      </a:cubicBezTo>
                      <a:lnTo>
                        <a:pt x="8590" y="2667"/>
                      </a:lnTo>
                      <a:lnTo>
                        <a:pt x="7304" y="4025"/>
                      </a:lnTo>
                      <a:lnTo>
                        <a:pt x="6913" y="4438"/>
                      </a:lnTo>
                      <a:lnTo>
                        <a:pt x="4502" y="6983"/>
                      </a:lnTo>
                      <a:lnTo>
                        <a:pt x="4062" y="7449"/>
                      </a:lnTo>
                      <a:lnTo>
                        <a:pt x="3849" y="7674"/>
                      </a:lnTo>
                      <a:lnTo>
                        <a:pt x="1334" y="6369"/>
                      </a:lnTo>
                      <a:lnTo>
                        <a:pt x="1" y="9008"/>
                      </a:lnTo>
                      <a:lnTo>
                        <a:pt x="3477" y="10780"/>
                      </a:lnTo>
                      <a:cubicBezTo>
                        <a:pt x="3599" y="10840"/>
                        <a:pt x="3727" y="10883"/>
                        <a:pt x="3860" y="10908"/>
                      </a:cubicBezTo>
                      <a:cubicBezTo>
                        <a:pt x="3974" y="10935"/>
                        <a:pt x="4088" y="10949"/>
                        <a:pt x="4201" y="10949"/>
                      </a:cubicBezTo>
                      <a:cubicBezTo>
                        <a:pt x="4631" y="10949"/>
                        <a:pt x="5046" y="10757"/>
                        <a:pt x="5325" y="10415"/>
                      </a:cubicBezTo>
                      <a:lnTo>
                        <a:pt x="6642" y="8579"/>
                      </a:lnTo>
                      <a:lnTo>
                        <a:pt x="8389" y="6142"/>
                      </a:lnTo>
                      <a:lnTo>
                        <a:pt x="9935" y="3986"/>
                      </a:lnTo>
                      <a:lnTo>
                        <a:pt x="10115" y="3735"/>
                      </a:lnTo>
                      <a:lnTo>
                        <a:pt x="10125" y="3720"/>
                      </a:lnTo>
                      <a:cubicBezTo>
                        <a:pt x="10125" y="3720"/>
                        <a:pt x="10933" y="3027"/>
                        <a:pt x="11569" y="2283"/>
                      </a:cubicBezTo>
                      <a:cubicBezTo>
                        <a:pt x="11638" y="2204"/>
                        <a:pt x="11703" y="2124"/>
                        <a:pt x="11766" y="2043"/>
                      </a:cubicBezTo>
                      <a:cubicBezTo>
                        <a:pt x="12094" y="1624"/>
                        <a:pt x="12339" y="1212"/>
                        <a:pt x="12317" y="922"/>
                      </a:cubicBezTo>
                      <a:cubicBezTo>
                        <a:pt x="12299" y="636"/>
                        <a:pt x="12203" y="353"/>
                        <a:pt x="11951" y="179"/>
                      </a:cubicBezTo>
                      <a:cubicBezTo>
                        <a:pt x="11794" y="69"/>
                        <a:pt x="11573" y="0"/>
                        <a:pt x="11271" y="0"/>
                      </a:cubicBezTo>
                      <a:close/>
                    </a:path>
                  </a:pathLst>
                </a:custGeom>
                <a:solidFill>
                  <a:srgbClr val="C1A3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7"/>
                <p:cNvSpPr/>
                <p:nvPr/>
              </p:nvSpPr>
              <p:spPr>
                <a:xfrm>
                  <a:off x="3187875" y="1284425"/>
                  <a:ext cx="189125" cy="201450"/>
                </a:xfrm>
                <a:custGeom>
                  <a:avLst/>
                  <a:gdLst/>
                  <a:ahLst/>
                  <a:cxnLst/>
                  <a:rect l="l" t="t" r="r" b="b"/>
                  <a:pathLst>
                    <a:path w="7565" h="8058" extrusionOk="0">
                      <a:moveTo>
                        <a:pt x="4055" y="1"/>
                      </a:moveTo>
                      <a:cubicBezTo>
                        <a:pt x="3773" y="1"/>
                        <a:pt x="3481" y="28"/>
                        <a:pt x="3183" y="86"/>
                      </a:cubicBezTo>
                      <a:cubicBezTo>
                        <a:pt x="2929" y="135"/>
                        <a:pt x="2677" y="203"/>
                        <a:pt x="2434" y="291"/>
                      </a:cubicBezTo>
                      <a:cubicBezTo>
                        <a:pt x="2324" y="334"/>
                        <a:pt x="2216" y="383"/>
                        <a:pt x="2111" y="436"/>
                      </a:cubicBezTo>
                      <a:cubicBezTo>
                        <a:pt x="2009" y="487"/>
                        <a:pt x="1914" y="539"/>
                        <a:pt x="1824" y="595"/>
                      </a:cubicBezTo>
                      <a:cubicBezTo>
                        <a:pt x="1755" y="638"/>
                        <a:pt x="1679" y="679"/>
                        <a:pt x="1617" y="725"/>
                      </a:cubicBezTo>
                      <a:cubicBezTo>
                        <a:pt x="1479" y="818"/>
                        <a:pt x="1351" y="922"/>
                        <a:pt x="1232" y="1037"/>
                      </a:cubicBezTo>
                      <a:cubicBezTo>
                        <a:pt x="684" y="1552"/>
                        <a:pt x="308" y="2283"/>
                        <a:pt x="170" y="3132"/>
                      </a:cubicBezTo>
                      <a:cubicBezTo>
                        <a:pt x="1" y="4170"/>
                        <a:pt x="303" y="5292"/>
                        <a:pt x="789" y="6213"/>
                      </a:cubicBezTo>
                      <a:cubicBezTo>
                        <a:pt x="915" y="6449"/>
                        <a:pt x="1070" y="6670"/>
                        <a:pt x="1250" y="6867"/>
                      </a:cubicBezTo>
                      <a:cubicBezTo>
                        <a:pt x="1291" y="6937"/>
                        <a:pt x="1333" y="6998"/>
                        <a:pt x="1372" y="7065"/>
                      </a:cubicBezTo>
                      <a:cubicBezTo>
                        <a:pt x="1558" y="7371"/>
                        <a:pt x="1850" y="7762"/>
                        <a:pt x="2190" y="8057"/>
                      </a:cubicBezTo>
                      <a:cubicBezTo>
                        <a:pt x="2196" y="8019"/>
                        <a:pt x="2203" y="7982"/>
                        <a:pt x="2211" y="7944"/>
                      </a:cubicBezTo>
                      <a:cubicBezTo>
                        <a:pt x="2252" y="7719"/>
                        <a:pt x="2300" y="7492"/>
                        <a:pt x="2306" y="7272"/>
                      </a:cubicBezTo>
                      <a:cubicBezTo>
                        <a:pt x="2310" y="7179"/>
                        <a:pt x="2326" y="7087"/>
                        <a:pt x="2356" y="6998"/>
                      </a:cubicBezTo>
                      <a:cubicBezTo>
                        <a:pt x="1456" y="6384"/>
                        <a:pt x="1510" y="5528"/>
                        <a:pt x="1692" y="5244"/>
                      </a:cubicBezTo>
                      <a:cubicBezTo>
                        <a:pt x="1794" y="5084"/>
                        <a:pt x="1897" y="5021"/>
                        <a:pt x="2000" y="5021"/>
                      </a:cubicBezTo>
                      <a:cubicBezTo>
                        <a:pt x="2377" y="5021"/>
                        <a:pt x="2757" y="5870"/>
                        <a:pt x="3127" y="5980"/>
                      </a:cubicBezTo>
                      <a:cubicBezTo>
                        <a:pt x="3144" y="5985"/>
                        <a:pt x="3160" y="5987"/>
                        <a:pt x="3174" y="5987"/>
                      </a:cubicBezTo>
                      <a:cubicBezTo>
                        <a:pt x="3554" y="5987"/>
                        <a:pt x="3085" y="4309"/>
                        <a:pt x="3830" y="3646"/>
                      </a:cubicBezTo>
                      <a:cubicBezTo>
                        <a:pt x="4018" y="3483"/>
                        <a:pt x="4278" y="3245"/>
                        <a:pt x="4581" y="3245"/>
                      </a:cubicBezTo>
                      <a:cubicBezTo>
                        <a:pt x="4588" y="3245"/>
                        <a:pt x="4595" y="3245"/>
                        <a:pt x="4602" y="3246"/>
                      </a:cubicBezTo>
                      <a:cubicBezTo>
                        <a:pt x="5009" y="3260"/>
                        <a:pt x="5387" y="3415"/>
                        <a:pt x="5775" y="3518"/>
                      </a:cubicBezTo>
                      <a:cubicBezTo>
                        <a:pt x="5941" y="3562"/>
                        <a:pt x="6135" y="3590"/>
                        <a:pt x="6330" y="3590"/>
                      </a:cubicBezTo>
                      <a:cubicBezTo>
                        <a:pt x="6509" y="3590"/>
                        <a:pt x="6689" y="3566"/>
                        <a:pt x="6849" y="3508"/>
                      </a:cubicBezTo>
                      <a:cubicBezTo>
                        <a:pt x="6852" y="3546"/>
                        <a:pt x="6859" y="3581"/>
                        <a:pt x="6860" y="3620"/>
                      </a:cubicBezTo>
                      <a:cubicBezTo>
                        <a:pt x="6875" y="3960"/>
                        <a:pt x="6890" y="4298"/>
                        <a:pt x="6896" y="4630"/>
                      </a:cubicBezTo>
                      <a:cubicBezTo>
                        <a:pt x="7013" y="4582"/>
                        <a:pt x="7110" y="4497"/>
                        <a:pt x="7171" y="4385"/>
                      </a:cubicBezTo>
                      <a:cubicBezTo>
                        <a:pt x="7392" y="3965"/>
                        <a:pt x="7565" y="3436"/>
                        <a:pt x="7359" y="2953"/>
                      </a:cubicBezTo>
                      <a:cubicBezTo>
                        <a:pt x="7358" y="2948"/>
                        <a:pt x="7354" y="2943"/>
                        <a:pt x="7353" y="2940"/>
                      </a:cubicBezTo>
                      <a:cubicBezTo>
                        <a:pt x="7358" y="2915"/>
                        <a:pt x="7369" y="2896"/>
                        <a:pt x="7374" y="2869"/>
                      </a:cubicBezTo>
                      <a:cubicBezTo>
                        <a:pt x="7386" y="2750"/>
                        <a:pt x="7389" y="2630"/>
                        <a:pt x="7381" y="2510"/>
                      </a:cubicBezTo>
                      <a:cubicBezTo>
                        <a:pt x="7335" y="1480"/>
                        <a:pt x="6551" y="639"/>
                        <a:pt x="5607" y="316"/>
                      </a:cubicBezTo>
                      <a:cubicBezTo>
                        <a:pt x="5154" y="113"/>
                        <a:pt x="4624" y="1"/>
                        <a:pt x="4055" y="1"/>
                      </a:cubicBezTo>
                      <a:close/>
                    </a:path>
                  </a:pathLst>
                </a:custGeom>
                <a:solidFill>
                  <a:srgbClr val="3D2005"/>
                </a:solidFill>
                <a:ln w="9525" cap="flat" cmpd="sng">
                  <a:solidFill>
                    <a:srgbClr val="3D200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7"/>
                <p:cNvSpPr/>
                <p:nvPr/>
              </p:nvSpPr>
              <p:spPr>
                <a:xfrm>
                  <a:off x="3140375" y="1527300"/>
                  <a:ext cx="192250" cy="150875"/>
                </a:xfrm>
                <a:custGeom>
                  <a:avLst/>
                  <a:gdLst/>
                  <a:ahLst/>
                  <a:cxnLst/>
                  <a:rect l="l" t="t" r="r" b="b"/>
                  <a:pathLst>
                    <a:path w="7690" h="6035" extrusionOk="0">
                      <a:moveTo>
                        <a:pt x="2002" y="1"/>
                      </a:moveTo>
                      <a:cubicBezTo>
                        <a:pt x="1332" y="1"/>
                        <a:pt x="689" y="361"/>
                        <a:pt x="364" y="994"/>
                      </a:cubicBezTo>
                      <a:cubicBezTo>
                        <a:pt x="1" y="1702"/>
                        <a:pt x="155" y="2538"/>
                        <a:pt x="677" y="3088"/>
                      </a:cubicBezTo>
                      <a:cubicBezTo>
                        <a:pt x="820" y="3242"/>
                        <a:pt x="988" y="3371"/>
                        <a:pt x="1175" y="3469"/>
                      </a:cubicBezTo>
                      <a:lnTo>
                        <a:pt x="6074" y="6034"/>
                      </a:lnTo>
                      <a:lnTo>
                        <a:pt x="6159" y="5863"/>
                      </a:lnTo>
                      <a:lnTo>
                        <a:pt x="7491" y="3224"/>
                      </a:lnTo>
                      <a:lnTo>
                        <a:pt x="7689" y="2832"/>
                      </a:lnTo>
                      <a:lnTo>
                        <a:pt x="2843" y="196"/>
                      </a:lnTo>
                      <a:cubicBezTo>
                        <a:pt x="2653" y="101"/>
                        <a:pt x="2448" y="40"/>
                        <a:pt x="2237" y="16"/>
                      </a:cubicBezTo>
                      <a:cubicBezTo>
                        <a:pt x="2159" y="6"/>
                        <a:pt x="2080" y="1"/>
                        <a:pt x="20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27"/>
              <p:cNvGrpSpPr/>
              <p:nvPr/>
            </p:nvGrpSpPr>
            <p:grpSpPr>
              <a:xfrm>
                <a:off x="2487472" y="1240804"/>
                <a:ext cx="763339" cy="1972467"/>
                <a:chOff x="2286525" y="1135300"/>
                <a:chExt cx="604625" cy="1562350"/>
              </a:xfrm>
            </p:grpSpPr>
            <p:sp>
              <p:nvSpPr>
                <p:cNvPr id="297" name="Google Shape;297;p27"/>
                <p:cNvSpPr/>
                <p:nvPr/>
              </p:nvSpPr>
              <p:spPr>
                <a:xfrm>
                  <a:off x="2779300" y="1178350"/>
                  <a:ext cx="111850" cy="167850"/>
                </a:xfrm>
                <a:custGeom>
                  <a:avLst/>
                  <a:gdLst/>
                  <a:ahLst/>
                  <a:cxnLst/>
                  <a:rect l="l" t="t" r="r" b="b"/>
                  <a:pathLst>
                    <a:path w="4474" h="6714" extrusionOk="0">
                      <a:moveTo>
                        <a:pt x="3321" y="1"/>
                      </a:moveTo>
                      <a:cubicBezTo>
                        <a:pt x="3016" y="1"/>
                        <a:pt x="2691" y="710"/>
                        <a:pt x="2613" y="910"/>
                      </a:cubicBezTo>
                      <a:cubicBezTo>
                        <a:pt x="2423" y="1376"/>
                        <a:pt x="2239" y="1846"/>
                        <a:pt x="2050" y="2312"/>
                      </a:cubicBezTo>
                      <a:cubicBezTo>
                        <a:pt x="2262" y="1754"/>
                        <a:pt x="2428" y="1181"/>
                        <a:pt x="2549" y="598"/>
                      </a:cubicBezTo>
                      <a:cubicBezTo>
                        <a:pt x="2579" y="460"/>
                        <a:pt x="2641" y="202"/>
                        <a:pt x="2469" y="138"/>
                      </a:cubicBezTo>
                      <a:cubicBezTo>
                        <a:pt x="2454" y="132"/>
                        <a:pt x="2438" y="129"/>
                        <a:pt x="2422" y="129"/>
                      </a:cubicBezTo>
                      <a:cubicBezTo>
                        <a:pt x="2091" y="129"/>
                        <a:pt x="1638" y="1441"/>
                        <a:pt x="1539" y="1708"/>
                      </a:cubicBezTo>
                      <a:cubicBezTo>
                        <a:pt x="1357" y="2192"/>
                        <a:pt x="1173" y="2682"/>
                        <a:pt x="991" y="3168"/>
                      </a:cubicBezTo>
                      <a:cubicBezTo>
                        <a:pt x="960" y="2992"/>
                        <a:pt x="889" y="2805"/>
                        <a:pt x="872" y="2629"/>
                      </a:cubicBezTo>
                      <a:cubicBezTo>
                        <a:pt x="831" y="2160"/>
                        <a:pt x="933" y="1315"/>
                        <a:pt x="244" y="1260"/>
                      </a:cubicBezTo>
                      <a:cubicBezTo>
                        <a:pt x="233" y="1258"/>
                        <a:pt x="222" y="1257"/>
                        <a:pt x="212" y="1257"/>
                      </a:cubicBezTo>
                      <a:cubicBezTo>
                        <a:pt x="177" y="1257"/>
                        <a:pt x="142" y="1266"/>
                        <a:pt x="124" y="1293"/>
                      </a:cubicBezTo>
                      <a:cubicBezTo>
                        <a:pt x="0" y="1442"/>
                        <a:pt x="155" y="1964"/>
                        <a:pt x="176" y="2137"/>
                      </a:cubicBezTo>
                      <a:cubicBezTo>
                        <a:pt x="253" y="2690"/>
                        <a:pt x="150" y="3257"/>
                        <a:pt x="237" y="3820"/>
                      </a:cubicBezTo>
                      <a:cubicBezTo>
                        <a:pt x="283" y="4109"/>
                        <a:pt x="339" y="4400"/>
                        <a:pt x="390" y="4689"/>
                      </a:cubicBezTo>
                      <a:cubicBezTo>
                        <a:pt x="398" y="4730"/>
                        <a:pt x="237" y="5621"/>
                        <a:pt x="135" y="6176"/>
                      </a:cubicBezTo>
                      <a:cubicBezTo>
                        <a:pt x="643" y="6323"/>
                        <a:pt x="1736" y="6595"/>
                        <a:pt x="2272" y="6713"/>
                      </a:cubicBezTo>
                      <a:cubicBezTo>
                        <a:pt x="2549" y="6265"/>
                        <a:pt x="2851" y="5740"/>
                        <a:pt x="2961" y="5500"/>
                      </a:cubicBezTo>
                      <a:cubicBezTo>
                        <a:pt x="3117" y="5155"/>
                        <a:pt x="3254" y="4895"/>
                        <a:pt x="3431" y="4559"/>
                      </a:cubicBezTo>
                      <a:cubicBezTo>
                        <a:pt x="3574" y="4290"/>
                        <a:pt x="3764" y="3843"/>
                        <a:pt x="3853" y="3551"/>
                      </a:cubicBezTo>
                      <a:cubicBezTo>
                        <a:pt x="4068" y="2839"/>
                        <a:pt x="4183" y="2412"/>
                        <a:pt x="4400" y="1700"/>
                      </a:cubicBezTo>
                      <a:cubicBezTo>
                        <a:pt x="4436" y="1582"/>
                        <a:pt x="4474" y="1458"/>
                        <a:pt x="4431" y="1340"/>
                      </a:cubicBezTo>
                      <a:cubicBezTo>
                        <a:pt x="4411" y="1286"/>
                        <a:pt x="4383" y="1262"/>
                        <a:pt x="4349" y="1262"/>
                      </a:cubicBezTo>
                      <a:cubicBezTo>
                        <a:pt x="4116" y="1262"/>
                        <a:pt x="3593" y="2354"/>
                        <a:pt x="3300" y="2667"/>
                      </a:cubicBezTo>
                      <a:cubicBezTo>
                        <a:pt x="3585" y="2112"/>
                        <a:pt x="3824" y="1534"/>
                        <a:pt x="4012" y="938"/>
                      </a:cubicBezTo>
                      <a:cubicBezTo>
                        <a:pt x="4057" y="798"/>
                        <a:pt x="4101" y="496"/>
                        <a:pt x="3866" y="458"/>
                      </a:cubicBezTo>
                      <a:cubicBezTo>
                        <a:pt x="3855" y="456"/>
                        <a:pt x="3843" y="455"/>
                        <a:pt x="3832" y="455"/>
                      </a:cubicBezTo>
                      <a:cubicBezTo>
                        <a:pt x="3657" y="455"/>
                        <a:pt x="3522" y="675"/>
                        <a:pt x="3459" y="795"/>
                      </a:cubicBezTo>
                      <a:cubicBezTo>
                        <a:pt x="3305" y="1092"/>
                        <a:pt x="3154" y="1383"/>
                        <a:pt x="3001" y="1680"/>
                      </a:cubicBezTo>
                      <a:cubicBezTo>
                        <a:pt x="3221" y="1224"/>
                        <a:pt x="3406" y="756"/>
                        <a:pt x="3520" y="263"/>
                      </a:cubicBezTo>
                      <a:cubicBezTo>
                        <a:pt x="3544" y="164"/>
                        <a:pt x="3497" y="62"/>
                        <a:pt x="3405" y="20"/>
                      </a:cubicBezTo>
                      <a:cubicBezTo>
                        <a:pt x="3377" y="7"/>
                        <a:pt x="3349" y="1"/>
                        <a:pt x="3321" y="1"/>
                      </a:cubicBezTo>
                      <a:close/>
                    </a:path>
                  </a:pathLst>
                </a:custGeom>
                <a:solidFill>
                  <a:srgbClr val="7258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7"/>
                <p:cNvSpPr/>
                <p:nvPr/>
              </p:nvSpPr>
              <p:spPr>
                <a:xfrm>
                  <a:off x="2478825" y="2525400"/>
                  <a:ext cx="211050" cy="103350"/>
                </a:xfrm>
                <a:custGeom>
                  <a:avLst/>
                  <a:gdLst/>
                  <a:ahLst/>
                  <a:cxnLst/>
                  <a:rect l="l" t="t" r="r" b="b"/>
                  <a:pathLst>
                    <a:path w="8442" h="4134" extrusionOk="0">
                      <a:moveTo>
                        <a:pt x="411" y="0"/>
                      </a:moveTo>
                      <a:cubicBezTo>
                        <a:pt x="150" y="417"/>
                        <a:pt x="0" y="1056"/>
                        <a:pt x="112" y="2040"/>
                      </a:cubicBezTo>
                      <a:cubicBezTo>
                        <a:pt x="125" y="2176"/>
                        <a:pt x="1853" y="2866"/>
                        <a:pt x="1853" y="2866"/>
                      </a:cubicBezTo>
                      <a:cubicBezTo>
                        <a:pt x="1853" y="2866"/>
                        <a:pt x="2054" y="2807"/>
                        <a:pt x="2289" y="2807"/>
                      </a:cubicBezTo>
                      <a:cubicBezTo>
                        <a:pt x="2424" y="2807"/>
                        <a:pt x="2571" y="2826"/>
                        <a:pt x="2697" y="2889"/>
                      </a:cubicBezTo>
                      <a:cubicBezTo>
                        <a:pt x="3130" y="3107"/>
                        <a:pt x="3321" y="3355"/>
                        <a:pt x="3454" y="3449"/>
                      </a:cubicBezTo>
                      <a:cubicBezTo>
                        <a:pt x="4146" y="3930"/>
                        <a:pt x="5060" y="4133"/>
                        <a:pt x="5879" y="4133"/>
                      </a:cubicBezTo>
                      <a:cubicBezTo>
                        <a:pt x="6752" y="4133"/>
                        <a:pt x="7516" y="3902"/>
                        <a:pt x="7783" y="3528"/>
                      </a:cubicBezTo>
                      <a:cubicBezTo>
                        <a:pt x="8441" y="2602"/>
                        <a:pt x="6927" y="1569"/>
                        <a:pt x="5346" y="818"/>
                      </a:cubicBezTo>
                      <a:lnTo>
                        <a:pt x="5346" y="864"/>
                      </a:lnTo>
                      <a:cubicBezTo>
                        <a:pt x="4601" y="1252"/>
                        <a:pt x="3813" y="1550"/>
                        <a:pt x="2987" y="1550"/>
                      </a:cubicBezTo>
                      <a:cubicBezTo>
                        <a:pt x="2786" y="1550"/>
                        <a:pt x="2583" y="1533"/>
                        <a:pt x="2378" y="1495"/>
                      </a:cubicBezTo>
                      <a:cubicBezTo>
                        <a:pt x="1404" y="1316"/>
                        <a:pt x="1119" y="1027"/>
                        <a:pt x="417" y="527"/>
                      </a:cubicBezTo>
                      <a:lnTo>
                        <a:pt x="4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7"/>
                <p:cNvSpPr/>
                <p:nvPr/>
              </p:nvSpPr>
              <p:spPr>
                <a:xfrm>
                  <a:off x="2486775" y="1922200"/>
                  <a:ext cx="127425" cy="641975"/>
                </a:xfrm>
                <a:custGeom>
                  <a:avLst/>
                  <a:gdLst/>
                  <a:ahLst/>
                  <a:cxnLst/>
                  <a:rect l="l" t="t" r="r" b="b"/>
                  <a:pathLst>
                    <a:path w="5097" h="25679" extrusionOk="0">
                      <a:moveTo>
                        <a:pt x="2516" y="1"/>
                      </a:moveTo>
                      <a:cubicBezTo>
                        <a:pt x="2516" y="1"/>
                        <a:pt x="2515" y="1"/>
                        <a:pt x="2515" y="1"/>
                      </a:cubicBezTo>
                      <a:cubicBezTo>
                        <a:pt x="2438" y="44"/>
                        <a:pt x="1940" y="5261"/>
                        <a:pt x="1860" y="5304"/>
                      </a:cubicBezTo>
                      <a:cubicBezTo>
                        <a:pt x="1329" y="5580"/>
                        <a:pt x="927" y="5729"/>
                        <a:pt x="403" y="5842"/>
                      </a:cubicBezTo>
                      <a:lnTo>
                        <a:pt x="1" y="16077"/>
                      </a:lnTo>
                      <a:lnTo>
                        <a:pt x="93" y="24128"/>
                      </a:lnTo>
                      <a:lnTo>
                        <a:pt x="99" y="24655"/>
                      </a:lnTo>
                      <a:cubicBezTo>
                        <a:pt x="801" y="25155"/>
                        <a:pt x="1086" y="25442"/>
                        <a:pt x="2060" y="25623"/>
                      </a:cubicBezTo>
                      <a:cubicBezTo>
                        <a:pt x="2265" y="25661"/>
                        <a:pt x="2468" y="25678"/>
                        <a:pt x="2669" y="25678"/>
                      </a:cubicBezTo>
                      <a:cubicBezTo>
                        <a:pt x="3495" y="25678"/>
                        <a:pt x="4283" y="25380"/>
                        <a:pt x="5028" y="24992"/>
                      </a:cubicBezTo>
                      <a:lnTo>
                        <a:pt x="5028" y="24946"/>
                      </a:lnTo>
                      <a:lnTo>
                        <a:pt x="5090" y="5097"/>
                      </a:lnTo>
                      <a:lnTo>
                        <a:pt x="5097" y="2987"/>
                      </a:lnTo>
                      <a:lnTo>
                        <a:pt x="5097" y="2987"/>
                      </a:lnTo>
                      <a:cubicBezTo>
                        <a:pt x="4757" y="3392"/>
                        <a:pt x="4152" y="3985"/>
                        <a:pt x="3159" y="4573"/>
                      </a:cubicBezTo>
                      <a:cubicBezTo>
                        <a:pt x="3158" y="4573"/>
                        <a:pt x="3158" y="4573"/>
                        <a:pt x="3158" y="4573"/>
                      </a:cubicBezTo>
                      <a:cubicBezTo>
                        <a:pt x="3082" y="4573"/>
                        <a:pt x="2593" y="1"/>
                        <a:pt x="251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7"/>
                <p:cNvSpPr/>
                <p:nvPr/>
              </p:nvSpPr>
              <p:spPr>
                <a:xfrm>
                  <a:off x="2340875" y="2599900"/>
                  <a:ext cx="213800" cy="97750"/>
                </a:xfrm>
                <a:custGeom>
                  <a:avLst/>
                  <a:gdLst/>
                  <a:ahLst/>
                  <a:cxnLst/>
                  <a:rect l="l" t="t" r="r" b="b"/>
                  <a:pathLst>
                    <a:path w="8552" h="3910" extrusionOk="0">
                      <a:moveTo>
                        <a:pt x="166" y="1"/>
                      </a:moveTo>
                      <a:cubicBezTo>
                        <a:pt x="55" y="374"/>
                        <a:pt x="0" y="845"/>
                        <a:pt x="35" y="1453"/>
                      </a:cubicBezTo>
                      <a:cubicBezTo>
                        <a:pt x="45" y="1594"/>
                        <a:pt x="1758" y="2390"/>
                        <a:pt x="1758" y="2390"/>
                      </a:cubicBezTo>
                      <a:cubicBezTo>
                        <a:pt x="1758" y="2390"/>
                        <a:pt x="1918" y="2353"/>
                        <a:pt x="2118" y="2353"/>
                      </a:cubicBezTo>
                      <a:cubicBezTo>
                        <a:pt x="2277" y="2353"/>
                        <a:pt x="2462" y="2377"/>
                        <a:pt x="2611" y="2461"/>
                      </a:cubicBezTo>
                      <a:cubicBezTo>
                        <a:pt x="3040" y="2709"/>
                        <a:pt x="3221" y="2972"/>
                        <a:pt x="3354" y="3072"/>
                      </a:cubicBezTo>
                      <a:cubicBezTo>
                        <a:pt x="4103" y="3656"/>
                        <a:pt x="5149" y="3910"/>
                        <a:pt x="6044" y="3910"/>
                      </a:cubicBezTo>
                      <a:cubicBezTo>
                        <a:pt x="6817" y="3910"/>
                        <a:pt x="7478" y="3721"/>
                        <a:pt x="7740" y="3392"/>
                      </a:cubicBezTo>
                      <a:cubicBezTo>
                        <a:pt x="8551" y="2379"/>
                        <a:pt x="6576" y="1068"/>
                        <a:pt x="4825" y="200"/>
                      </a:cubicBezTo>
                      <a:lnTo>
                        <a:pt x="4810" y="191"/>
                      </a:lnTo>
                      <a:cubicBezTo>
                        <a:pt x="4259" y="446"/>
                        <a:pt x="3654" y="564"/>
                        <a:pt x="2940" y="684"/>
                      </a:cubicBezTo>
                      <a:cubicBezTo>
                        <a:pt x="2772" y="712"/>
                        <a:pt x="2605" y="725"/>
                        <a:pt x="2440" y="725"/>
                      </a:cubicBezTo>
                      <a:cubicBezTo>
                        <a:pt x="1643" y="725"/>
                        <a:pt x="886" y="417"/>
                        <a:pt x="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7"/>
                <p:cNvSpPr/>
                <p:nvPr/>
              </p:nvSpPr>
              <p:spPr>
                <a:xfrm>
                  <a:off x="2340550" y="2068250"/>
                  <a:ext cx="156325" cy="549800"/>
                </a:xfrm>
                <a:custGeom>
                  <a:avLst/>
                  <a:gdLst/>
                  <a:ahLst/>
                  <a:cxnLst/>
                  <a:rect l="l" t="t" r="r" b="b"/>
                  <a:pathLst>
                    <a:path w="6253" h="21992" extrusionOk="0">
                      <a:moveTo>
                        <a:pt x="6252" y="0"/>
                      </a:moveTo>
                      <a:cubicBezTo>
                        <a:pt x="6009" y="53"/>
                        <a:pt x="5743" y="97"/>
                        <a:pt x="5423" y="143"/>
                      </a:cubicBezTo>
                      <a:cubicBezTo>
                        <a:pt x="4629" y="259"/>
                        <a:pt x="3939" y="307"/>
                        <a:pt x="3342" y="307"/>
                      </a:cubicBezTo>
                      <a:cubicBezTo>
                        <a:pt x="2663" y="307"/>
                        <a:pt x="2101" y="244"/>
                        <a:pt x="1638" y="145"/>
                      </a:cubicBezTo>
                      <a:lnTo>
                        <a:pt x="1638" y="145"/>
                      </a:lnTo>
                      <a:cubicBezTo>
                        <a:pt x="1688" y="280"/>
                        <a:pt x="1748" y="409"/>
                        <a:pt x="1818" y="536"/>
                      </a:cubicBezTo>
                      <a:cubicBezTo>
                        <a:pt x="1884" y="654"/>
                        <a:pt x="2152" y="997"/>
                        <a:pt x="2109" y="1143"/>
                      </a:cubicBezTo>
                      <a:cubicBezTo>
                        <a:pt x="2099" y="1176"/>
                        <a:pt x="2065" y="1193"/>
                        <a:pt x="2030" y="1201"/>
                      </a:cubicBezTo>
                      <a:cubicBezTo>
                        <a:pt x="1973" y="1219"/>
                        <a:pt x="1920" y="1227"/>
                        <a:pt x="1871" y="1227"/>
                      </a:cubicBezTo>
                      <a:cubicBezTo>
                        <a:pt x="1468" y="1227"/>
                        <a:pt x="1314" y="672"/>
                        <a:pt x="1165" y="375"/>
                      </a:cubicBezTo>
                      <a:cubicBezTo>
                        <a:pt x="1099" y="248"/>
                        <a:pt x="991" y="128"/>
                        <a:pt x="917" y="10"/>
                      </a:cubicBezTo>
                      <a:lnTo>
                        <a:pt x="917" y="10"/>
                      </a:lnTo>
                      <a:cubicBezTo>
                        <a:pt x="926" y="424"/>
                        <a:pt x="938" y="835"/>
                        <a:pt x="943" y="1252"/>
                      </a:cubicBezTo>
                      <a:cubicBezTo>
                        <a:pt x="953" y="1488"/>
                        <a:pt x="1015" y="2689"/>
                        <a:pt x="728" y="2689"/>
                      </a:cubicBezTo>
                      <a:cubicBezTo>
                        <a:pt x="728" y="2689"/>
                        <a:pt x="728" y="2689"/>
                        <a:pt x="728" y="2689"/>
                      </a:cubicBezTo>
                      <a:cubicBezTo>
                        <a:pt x="583" y="2689"/>
                        <a:pt x="552" y="2477"/>
                        <a:pt x="534" y="2368"/>
                      </a:cubicBezTo>
                      <a:cubicBezTo>
                        <a:pt x="450" y="1900"/>
                        <a:pt x="403" y="1427"/>
                        <a:pt x="391" y="953"/>
                      </a:cubicBezTo>
                      <a:lnTo>
                        <a:pt x="391" y="953"/>
                      </a:lnTo>
                      <a:cubicBezTo>
                        <a:pt x="391" y="1357"/>
                        <a:pt x="396" y="1758"/>
                        <a:pt x="394" y="2160"/>
                      </a:cubicBezTo>
                      <a:cubicBezTo>
                        <a:pt x="394" y="2272"/>
                        <a:pt x="381" y="2577"/>
                        <a:pt x="309" y="2800"/>
                      </a:cubicBezTo>
                      <a:lnTo>
                        <a:pt x="0" y="21165"/>
                      </a:lnTo>
                      <a:cubicBezTo>
                        <a:pt x="59" y="21201"/>
                        <a:pt x="120" y="21234"/>
                        <a:pt x="179" y="21268"/>
                      </a:cubicBezTo>
                      <a:cubicBezTo>
                        <a:pt x="897" y="21683"/>
                        <a:pt x="1654" y="21992"/>
                        <a:pt x="2451" y="21992"/>
                      </a:cubicBezTo>
                      <a:cubicBezTo>
                        <a:pt x="2616" y="21992"/>
                        <a:pt x="2784" y="21979"/>
                        <a:pt x="2953" y="21950"/>
                      </a:cubicBezTo>
                      <a:cubicBezTo>
                        <a:pt x="3667" y="21832"/>
                        <a:pt x="4272" y="21714"/>
                        <a:pt x="4823" y="21457"/>
                      </a:cubicBezTo>
                      <a:cubicBezTo>
                        <a:pt x="5034" y="21362"/>
                        <a:pt x="5234" y="21244"/>
                        <a:pt x="5421" y="21109"/>
                      </a:cubicBezTo>
                      <a:lnTo>
                        <a:pt x="5848" y="10233"/>
                      </a:lnTo>
                      <a:lnTo>
                        <a:pt x="625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7"/>
                <p:cNvSpPr/>
                <p:nvPr/>
              </p:nvSpPr>
              <p:spPr>
                <a:xfrm>
                  <a:off x="2575450" y="1331025"/>
                  <a:ext cx="267050" cy="291700"/>
                </a:xfrm>
                <a:custGeom>
                  <a:avLst/>
                  <a:gdLst/>
                  <a:ahLst/>
                  <a:cxnLst/>
                  <a:rect l="l" t="t" r="r" b="b"/>
                  <a:pathLst>
                    <a:path w="10682" h="11668" extrusionOk="0">
                      <a:moveTo>
                        <a:pt x="8064" y="0"/>
                      </a:moveTo>
                      <a:lnTo>
                        <a:pt x="6151" y="5441"/>
                      </a:lnTo>
                      <a:lnTo>
                        <a:pt x="2356" y="1744"/>
                      </a:lnTo>
                      <a:cubicBezTo>
                        <a:pt x="1859" y="1253"/>
                        <a:pt x="1151" y="995"/>
                        <a:pt x="452" y="995"/>
                      </a:cubicBezTo>
                      <a:cubicBezTo>
                        <a:pt x="301" y="995"/>
                        <a:pt x="149" y="1007"/>
                        <a:pt x="1" y="1032"/>
                      </a:cubicBezTo>
                      <a:cubicBezTo>
                        <a:pt x="56" y="1029"/>
                        <a:pt x="109" y="1027"/>
                        <a:pt x="160" y="1027"/>
                      </a:cubicBezTo>
                      <a:cubicBezTo>
                        <a:pt x="537" y="1027"/>
                        <a:pt x="784" y="1104"/>
                        <a:pt x="939" y="1188"/>
                      </a:cubicBezTo>
                      <a:cubicBezTo>
                        <a:pt x="1321" y="1393"/>
                        <a:pt x="1205" y="2203"/>
                        <a:pt x="1443" y="4313"/>
                      </a:cubicBezTo>
                      <a:cubicBezTo>
                        <a:pt x="1494" y="4776"/>
                        <a:pt x="1550" y="5815"/>
                        <a:pt x="1604" y="7203"/>
                      </a:cubicBezTo>
                      <a:lnTo>
                        <a:pt x="5509" y="11008"/>
                      </a:lnTo>
                      <a:cubicBezTo>
                        <a:pt x="5668" y="11161"/>
                        <a:pt x="5850" y="11287"/>
                        <a:pt x="6048" y="11387"/>
                      </a:cubicBezTo>
                      <a:cubicBezTo>
                        <a:pt x="6061" y="11394"/>
                        <a:pt x="6075" y="11402"/>
                        <a:pt x="6089" y="11409"/>
                      </a:cubicBezTo>
                      <a:cubicBezTo>
                        <a:pt x="6187" y="11458"/>
                        <a:pt x="6289" y="11501"/>
                        <a:pt x="6394" y="11535"/>
                      </a:cubicBezTo>
                      <a:cubicBezTo>
                        <a:pt x="6424" y="11545"/>
                        <a:pt x="6450" y="11562"/>
                        <a:pt x="6481" y="11571"/>
                      </a:cubicBezTo>
                      <a:cubicBezTo>
                        <a:pt x="6695" y="11637"/>
                        <a:pt x="6911" y="11668"/>
                        <a:pt x="7124" y="11668"/>
                      </a:cubicBezTo>
                      <a:cubicBezTo>
                        <a:pt x="8077" y="11668"/>
                        <a:pt x="8957" y="11043"/>
                        <a:pt x="9237" y="10079"/>
                      </a:cubicBezTo>
                      <a:cubicBezTo>
                        <a:pt x="9237" y="10079"/>
                        <a:pt x="10672" y="705"/>
                        <a:pt x="10682" y="659"/>
                      </a:cubicBezTo>
                      <a:cubicBezTo>
                        <a:pt x="10629" y="651"/>
                        <a:pt x="10537" y="631"/>
                        <a:pt x="10424" y="606"/>
                      </a:cubicBezTo>
                      <a:cubicBezTo>
                        <a:pt x="9889" y="488"/>
                        <a:pt x="8797" y="217"/>
                        <a:pt x="8288" y="69"/>
                      </a:cubicBezTo>
                      <a:cubicBezTo>
                        <a:pt x="8189" y="41"/>
                        <a:pt x="8110" y="17"/>
                        <a:pt x="80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7"/>
                <p:cNvSpPr/>
                <p:nvPr/>
              </p:nvSpPr>
              <p:spPr>
                <a:xfrm>
                  <a:off x="2432100" y="1390725"/>
                  <a:ext cx="54500" cy="181325"/>
                </a:xfrm>
                <a:custGeom>
                  <a:avLst/>
                  <a:gdLst/>
                  <a:ahLst/>
                  <a:cxnLst/>
                  <a:rect l="l" t="t" r="r" b="b"/>
                  <a:pathLst>
                    <a:path w="2180" h="7253" extrusionOk="0">
                      <a:moveTo>
                        <a:pt x="0" y="0"/>
                      </a:moveTo>
                      <a:lnTo>
                        <a:pt x="2106" y="7252"/>
                      </a:lnTo>
                      <a:lnTo>
                        <a:pt x="2180" y="2197"/>
                      </a:lnTo>
                      <a:lnTo>
                        <a:pt x="2150" y="2184"/>
                      </a:lnTo>
                      <a:cubicBezTo>
                        <a:pt x="2137" y="2179"/>
                        <a:pt x="2129" y="2161"/>
                        <a:pt x="2120" y="2147"/>
                      </a:cubicBezTo>
                      <a:lnTo>
                        <a:pt x="1812" y="2941"/>
                      </a:lnTo>
                      <a:lnTo>
                        <a:pt x="623" y="165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7"/>
                <p:cNvSpPr/>
                <p:nvPr/>
              </p:nvSpPr>
              <p:spPr>
                <a:xfrm>
                  <a:off x="2532925" y="1362675"/>
                  <a:ext cx="11900" cy="37275"/>
                </a:xfrm>
                <a:custGeom>
                  <a:avLst/>
                  <a:gdLst/>
                  <a:ahLst/>
                  <a:cxnLst/>
                  <a:rect l="l" t="t" r="r" b="b"/>
                  <a:pathLst>
                    <a:path w="476" h="1491" extrusionOk="0">
                      <a:moveTo>
                        <a:pt x="475" y="1"/>
                      </a:moveTo>
                      <a:lnTo>
                        <a:pt x="475" y="1"/>
                      </a:lnTo>
                      <a:cubicBezTo>
                        <a:pt x="329" y="60"/>
                        <a:pt x="181" y="106"/>
                        <a:pt x="32" y="155"/>
                      </a:cubicBezTo>
                      <a:cubicBezTo>
                        <a:pt x="22" y="165"/>
                        <a:pt x="10" y="176"/>
                        <a:pt x="1" y="186"/>
                      </a:cubicBezTo>
                      <a:lnTo>
                        <a:pt x="132" y="135"/>
                      </a:lnTo>
                      <a:lnTo>
                        <a:pt x="429" y="1490"/>
                      </a:lnTo>
                      <a:lnTo>
                        <a:pt x="475" y="1"/>
                      </a:ln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a:off x="2515675" y="1417450"/>
                  <a:ext cx="27450" cy="107550"/>
                </a:xfrm>
                <a:custGeom>
                  <a:avLst/>
                  <a:gdLst/>
                  <a:ahLst/>
                  <a:cxnLst/>
                  <a:rect l="l" t="t" r="r" b="b"/>
                  <a:pathLst>
                    <a:path w="1098" h="4302" extrusionOk="0">
                      <a:moveTo>
                        <a:pt x="1098" y="0"/>
                      </a:moveTo>
                      <a:lnTo>
                        <a:pt x="819" y="920"/>
                      </a:lnTo>
                      <a:lnTo>
                        <a:pt x="111" y="421"/>
                      </a:lnTo>
                      <a:lnTo>
                        <a:pt x="1" y="598"/>
                      </a:lnTo>
                      <a:lnTo>
                        <a:pt x="967" y="4301"/>
                      </a:lnTo>
                      <a:lnTo>
                        <a:pt x="10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a:off x="2496050" y="1412275"/>
                  <a:ext cx="1725" cy="800"/>
                </a:xfrm>
                <a:custGeom>
                  <a:avLst/>
                  <a:gdLst/>
                  <a:ahLst/>
                  <a:cxnLst/>
                  <a:rect l="l" t="t" r="r" b="b"/>
                  <a:pathLst>
                    <a:path w="69" h="32" extrusionOk="0">
                      <a:moveTo>
                        <a:pt x="68" y="0"/>
                      </a:moveTo>
                      <a:cubicBezTo>
                        <a:pt x="47" y="5"/>
                        <a:pt x="24" y="9"/>
                        <a:pt x="1" y="12"/>
                      </a:cubicBezTo>
                      <a:lnTo>
                        <a:pt x="50" y="32"/>
                      </a:lnTo>
                      <a:lnTo>
                        <a:pt x="68" y="0"/>
                      </a:ln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a:off x="2484725" y="1413050"/>
                  <a:ext cx="55125" cy="326075"/>
                </a:xfrm>
                <a:custGeom>
                  <a:avLst/>
                  <a:gdLst/>
                  <a:ahLst/>
                  <a:cxnLst/>
                  <a:rect l="l" t="t" r="r" b="b"/>
                  <a:pathLst>
                    <a:path w="2205" h="13043" extrusionOk="0">
                      <a:moveTo>
                        <a:pt x="503" y="1"/>
                      </a:moveTo>
                      <a:lnTo>
                        <a:pt x="15" y="1254"/>
                      </a:lnTo>
                      <a:cubicBezTo>
                        <a:pt x="24" y="1268"/>
                        <a:pt x="32" y="1286"/>
                        <a:pt x="45" y="1291"/>
                      </a:cubicBezTo>
                      <a:lnTo>
                        <a:pt x="75" y="1304"/>
                      </a:lnTo>
                      <a:lnTo>
                        <a:pt x="1" y="6359"/>
                      </a:lnTo>
                      <a:lnTo>
                        <a:pt x="1942" y="13043"/>
                      </a:lnTo>
                      <a:lnTo>
                        <a:pt x="2205" y="4477"/>
                      </a:lnTo>
                      <a:lnTo>
                        <a:pt x="1239" y="774"/>
                      </a:lnTo>
                      <a:lnTo>
                        <a:pt x="1349" y="597"/>
                      </a:lnTo>
                      <a:lnTo>
                        <a:pt x="5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7"/>
                <p:cNvSpPr/>
                <p:nvPr/>
              </p:nvSpPr>
              <p:spPr>
                <a:xfrm>
                  <a:off x="2347600" y="1356650"/>
                  <a:ext cx="277650" cy="719275"/>
                </a:xfrm>
                <a:custGeom>
                  <a:avLst/>
                  <a:gdLst/>
                  <a:ahLst/>
                  <a:cxnLst/>
                  <a:rect l="l" t="t" r="r" b="b"/>
                  <a:pathLst>
                    <a:path w="11106" h="28771" extrusionOk="0">
                      <a:moveTo>
                        <a:pt x="7983" y="16192"/>
                      </a:moveTo>
                      <a:cubicBezTo>
                        <a:pt x="8176" y="16192"/>
                        <a:pt x="8309" y="16346"/>
                        <a:pt x="8309" y="16614"/>
                      </a:cubicBezTo>
                      <a:cubicBezTo>
                        <a:pt x="8309" y="16992"/>
                        <a:pt x="8043" y="17450"/>
                        <a:pt x="7717" y="17639"/>
                      </a:cubicBezTo>
                      <a:cubicBezTo>
                        <a:pt x="7623" y="17694"/>
                        <a:pt x="7533" y="17720"/>
                        <a:pt x="7453" y="17720"/>
                      </a:cubicBezTo>
                      <a:cubicBezTo>
                        <a:pt x="7260" y="17720"/>
                        <a:pt x="7126" y="17566"/>
                        <a:pt x="7126" y="17297"/>
                      </a:cubicBezTo>
                      <a:cubicBezTo>
                        <a:pt x="7126" y="16921"/>
                        <a:pt x="7389" y="16463"/>
                        <a:pt x="7717" y="16273"/>
                      </a:cubicBezTo>
                      <a:cubicBezTo>
                        <a:pt x="7813" y="16218"/>
                        <a:pt x="7903" y="16192"/>
                        <a:pt x="7983" y="16192"/>
                      </a:cubicBezTo>
                      <a:close/>
                      <a:moveTo>
                        <a:pt x="8188" y="19229"/>
                      </a:moveTo>
                      <a:cubicBezTo>
                        <a:pt x="8382" y="19229"/>
                        <a:pt x="8516" y="19385"/>
                        <a:pt x="8516" y="19652"/>
                      </a:cubicBezTo>
                      <a:cubicBezTo>
                        <a:pt x="8516" y="20030"/>
                        <a:pt x="8248" y="20487"/>
                        <a:pt x="7923" y="20675"/>
                      </a:cubicBezTo>
                      <a:cubicBezTo>
                        <a:pt x="7828" y="20730"/>
                        <a:pt x="7738" y="20756"/>
                        <a:pt x="7658" y="20756"/>
                      </a:cubicBezTo>
                      <a:cubicBezTo>
                        <a:pt x="7464" y="20756"/>
                        <a:pt x="7332" y="20602"/>
                        <a:pt x="7332" y="20334"/>
                      </a:cubicBezTo>
                      <a:cubicBezTo>
                        <a:pt x="7332" y="19956"/>
                        <a:pt x="7596" y="19500"/>
                        <a:pt x="7923" y="19311"/>
                      </a:cubicBezTo>
                      <a:cubicBezTo>
                        <a:pt x="8018" y="19255"/>
                        <a:pt x="8108" y="19229"/>
                        <a:pt x="8188" y="19229"/>
                      </a:cubicBezTo>
                      <a:close/>
                      <a:moveTo>
                        <a:pt x="9274" y="1"/>
                      </a:moveTo>
                      <a:cubicBezTo>
                        <a:pt x="9223" y="1"/>
                        <a:pt x="9170" y="2"/>
                        <a:pt x="9115" y="5"/>
                      </a:cubicBezTo>
                      <a:cubicBezTo>
                        <a:pt x="8795" y="22"/>
                        <a:pt x="8397" y="87"/>
                        <a:pt x="7888" y="240"/>
                      </a:cubicBezTo>
                      <a:cubicBezTo>
                        <a:pt x="7888" y="240"/>
                        <a:pt x="9026" y="580"/>
                        <a:pt x="9161" y="2091"/>
                      </a:cubicBezTo>
                      <a:cubicBezTo>
                        <a:pt x="9218" y="2728"/>
                        <a:pt x="8373" y="5139"/>
                        <a:pt x="8373" y="5139"/>
                      </a:cubicBezTo>
                      <a:lnTo>
                        <a:pt x="9166" y="6838"/>
                      </a:lnTo>
                      <a:lnTo>
                        <a:pt x="7427" y="15297"/>
                      </a:lnTo>
                      <a:lnTo>
                        <a:pt x="3300" y="8599"/>
                      </a:lnTo>
                      <a:lnTo>
                        <a:pt x="4320" y="5667"/>
                      </a:lnTo>
                      <a:cubicBezTo>
                        <a:pt x="4320" y="5667"/>
                        <a:pt x="2428" y="5158"/>
                        <a:pt x="2162" y="4577"/>
                      </a:cubicBezTo>
                      <a:cubicBezTo>
                        <a:pt x="1122" y="2316"/>
                        <a:pt x="3380" y="1362"/>
                        <a:pt x="3380" y="1362"/>
                      </a:cubicBezTo>
                      <a:lnTo>
                        <a:pt x="3380" y="1362"/>
                      </a:lnTo>
                      <a:cubicBezTo>
                        <a:pt x="2806" y="1588"/>
                        <a:pt x="602" y="2902"/>
                        <a:pt x="1" y="3367"/>
                      </a:cubicBezTo>
                      <a:cubicBezTo>
                        <a:pt x="73" y="3359"/>
                        <a:pt x="146" y="3355"/>
                        <a:pt x="219" y="3355"/>
                      </a:cubicBezTo>
                      <a:cubicBezTo>
                        <a:pt x="251" y="3355"/>
                        <a:pt x="282" y="3355"/>
                        <a:pt x="313" y="3357"/>
                      </a:cubicBezTo>
                      <a:cubicBezTo>
                        <a:pt x="1475" y="3437"/>
                        <a:pt x="2357" y="4454"/>
                        <a:pt x="2282" y="5626"/>
                      </a:cubicBezTo>
                      <a:lnTo>
                        <a:pt x="1434" y="16230"/>
                      </a:lnTo>
                      <a:cubicBezTo>
                        <a:pt x="1425" y="16335"/>
                        <a:pt x="1408" y="16439"/>
                        <a:pt x="1382" y="16542"/>
                      </a:cubicBezTo>
                      <a:cubicBezTo>
                        <a:pt x="1388" y="16600"/>
                        <a:pt x="1400" y="16657"/>
                        <a:pt x="1402" y="16716"/>
                      </a:cubicBezTo>
                      <a:lnTo>
                        <a:pt x="827" y="26921"/>
                      </a:lnTo>
                      <a:cubicBezTo>
                        <a:pt x="827" y="26942"/>
                        <a:pt x="722" y="26957"/>
                        <a:pt x="552" y="26968"/>
                      </a:cubicBezTo>
                      <a:cubicBezTo>
                        <a:pt x="589" y="27078"/>
                        <a:pt x="615" y="27156"/>
                        <a:pt x="621" y="27169"/>
                      </a:cubicBezTo>
                      <a:cubicBezTo>
                        <a:pt x="748" y="27367"/>
                        <a:pt x="874" y="27568"/>
                        <a:pt x="996" y="27770"/>
                      </a:cubicBezTo>
                      <a:cubicBezTo>
                        <a:pt x="1150" y="28032"/>
                        <a:pt x="1242" y="28326"/>
                        <a:pt x="1356" y="28609"/>
                      </a:cubicBezTo>
                      <a:cubicBezTo>
                        <a:pt x="1819" y="28708"/>
                        <a:pt x="2379" y="28771"/>
                        <a:pt x="3056" y="28771"/>
                      </a:cubicBezTo>
                      <a:cubicBezTo>
                        <a:pt x="3655" y="28771"/>
                        <a:pt x="4345" y="28722"/>
                        <a:pt x="5141" y="28607"/>
                      </a:cubicBezTo>
                      <a:cubicBezTo>
                        <a:pt x="5461" y="28561"/>
                        <a:pt x="5727" y="28517"/>
                        <a:pt x="5970" y="28463"/>
                      </a:cubicBezTo>
                      <a:cubicBezTo>
                        <a:pt x="6494" y="28351"/>
                        <a:pt x="6896" y="28202"/>
                        <a:pt x="7427" y="27926"/>
                      </a:cubicBezTo>
                      <a:cubicBezTo>
                        <a:pt x="7507" y="27885"/>
                        <a:pt x="8005" y="22666"/>
                        <a:pt x="8082" y="22621"/>
                      </a:cubicBezTo>
                      <a:cubicBezTo>
                        <a:pt x="8082" y="22621"/>
                        <a:pt x="8083" y="22621"/>
                        <a:pt x="8083" y="22621"/>
                      </a:cubicBezTo>
                      <a:cubicBezTo>
                        <a:pt x="8160" y="22621"/>
                        <a:pt x="8649" y="27195"/>
                        <a:pt x="8725" y="27195"/>
                      </a:cubicBezTo>
                      <a:cubicBezTo>
                        <a:pt x="8725" y="27195"/>
                        <a:pt x="8725" y="27195"/>
                        <a:pt x="8726" y="27195"/>
                      </a:cubicBezTo>
                      <a:cubicBezTo>
                        <a:pt x="9719" y="26605"/>
                        <a:pt x="10324" y="26013"/>
                        <a:pt x="10662" y="25609"/>
                      </a:cubicBezTo>
                      <a:cubicBezTo>
                        <a:pt x="10923" y="25297"/>
                        <a:pt x="11025" y="25095"/>
                        <a:pt x="11025" y="25095"/>
                      </a:cubicBezTo>
                      <a:cubicBezTo>
                        <a:pt x="11105" y="21533"/>
                        <a:pt x="10920" y="11377"/>
                        <a:pt x="10718" y="6176"/>
                      </a:cubicBezTo>
                      <a:cubicBezTo>
                        <a:pt x="10664" y="4789"/>
                        <a:pt x="10608" y="3749"/>
                        <a:pt x="10557" y="3288"/>
                      </a:cubicBezTo>
                      <a:cubicBezTo>
                        <a:pt x="10320" y="1176"/>
                        <a:pt x="10435" y="366"/>
                        <a:pt x="10053" y="161"/>
                      </a:cubicBezTo>
                      <a:cubicBezTo>
                        <a:pt x="9898" y="77"/>
                        <a:pt x="9651" y="1"/>
                        <a:pt x="92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7"/>
                <p:cNvSpPr/>
                <p:nvPr/>
              </p:nvSpPr>
              <p:spPr>
                <a:xfrm>
                  <a:off x="2525750" y="1761475"/>
                  <a:ext cx="29575" cy="38175"/>
                </a:xfrm>
                <a:custGeom>
                  <a:avLst/>
                  <a:gdLst/>
                  <a:ahLst/>
                  <a:cxnLst/>
                  <a:rect l="l" t="t" r="r" b="b"/>
                  <a:pathLst>
                    <a:path w="1183" h="1527" extrusionOk="0">
                      <a:moveTo>
                        <a:pt x="857" y="0"/>
                      </a:moveTo>
                      <a:cubicBezTo>
                        <a:pt x="778" y="0"/>
                        <a:pt x="688" y="26"/>
                        <a:pt x="593" y="81"/>
                      </a:cubicBezTo>
                      <a:cubicBezTo>
                        <a:pt x="266" y="269"/>
                        <a:pt x="0" y="728"/>
                        <a:pt x="0" y="1104"/>
                      </a:cubicBezTo>
                      <a:cubicBezTo>
                        <a:pt x="0" y="1372"/>
                        <a:pt x="133" y="1527"/>
                        <a:pt x="328" y="1527"/>
                      </a:cubicBezTo>
                      <a:cubicBezTo>
                        <a:pt x="407" y="1527"/>
                        <a:pt x="498" y="1501"/>
                        <a:pt x="593" y="1446"/>
                      </a:cubicBezTo>
                      <a:cubicBezTo>
                        <a:pt x="918" y="1257"/>
                        <a:pt x="1183" y="799"/>
                        <a:pt x="1183" y="421"/>
                      </a:cubicBezTo>
                      <a:cubicBezTo>
                        <a:pt x="1183" y="154"/>
                        <a:pt x="1050" y="0"/>
                        <a:pt x="8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7"/>
                <p:cNvSpPr/>
                <p:nvPr/>
              </p:nvSpPr>
              <p:spPr>
                <a:xfrm>
                  <a:off x="2530875" y="1837375"/>
                  <a:ext cx="29625" cy="38175"/>
                </a:xfrm>
                <a:custGeom>
                  <a:avLst/>
                  <a:gdLst/>
                  <a:ahLst/>
                  <a:cxnLst/>
                  <a:rect l="l" t="t" r="r" b="b"/>
                  <a:pathLst>
                    <a:path w="1185" h="1527" extrusionOk="0">
                      <a:moveTo>
                        <a:pt x="854" y="1"/>
                      </a:moveTo>
                      <a:cubicBezTo>
                        <a:pt x="775" y="1"/>
                        <a:pt x="686" y="26"/>
                        <a:pt x="592" y="80"/>
                      </a:cubicBezTo>
                      <a:cubicBezTo>
                        <a:pt x="265" y="271"/>
                        <a:pt x="1" y="729"/>
                        <a:pt x="1" y="1105"/>
                      </a:cubicBezTo>
                      <a:cubicBezTo>
                        <a:pt x="1" y="1373"/>
                        <a:pt x="134" y="1527"/>
                        <a:pt x="328" y="1527"/>
                      </a:cubicBezTo>
                      <a:cubicBezTo>
                        <a:pt x="407" y="1527"/>
                        <a:pt x="497" y="1501"/>
                        <a:pt x="592" y="1446"/>
                      </a:cubicBezTo>
                      <a:cubicBezTo>
                        <a:pt x="918" y="1258"/>
                        <a:pt x="1185" y="799"/>
                        <a:pt x="1185" y="423"/>
                      </a:cubicBezTo>
                      <a:cubicBezTo>
                        <a:pt x="1185" y="155"/>
                        <a:pt x="1049" y="1"/>
                        <a:pt x="8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a:off x="2437400" y="1346175"/>
                  <a:ext cx="83350" cy="66400"/>
                </a:xfrm>
                <a:custGeom>
                  <a:avLst/>
                  <a:gdLst/>
                  <a:ahLst/>
                  <a:cxnLst/>
                  <a:rect l="l" t="t" r="r" b="b"/>
                  <a:pathLst>
                    <a:path w="3334" h="2656" extrusionOk="0">
                      <a:moveTo>
                        <a:pt x="0" y="0"/>
                      </a:moveTo>
                      <a:lnTo>
                        <a:pt x="0" y="1675"/>
                      </a:lnTo>
                      <a:lnTo>
                        <a:pt x="12" y="1669"/>
                      </a:lnTo>
                      <a:lnTo>
                        <a:pt x="2347" y="2656"/>
                      </a:lnTo>
                      <a:cubicBezTo>
                        <a:pt x="2370" y="2653"/>
                        <a:pt x="2393" y="2649"/>
                        <a:pt x="2414" y="2644"/>
                      </a:cubicBezTo>
                      <a:lnTo>
                        <a:pt x="3334" y="1152"/>
                      </a:lnTo>
                      <a:lnTo>
                        <a:pt x="3334" y="1152"/>
                      </a:lnTo>
                      <a:cubicBezTo>
                        <a:pt x="3156" y="1217"/>
                        <a:pt x="2963" y="1245"/>
                        <a:pt x="2762" y="1245"/>
                      </a:cubicBezTo>
                      <a:cubicBezTo>
                        <a:pt x="1865" y="1245"/>
                        <a:pt x="807" y="680"/>
                        <a:pt x="273" y="285"/>
                      </a:cubicBezTo>
                      <a:cubicBezTo>
                        <a:pt x="209" y="237"/>
                        <a:pt x="145" y="163"/>
                        <a:pt x="82" y="68"/>
                      </a:cubicBezTo>
                      <a:cubicBezTo>
                        <a:pt x="54" y="45"/>
                        <a:pt x="26" y="25"/>
                        <a:pt x="0" y="0"/>
                      </a:cubicBezTo>
                      <a:close/>
                    </a:path>
                  </a:pathLst>
                </a:custGeom>
                <a:solidFill>
                  <a:srgbClr val="7258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a:off x="2497250" y="1366050"/>
                  <a:ext cx="46425" cy="74400"/>
                </a:xfrm>
                <a:custGeom>
                  <a:avLst/>
                  <a:gdLst/>
                  <a:ahLst/>
                  <a:cxnLst/>
                  <a:rect l="l" t="t" r="r" b="b"/>
                  <a:pathLst>
                    <a:path w="1857" h="2976" extrusionOk="0">
                      <a:moveTo>
                        <a:pt x="1557" y="0"/>
                      </a:moveTo>
                      <a:lnTo>
                        <a:pt x="1426" y="53"/>
                      </a:lnTo>
                      <a:cubicBezTo>
                        <a:pt x="1359" y="114"/>
                        <a:pt x="1286" y="171"/>
                        <a:pt x="1211" y="222"/>
                      </a:cubicBezTo>
                      <a:cubicBezTo>
                        <a:pt x="1125" y="278"/>
                        <a:pt x="1035" y="324"/>
                        <a:pt x="938" y="357"/>
                      </a:cubicBezTo>
                      <a:lnTo>
                        <a:pt x="20" y="1849"/>
                      </a:lnTo>
                      <a:lnTo>
                        <a:pt x="1" y="1881"/>
                      </a:lnTo>
                      <a:lnTo>
                        <a:pt x="848" y="2477"/>
                      </a:lnTo>
                      <a:lnTo>
                        <a:pt x="1556" y="2976"/>
                      </a:lnTo>
                      <a:lnTo>
                        <a:pt x="1835" y="2056"/>
                      </a:lnTo>
                      <a:lnTo>
                        <a:pt x="1856" y="1355"/>
                      </a:lnTo>
                      <a:lnTo>
                        <a:pt x="15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a:off x="2432100" y="1387925"/>
                  <a:ext cx="65225" cy="76350"/>
                </a:xfrm>
                <a:custGeom>
                  <a:avLst/>
                  <a:gdLst/>
                  <a:ahLst/>
                  <a:cxnLst/>
                  <a:rect l="l" t="t" r="r" b="b"/>
                  <a:pathLst>
                    <a:path w="2609" h="3054" extrusionOk="0">
                      <a:moveTo>
                        <a:pt x="224" y="1"/>
                      </a:moveTo>
                      <a:lnTo>
                        <a:pt x="212" y="5"/>
                      </a:lnTo>
                      <a:lnTo>
                        <a:pt x="0" y="112"/>
                      </a:lnTo>
                      <a:lnTo>
                        <a:pt x="623" y="1764"/>
                      </a:lnTo>
                      <a:lnTo>
                        <a:pt x="1812" y="3053"/>
                      </a:lnTo>
                      <a:lnTo>
                        <a:pt x="2120" y="2259"/>
                      </a:lnTo>
                      <a:lnTo>
                        <a:pt x="2608" y="1006"/>
                      </a:lnTo>
                      <a:lnTo>
                        <a:pt x="2559" y="986"/>
                      </a:lnTo>
                      <a:lnTo>
                        <a:pt x="2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a:off x="2359050" y="1135300"/>
                  <a:ext cx="205225" cy="212625"/>
                </a:xfrm>
                <a:custGeom>
                  <a:avLst/>
                  <a:gdLst/>
                  <a:ahLst/>
                  <a:cxnLst/>
                  <a:rect l="l" t="t" r="r" b="b"/>
                  <a:pathLst>
                    <a:path w="8209" h="8505" extrusionOk="0">
                      <a:moveTo>
                        <a:pt x="4143" y="1"/>
                      </a:moveTo>
                      <a:cubicBezTo>
                        <a:pt x="3622" y="1"/>
                        <a:pt x="2987" y="116"/>
                        <a:pt x="2262" y="673"/>
                      </a:cubicBezTo>
                      <a:cubicBezTo>
                        <a:pt x="1" y="2413"/>
                        <a:pt x="789" y="5246"/>
                        <a:pt x="1495" y="6319"/>
                      </a:cubicBezTo>
                      <a:cubicBezTo>
                        <a:pt x="2063" y="7181"/>
                        <a:pt x="2587" y="7944"/>
                        <a:pt x="3134" y="8437"/>
                      </a:cubicBezTo>
                      <a:cubicBezTo>
                        <a:pt x="3162" y="8460"/>
                        <a:pt x="3190" y="8481"/>
                        <a:pt x="3216" y="8504"/>
                      </a:cubicBezTo>
                      <a:cubicBezTo>
                        <a:pt x="3124" y="8365"/>
                        <a:pt x="3036" y="8183"/>
                        <a:pt x="2952" y="7976"/>
                      </a:cubicBezTo>
                      <a:cubicBezTo>
                        <a:pt x="2855" y="7619"/>
                        <a:pt x="2760" y="7338"/>
                        <a:pt x="2686" y="7128"/>
                      </a:cubicBezTo>
                      <a:cubicBezTo>
                        <a:pt x="2518" y="6964"/>
                        <a:pt x="2380" y="6732"/>
                        <a:pt x="2282" y="6499"/>
                      </a:cubicBezTo>
                      <a:cubicBezTo>
                        <a:pt x="2141" y="6189"/>
                        <a:pt x="2014" y="5808"/>
                        <a:pt x="2119" y="5511"/>
                      </a:cubicBezTo>
                      <a:cubicBezTo>
                        <a:pt x="2189" y="5310"/>
                        <a:pt x="2357" y="5205"/>
                        <a:pt x="2531" y="5205"/>
                      </a:cubicBezTo>
                      <a:cubicBezTo>
                        <a:pt x="2575" y="5205"/>
                        <a:pt x="2620" y="5211"/>
                        <a:pt x="2663" y="5225"/>
                      </a:cubicBezTo>
                      <a:cubicBezTo>
                        <a:pt x="2875" y="5294"/>
                        <a:pt x="3067" y="5506"/>
                        <a:pt x="3198" y="5750"/>
                      </a:cubicBezTo>
                      <a:cubicBezTo>
                        <a:pt x="3312" y="5957"/>
                        <a:pt x="3464" y="6325"/>
                        <a:pt x="3561" y="6601"/>
                      </a:cubicBezTo>
                      <a:cubicBezTo>
                        <a:pt x="3775" y="6635"/>
                        <a:pt x="3951" y="6663"/>
                        <a:pt x="4005" y="6663"/>
                      </a:cubicBezTo>
                      <a:cubicBezTo>
                        <a:pt x="4012" y="6663"/>
                        <a:pt x="4016" y="6663"/>
                        <a:pt x="4019" y="6662"/>
                      </a:cubicBezTo>
                      <a:cubicBezTo>
                        <a:pt x="4205" y="6609"/>
                        <a:pt x="4051" y="6302"/>
                        <a:pt x="4028" y="6105"/>
                      </a:cubicBezTo>
                      <a:cubicBezTo>
                        <a:pt x="3996" y="5788"/>
                        <a:pt x="4062" y="5509"/>
                        <a:pt x="4052" y="5202"/>
                      </a:cubicBezTo>
                      <a:cubicBezTo>
                        <a:pt x="4044" y="4893"/>
                        <a:pt x="4018" y="4575"/>
                        <a:pt x="4072" y="4300"/>
                      </a:cubicBezTo>
                      <a:cubicBezTo>
                        <a:pt x="4234" y="3448"/>
                        <a:pt x="5376" y="3522"/>
                        <a:pt x="6121" y="3225"/>
                      </a:cubicBezTo>
                      <a:cubicBezTo>
                        <a:pt x="6139" y="3226"/>
                        <a:pt x="6153" y="3228"/>
                        <a:pt x="6153" y="3228"/>
                      </a:cubicBezTo>
                      <a:cubicBezTo>
                        <a:pt x="6153" y="3228"/>
                        <a:pt x="6566" y="3036"/>
                        <a:pt x="7276" y="2942"/>
                      </a:cubicBezTo>
                      <a:cubicBezTo>
                        <a:pt x="7336" y="2934"/>
                        <a:pt x="7397" y="2930"/>
                        <a:pt x="7458" y="2930"/>
                      </a:cubicBezTo>
                      <a:cubicBezTo>
                        <a:pt x="7739" y="2930"/>
                        <a:pt x="8004" y="3031"/>
                        <a:pt x="8136" y="3356"/>
                      </a:cubicBezTo>
                      <a:cubicBezTo>
                        <a:pt x="8163" y="3497"/>
                        <a:pt x="8179" y="3639"/>
                        <a:pt x="8187" y="3781"/>
                      </a:cubicBezTo>
                      <a:cubicBezTo>
                        <a:pt x="8192" y="3727"/>
                        <a:pt x="8200" y="3671"/>
                        <a:pt x="8202" y="3617"/>
                      </a:cubicBezTo>
                      <a:cubicBezTo>
                        <a:pt x="8209" y="3506"/>
                        <a:pt x="8207" y="3394"/>
                        <a:pt x="8204" y="3282"/>
                      </a:cubicBezTo>
                      <a:cubicBezTo>
                        <a:pt x="8204" y="2983"/>
                        <a:pt x="8191" y="2684"/>
                        <a:pt x="8140" y="2394"/>
                      </a:cubicBezTo>
                      <a:cubicBezTo>
                        <a:pt x="8061" y="1192"/>
                        <a:pt x="5934" y="55"/>
                        <a:pt x="4592" y="24"/>
                      </a:cubicBezTo>
                      <a:cubicBezTo>
                        <a:pt x="4454" y="12"/>
                        <a:pt x="4304" y="1"/>
                        <a:pt x="4143" y="1"/>
                      </a:cubicBezTo>
                      <a:close/>
                    </a:path>
                  </a:pathLst>
                </a:custGeom>
                <a:solidFill>
                  <a:srgbClr val="443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a:off x="2409350" y="1208525"/>
                  <a:ext cx="154725" cy="168800"/>
                </a:xfrm>
                <a:custGeom>
                  <a:avLst/>
                  <a:gdLst/>
                  <a:ahLst/>
                  <a:cxnLst/>
                  <a:rect l="l" t="t" r="r" b="b"/>
                  <a:pathLst>
                    <a:path w="6189" h="6752" extrusionOk="0">
                      <a:moveTo>
                        <a:pt x="5445" y="1"/>
                      </a:moveTo>
                      <a:cubicBezTo>
                        <a:pt x="5384" y="1"/>
                        <a:pt x="5323" y="5"/>
                        <a:pt x="5262" y="13"/>
                      </a:cubicBezTo>
                      <a:cubicBezTo>
                        <a:pt x="4553" y="107"/>
                        <a:pt x="4139" y="299"/>
                        <a:pt x="4139" y="299"/>
                      </a:cubicBezTo>
                      <a:cubicBezTo>
                        <a:pt x="4139" y="299"/>
                        <a:pt x="4126" y="297"/>
                        <a:pt x="4108" y="296"/>
                      </a:cubicBezTo>
                      <a:cubicBezTo>
                        <a:pt x="3362" y="593"/>
                        <a:pt x="2221" y="519"/>
                        <a:pt x="2058" y="1371"/>
                      </a:cubicBezTo>
                      <a:cubicBezTo>
                        <a:pt x="2004" y="1646"/>
                        <a:pt x="2029" y="1964"/>
                        <a:pt x="2040" y="2273"/>
                      </a:cubicBezTo>
                      <a:cubicBezTo>
                        <a:pt x="2050" y="2582"/>
                        <a:pt x="1983" y="2859"/>
                        <a:pt x="2014" y="3176"/>
                      </a:cubicBezTo>
                      <a:cubicBezTo>
                        <a:pt x="2037" y="3373"/>
                        <a:pt x="2193" y="3682"/>
                        <a:pt x="2006" y="3733"/>
                      </a:cubicBezTo>
                      <a:cubicBezTo>
                        <a:pt x="2003" y="3734"/>
                        <a:pt x="1998" y="3734"/>
                        <a:pt x="1992" y="3734"/>
                      </a:cubicBezTo>
                      <a:cubicBezTo>
                        <a:pt x="1938" y="3734"/>
                        <a:pt x="1761" y="3706"/>
                        <a:pt x="1548" y="3672"/>
                      </a:cubicBezTo>
                      <a:cubicBezTo>
                        <a:pt x="1451" y="3396"/>
                        <a:pt x="1298" y="3030"/>
                        <a:pt x="1185" y="2821"/>
                      </a:cubicBezTo>
                      <a:cubicBezTo>
                        <a:pt x="1053" y="2577"/>
                        <a:pt x="861" y="2365"/>
                        <a:pt x="649" y="2296"/>
                      </a:cubicBezTo>
                      <a:cubicBezTo>
                        <a:pt x="606" y="2282"/>
                        <a:pt x="562" y="2276"/>
                        <a:pt x="518" y="2276"/>
                      </a:cubicBezTo>
                      <a:cubicBezTo>
                        <a:pt x="343" y="2276"/>
                        <a:pt x="175" y="2381"/>
                        <a:pt x="106" y="2582"/>
                      </a:cubicBezTo>
                      <a:cubicBezTo>
                        <a:pt x="1" y="2879"/>
                        <a:pt x="127" y="3260"/>
                        <a:pt x="268" y="3570"/>
                      </a:cubicBezTo>
                      <a:cubicBezTo>
                        <a:pt x="367" y="3803"/>
                        <a:pt x="505" y="4035"/>
                        <a:pt x="672" y="4199"/>
                      </a:cubicBezTo>
                      <a:cubicBezTo>
                        <a:pt x="746" y="4409"/>
                        <a:pt x="841" y="4690"/>
                        <a:pt x="938" y="5047"/>
                      </a:cubicBezTo>
                      <a:cubicBezTo>
                        <a:pt x="1024" y="5254"/>
                        <a:pt x="1112" y="5436"/>
                        <a:pt x="1204" y="5575"/>
                      </a:cubicBezTo>
                      <a:cubicBezTo>
                        <a:pt x="1267" y="5669"/>
                        <a:pt x="1329" y="5743"/>
                        <a:pt x="1393" y="5791"/>
                      </a:cubicBezTo>
                      <a:cubicBezTo>
                        <a:pt x="1928" y="6187"/>
                        <a:pt x="2985" y="6752"/>
                        <a:pt x="3882" y="6752"/>
                      </a:cubicBezTo>
                      <a:cubicBezTo>
                        <a:pt x="4084" y="6752"/>
                        <a:pt x="4278" y="6723"/>
                        <a:pt x="4456" y="6658"/>
                      </a:cubicBezTo>
                      <a:cubicBezTo>
                        <a:pt x="4551" y="6625"/>
                        <a:pt x="4643" y="6579"/>
                        <a:pt x="4727" y="6523"/>
                      </a:cubicBezTo>
                      <a:cubicBezTo>
                        <a:pt x="4802" y="6470"/>
                        <a:pt x="4875" y="6415"/>
                        <a:pt x="4942" y="6352"/>
                      </a:cubicBezTo>
                      <a:cubicBezTo>
                        <a:pt x="4953" y="6342"/>
                        <a:pt x="4963" y="6332"/>
                        <a:pt x="4975" y="6321"/>
                      </a:cubicBezTo>
                      <a:cubicBezTo>
                        <a:pt x="6011" y="5344"/>
                        <a:pt x="6188" y="3212"/>
                        <a:pt x="6187" y="1117"/>
                      </a:cubicBezTo>
                      <a:cubicBezTo>
                        <a:pt x="6187" y="1025"/>
                        <a:pt x="6179" y="939"/>
                        <a:pt x="6174" y="854"/>
                      </a:cubicBezTo>
                      <a:cubicBezTo>
                        <a:pt x="6165" y="710"/>
                        <a:pt x="6147" y="568"/>
                        <a:pt x="6121" y="427"/>
                      </a:cubicBezTo>
                      <a:cubicBezTo>
                        <a:pt x="5991" y="102"/>
                        <a:pt x="5727" y="1"/>
                        <a:pt x="5445" y="1"/>
                      </a:cubicBezTo>
                      <a:close/>
                    </a:path>
                  </a:pathLst>
                </a:custGeom>
                <a:solidFill>
                  <a:srgbClr val="725842"/>
                </a:solidFill>
                <a:ln w="9525" cap="flat" cmpd="sng">
                  <a:solidFill>
                    <a:srgbClr val="7258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a:off x="2375675" y="1390725"/>
                  <a:ext cx="157650" cy="348400"/>
                </a:xfrm>
                <a:custGeom>
                  <a:avLst/>
                  <a:gdLst/>
                  <a:ahLst/>
                  <a:cxnLst/>
                  <a:rect l="l" t="t" r="r" b="b"/>
                  <a:pathLst>
                    <a:path w="6306" h="13936" extrusionOk="0">
                      <a:moveTo>
                        <a:pt x="2257" y="0"/>
                      </a:moveTo>
                      <a:cubicBezTo>
                        <a:pt x="2257" y="0"/>
                        <a:pt x="1" y="954"/>
                        <a:pt x="1040" y="3216"/>
                      </a:cubicBezTo>
                      <a:cubicBezTo>
                        <a:pt x="1307" y="3795"/>
                        <a:pt x="3198" y="4306"/>
                        <a:pt x="3198" y="4306"/>
                      </a:cubicBezTo>
                      <a:lnTo>
                        <a:pt x="2179" y="7236"/>
                      </a:lnTo>
                      <a:lnTo>
                        <a:pt x="6305" y="13936"/>
                      </a:lnTo>
                      <a:lnTo>
                        <a:pt x="6305" y="13936"/>
                      </a:lnTo>
                      <a:lnTo>
                        <a:pt x="4363" y="7252"/>
                      </a:lnTo>
                      <a:lnTo>
                        <a:pt x="22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a:off x="2533300" y="1362675"/>
                  <a:ext cx="44775" cy="376450"/>
                </a:xfrm>
                <a:custGeom>
                  <a:avLst/>
                  <a:gdLst/>
                  <a:ahLst/>
                  <a:cxnLst/>
                  <a:rect l="l" t="t" r="r" b="b"/>
                  <a:pathLst>
                    <a:path w="1791" h="15058" extrusionOk="0">
                      <a:moveTo>
                        <a:pt x="462" y="1"/>
                      </a:moveTo>
                      <a:lnTo>
                        <a:pt x="414" y="1490"/>
                      </a:lnTo>
                      <a:lnTo>
                        <a:pt x="395" y="2191"/>
                      </a:lnTo>
                      <a:lnTo>
                        <a:pt x="262" y="6492"/>
                      </a:lnTo>
                      <a:lnTo>
                        <a:pt x="0" y="15058"/>
                      </a:lnTo>
                      <a:lnTo>
                        <a:pt x="1739" y="6599"/>
                      </a:lnTo>
                      <a:lnTo>
                        <a:pt x="945" y="4899"/>
                      </a:lnTo>
                      <a:cubicBezTo>
                        <a:pt x="945" y="4899"/>
                        <a:pt x="1790" y="2488"/>
                        <a:pt x="1735" y="1851"/>
                      </a:cubicBezTo>
                      <a:cubicBezTo>
                        <a:pt x="1598" y="340"/>
                        <a:pt x="462" y="1"/>
                        <a:pt x="46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a:off x="2307650" y="2029650"/>
                  <a:ext cx="86750" cy="114900"/>
                </a:xfrm>
                <a:custGeom>
                  <a:avLst/>
                  <a:gdLst/>
                  <a:ahLst/>
                  <a:cxnLst/>
                  <a:rect l="l" t="t" r="r" b="b"/>
                  <a:pathLst>
                    <a:path w="3470" h="4596" extrusionOk="0">
                      <a:moveTo>
                        <a:pt x="137" y="1"/>
                      </a:moveTo>
                      <a:cubicBezTo>
                        <a:pt x="117" y="152"/>
                        <a:pt x="104" y="291"/>
                        <a:pt x="99" y="405"/>
                      </a:cubicBezTo>
                      <a:cubicBezTo>
                        <a:pt x="83" y="702"/>
                        <a:pt x="63" y="933"/>
                        <a:pt x="32" y="1237"/>
                      </a:cubicBezTo>
                      <a:cubicBezTo>
                        <a:pt x="6" y="1526"/>
                        <a:pt x="1" y="1819"/>
                        <a:pt x="21" y="2109"/>
                      </a:cubicBezTo>
                      <a:cubicBezTo>
                        <a:pt x="67" y="2609"/>
                        <a:pt x="103" y="2945"/>
                        <a:pt x="142" y="3392"/>
                      </a:cubicBezTo>
                      <a:cubicBezTo>
                        <a:pt x="149" y="3472"/>
                        <a:pt x="157" y="3550"/>
                        <a:pt x="163" y="3640"/>
                      </a:cubicBezTo>
                      <a:cubicBezTo>
                        <a:pt x="173" y="3737"/>
                        <a:pt x="185" y="3839"/>
                        <a:pt x="254" y="3912"/>
                      </a:cubicBezTo>
                      <a:cubicBezTo>
                        <a:pt x="277" y="3939"/>
                        <a:pt x="298" y="3951"/>
                        <a:pt x="317" y="3951"/>
                      </a:cubicBezTo>
                      <a:cubicBezTo>
                        <a:pt x="433" y="3951"/>
                        <a:pt x="500" y="3534"/>
                        <a:pt x="567" y="3147"/>
                      </a:cubicBezTo>
                      <a:cubicBezTo>
                        <a:pt x="605" y="2929"/>
                        <a:pt x="641" y="2719"/>
                        <a:pt x="687" y="2600"/>
                      </a:cubicBezTo>
                      <a:lnTo>
                        <a:pt x="687" y="2600"/>
                      </a:lnTo>
                      <a:cubicBezTo>
                        <a:pt x="673" y="2769"/>
                        <a:pt x="669" y="2929"/>
                        <a:pt x="663" y="3091"/>
                      </a:cubicBezTo>
                      <a:cubicBezTo>
                        <a:pt x="650" y="3425"/>
                        <a:pt x="654" y="3758"/>
                        <a:pt x="677" y="4090"/>
                      </a:cubicBezTo>
                      <a:cubicBezTo>
                        <a:pt x="685" y="4199"/>
                        <a:pt x="730" y="4410"/>
                        <a:pt x="882" y="4410"/>
                      </a:cubicBezTo>
                      <a:cubicBezTo>
                        <a:pt x="895" y="4410"/>
                        <a:pt x="909" y="4409"/>
                        <a:pt x="924" y="4405"/>
                      </a:cubicBezTo>
                      <a:cubicBezTo>
                        <a:pt x="1078" y="4371"/>
                        <a:pt x="1114" y="4149"/>
                        <a:pt x="1124" y="4034"/>
                      </a:cubicBezTo>
                      <a:cubicBezTo>
                        <a:pt x="1149" y="3761"/>
                        <a:pt x="1175" y="3489"/>
                        <a:pt x="1201" y="3218"/>
                      </a:cubicBezTo>
                      <a:lnTo>
                        <a:pt x="1201" y="3218"/>
                      </a:lnTo>
                      <a:cubicBezTo>
                        <a:pt x="1172" y="3628"/>
                        <a:pt x="1173" y="4041"/>
                        <a:pt x="1239" y="4449"/>
                      </a:cubicBezTo>
                      <a:cubicBezTo>
                        <a:pt x="1249" y="4528"/>
                        <a:pt x="1313" y="4589"/>
                        <a:pt x="1392" y="4596"/>
                      </a:cubicBezTo>
                      <a:cubicBezTo>
                        <a:pt x="1395" y="4596"/>
                        <a:pt x="1398" y="4596"/>
                        <a:pt x="1401" y="4596"/>
                      </a:cubicBezTo>
                      <a:cubicBezTo>
                        <a:pt x="1509" y="4596"/>
                        <a:pt x="1579" y="4488"/>
                        <a:pt x="1625" y="4344"/>
                      </a:cubicBezTo>
                      <a:cubicBezTo>
                        <a:pt x="1697" y="4121"/>
                        <a:pt x="1712" y="3816"/>
                        <a:pt x="1710" y="3704"/>
                      </a:cubicBezTo>
                      <a:cubicBezTo>
                        <a:pt x="1712" y="3302"/>
                        <a:pt x="1709" y="2901"/>
                        <a:pt x="1709" y="2497"/>
                      </a:cubicBezTo>
                      <a:lnTo>
                        <a:pt x="1709" y="2497"/>
                      </a:lnTo>
                      <a:cubicBezTo>
                        <a:pt x="1720" y="2971"/>
                        <a:pt x="1768" y="3444"/>
                        <a:pt x="1850" y="3912"/>
                      </a:cubicBezTo>
                      <a:cubicBezTo>
                        <a:pt x="1868" y="4022"/>
                        <a:pt x="1901" y="4233"/>
                        <a:pt x="2044" y="4233"/>
                      </a:cubicBezTo>
                      <a:cubicBezTo>
                        <a:pt x="2044" y="4233"/>
                        <a:pt x="2044" y="4233"/>
                        <a:pt x="2044" y="4233"/>
                      </a:cubicBezTo>
                      <a:cubicBezTo>
                        <a:pt x="2331" y="4233"/>
                        <a:pt x="2270" y="3032"/>
                        <a:pt x="2259" y="2796"/>
                      </a:cubicBezTo>
                      <a:cubicBezTo>
                        <a:pt x="2254" y="2379"/>
                        <a:pt x="2244" y="1968"/>
                        <a:pt x="2234" y="1554"/>
                      </a:cubicBezTo>
                      <a:lnTo>
                        <a:pt x="2234" y="1554"/>
                      </a:lnTo>
                      <a:cubicBezTo>
                        <a:pt x="2308" y="1672"/>
                        <a:pt x="2417" y="1792"/>
                        <a:pt x="2481" y="1919"/>
                      </a:cubicBezTo>
                      <a:cubicBezTo>
                        <a:pt x="2630" y="2216"/>
                        <a:pt x="2786" y="2771"/>
                        <a:pt x="3187" y="2771"/>
                      </a:cubicBezTo>
                      <a:cubicBezTo>
                        <a:pt x="3236" y="2771"/>
                        <a:pt x="3289" y="2763"/>
                        <a:pt x="3346" y="2745"/>
                      </a:cubicBezTo>
                      <a:cubicBezTo>
                        <a:pt x="3381" y="2738"/>
                        <a:pt x="3417" y="2720"/>
                        <a:pt x="3425" y="2687"/>
                      </a:cubicBezTo>
                      <a:cubicBezTo>
                        <a:pt x="3469" y="2541"/>
                        <a:pt x="3202" y="2198"/>
                        <a:pt x="3134" y="2080"/>
                      </a:cubicBezTo>
                      <a:cubicBezTo>
                        <a:pt x="3065" y="1955"/>
                        <a:pt x="3004" y="1824"/>
                        <a:pt x="2954" y="1689"/>
                      </a:cubicBezTo>
                      <a:cubicBezTo>
                        <a:pt x="2842" y="1406"/>
                        <a:pt x="2750" y="1112"/>
                        <a:pt x="2594" y="850"/>
                      </a:cubicBezTo>
                      <a:cubicBezTo>
                        <a:pt x="2472" y="648"/>
                        <a:pt x="2346" y="447"/>
                        <a:pt x="2219" y="249"/>
                      </a:cubicBezTo>
                      <a:cubicBezTo>
                        <a:pt x="2213" y="236"/>
                        <a:pt x="2187" y="158"/>
                        <a:pt x="2152" y="48"/>
                      </a:cubicBezTo>
                      <a:cubicBezTo>
                        <a:pt x="2002" y="57"/>
                        <a:pt x="1800" y="62"/>
                        <a:pt x="1576" y="62"/>
                      </a:cubicBezTo>
                      <a:cubicBezTo>
                        <a:pt x="1107" y="62"/>
                        <a:pt x="540" y="42"/>
                        <a:pt x="137" y="1"/>
                      </a:cubicBezTo>
                      <a:close/>
                    </a:path>
                  </a:pathLst>
                </a:custGeom>
                <a:solidFill>
                  <a:srgbClr val="7258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a:off x="2286525" y="1440550"/>
                  <a:ext cx="120025" cy="590650"/>
                </a:xfrm>
                <a:custGeom>
                  <a:avLst/>
                  <a:gdLst/>
                  <a:ahLst/>
                  <a:cxnLst/>
                  <a:rect l="l" t="t" r="r" b="b"/>
                  <a:pathLst>
                    <a:path w="4801" h="23626" extrusionOk="0">
                      <a:moveTo>
                        <a:pt x="2663" y="0"/>
                      </a:moveTo>
                      <a:cubicBezTo>
                        <a:pt x="2590" y="0"/>
                        <a:pt x="2518" y="4"/>
                        <a:pt x="2445" y="12"/>
                      </a:cubicBezTo>
                      <a:cubicBezTo>
                        <a:pt x="1399" y="96"/>
                        <a:pt x="573" y="939"/>
                        <a:pt x="509" y="1985"/>
                      </a:cubicBezTo>
                      <a:lnTo>
                        <a:pt x="12" y="13188"/>
                      </a:lnTo>
                      <a:cubicBezTo>
                        <a:pt x="10" y="13207"/>
                        <a:pt x="15" y="13222"/>
                        <a:pt x="13" y="13240"/>
                      </a:cubicBezTo>
                      <a:cubicBezTo>
                        <a:pt x="8" y="13296"/>
                        <a:pt x="0" y="13352"/>
                        <a:pt x="0" y="13408"/>
                      </a:cubicBezTo>
                      <a:lnTo>
                        <a:pt x="465" y="23438"/>
                      </a:lnTo>
                      <a:cubicBezTo>
                        <a:pt x="465" y="23492"/>
                        <a:pt x="678" y="23534"/>
                        <a:pt x="981" y="23565"/>
                      </a:cubicBezTo>
                      <a:cubicBezTo>
                        <a:pt x="1384" y="23606"/>
                        <a:pt x="1951" y="23626"/>
                        <a:pt x="2420" y="23626"/>
                      </a:cubicBezTo>
                      <a:cubicBezTo>
                        <a:pt x="2644" y="23626"/>
                        <a:pt x="2845" y="23621"/>
                        <a:pt x="2995" y="23612"/>
                      </a:cubicBezTo>
                      <a:cubicBezTo>
                        <a:pt x="3165" y="23601"/>
                        <a:pt x="3270" y="23586"/>
                        <a:pt x="3270" y="23563"/>
                      </a:cubicBezTo>
                      <a:lnTo>
                        <a:pt x="3845" y="13360"/>
                      </a:lnTo>
                      <a:cubicBezTo>
                        <a:pt x="3845" y="13299"/>
                        <a:pt x="3831" y="13244"/>
                        <a:pt x="3825" y="13186"/>
                      </a:cubicBezTo>
                      <a:cubicBezTo>
                        <a:pt x="3851" y="13083"/>
                        <a:pt x="3868" y="12979"/>
                        <a:pt x="3877" y="12872"/>
                      </a:cubicBezTo>
                      <a:lnTo>
                        <a:pt x="4725" y="2270"/>
                      </a:lnTo>
                      <a:cubicBezTo>
                        <a:pt x="4800" y="1096"/>
                        <a:pt x="3918" y="81"/>
                        <a:pt x="2757" y="2"/>
                      </a:cubicBezTo>
                      <a:cubicBezTo>
                        <a:pt x="2726" y="1"/>
                        <a:pt x="2694" y="0"/>
                        <a:pt x="266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27"/>
              <p:cNvGrpSpPr/>
              <p:nvPr/>
            </p:nvGrpSpPr>
            <p:grpSpPr>
              <a:xfrm>
                <a:off x="2801331" y="2007481"/>
                <a:ext cx="1138269" cy="2192353"/>
                <a:chOff x="1175850" y="3081025"/>
                <a:chExt cx="856550" cy="1649750"/>
              </a:xfrm>
            </p:grpSpPr>
            <p:sp>
              <p:nvSpPr>
                <p:cNvPr id="321" name="Google Shape;321;p27"/>
                <p:cNvSpPr/>
                <p:nvPr/>
              </p:nvSpPr>
              <p:spPr>
                <a:xfrm>
                  <a:off x="1884300" y="3524075"/>
                  <a:ext cx="81350" cy="85800"/>
                </a:xfrm>
                <a:custGeom>
                  <a:avLst/>
                  <a:gdLst/>
                  <a:ahLst/>
                  <a:cxnLst/>
                  <a:rect l="l" t="t" r="r" b="b"/>
                  <a:pathLst>
                    <a:path w="3254" h="3432" extrusionOk="0">
                      <a:moveTo>
                        <a:pt x="879" y="0"/>
                      </a:moveTo>
                      <a:cubicBezTo>
                        <a:pt x="725" y="0"/>
                        <a:pt x="575" y="17"/>
                        <a:pt x="436" y="51"/>
                      </a:cubicBezTo>
                      <a:lnTo>
                        <a:pt x="0" y="217"/>
                      </a:lnTo>
                      <a:cubicBezTo>
                        <a:pt x="1797" y="269"/>
                        <a:pt x="2546" y="2036"/>
                        <a:pt x="2914" y="3432"/>
                      </a:cubicBezTo>
                      <a:cubicBezTo>
                        <a:pt x="3130" y="3069"/>
                        <a:pt x="3254" y="2706"/>
                        <a:pt x="3247" y="2455"/>
                      </a:cubicBezTo>
                      <a:cubicBezTo>
                        <a:pt x="3206" y="780"/>
                        <a:pt x="1927" y="0"/>
                        <a:pt x="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a:off x="1175850" y="3481525"/>
                  <a:ext cx="263100" cy="996950"/>
                </a:xfrm>
                <a:custGeom>
                  <a:avLst/>
                  <a:gdLst/>
                  <a:ahLst/>
                  <a:cxnLst/>
                  <a:rect l="l" t="t" r="r" b="b"/>
                  <a:pathLst>
                    <a:path w="10524" h="39878" extrusionOk="0">
                      <a:moveTo>
                        <a:pt x="9630" y="0"/>
                      </a:moveTo>
                      <a:lnTo>
                        <a:pt x="1" y="39147"/>
                      </a:lnTo>
                      <a:lnTo>
                        <a:pt x="1393" y="39878"/>
                      </a:lnTo>
                      <a:lnTo>
                        <a:pt x="10524" y="2766"/>
                      </a:lnTo>
                      <a:lnTo>
                        <a:pt x="10113" y="1528"/>
                      </a:lnTo>
                      <a:cubicBezTo>
                        <a:pt x="10007" y="1134"/>
                        <a:pt x="9814" y="575"/>
                        <a:pt x="9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a:off x="1698000" y="3713800"/>
                  <a:ext cx="40525" cy="118350"/>
                </a:xfrm>
                <a:custGeom>
                  <a:avLst/>
                  <a:gdLst/>
                  <a:ahLst/>
                  <a:cxnLst/>
                  <a:rect l="l" t="t" r="r" b="b"/>
                  <a:pathLst>
                    <a:path w="1621" h="4734" extrusionOk="0">
                      <a:moveTo>
                        <a:pt x="989" y="1"/>
                      </a:moveTo>
                      <a:lnTo>
                        <a:pt x="0" y="320"/>
                      </a:lnTo>
                      <a:lnTo>
                        <a:pt x="1621" y="4734"/>
                      </a:lnTo>
                      <a:cubicBezTo>
                        <a:pt x="1391" y="3274"/>
                        <a:pt x="1194" y="1919"/>
                        <a:pt x="1072" y="881"/>
                      </a:cubicBezTo>
                      <a:cubicBezTo>
                        <a:pt x="1038" y="572"/>
                        <a:pt x="1010" y="280"/>
                        <a:pt x="9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a:off x="1614850" y="3475500"/>
                  <a:ext cx="81000" cy="140050"/>
                </a:xfrm>
                <a:custGeom>
                  <a:avLst/>
                  <a:gdLst/>
                  <a:ahLst/>
                  <a:cxnLst/>
                  <a:rect l="l" t="t" r="r" b="b"/>
                  <a:pathLst>
                    <a:path w="3240" h="5602" extrusionOk="0">
                      <a:moveTo>
                        <a:pt x="1387" y="0"/>
                      </a:moveTo>
                      <a:lnTo>
                        <a:pt x="1" y="805"/>
                      </a:lnTo>
                      <a:lnTo>
                        <a:pt x="1764" y="5602"/>
                      </a:lnTo>
                      <a:lnTo>
                        <a:pt x="3239" y="5040"/>
                      </a:lnTo>
                      <a:lnTo>
                        <a:pt x="3159" y="4822"/>
                      </a:lnTo>
                      <a:lnTo>
                        <a:pt x="13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a:off x="1332425" y="3083425"/>
                  <a:ext cx="1300" cy="550"/>
                </a:xfrm>
                <a:custGeom>
                  <a:avLst/>
                  <a:gdLst/>
                  <a:ahLst/>
                  <a:cxnLst/>
                  <a:rect l="l" t="t" r="r" b="b"/>
                  <a:pathLst>
                    <a:path w="52" h="22" extrusionOk="0">
                      <a:moveTo>
                        <a:pt x="52" y="0"/>
                      </a:moveTo>
                      <a:cubicBezTo>
                        <a:pt x="34" y="8"/>
                        <a:pt x="19" y="13"/>
                        <a:pt x="1" y="21"/>
                      </a:cubicBezTo>
                      <a:cubicBezTo>
                        <a:pt x="17" y="15"/>
                        <a:pt x="34" y="8"/>
                        <a:pt x="52" y="0"/>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a:off x="1340075" y="3081325"/>
                  <a:ext cx="2275" cy="275"/>
                </a:xfrm>
                <a:custGeom>
                  <a:avLst/>
                  <a:gdLst/>
                  <a:ahLst/>
                  <a:cxnLst/>
                  <a:rect l="l" t="t" r="r" b="b"/>
                  <a:pathLst>
                    <a:path w="91" h="11" extrusionOk="0">
                      <a:moveTo>
                        <a:pt x="91" y="0"/>
                      </a:moveTo>
                      <a:lnTo>
                        <a:pt x="91" y="0"/>
                      </a:lnTo>
                      <a:cubicBezTo>
                        <a:pt x="61" y="4"/>
                        <a:pt x="25" y="5"/>
                        <a:pt x="0" y="10"/>
                      </a:cubicBezTo>
                      <a:cubicBezTo>
                        <a:pt x="27" y="5"/>
                        <a:pt x="61" y="4"/>
                        <a:pt x="91" y="0"/>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a:off x="1353650" y="3082100"/>
                  <a:ext cx="2875" cy="925"/>
                </a:xfrm>
                <a:custGeom>
                  <a:avLst/>
                  <a:gdLst/>
                  <a:ahLst/>
                  <a:cxnLst/>
                  <a:rect l="l" t="t" r="r" b="b"/>
                  <a:pathLst>
                    <a:path w="115" h="37" extrusionOk="0">
                      <a:moveTo>
                        <a:pt x="1" y="0"/>
                      </a:moveTo>
                      <a:cubicBezTo>
                        <a:pt x="5" y="2"/>
                        <a:pt x="10" y="3"/>
                        <a:pt x="15" y="4"/>
                      </a:cubicBezTo>
                      <a:lnTo>
                        <a:pt x="15" y="4"/>
                      </a:lnTo>
                      <a:cubicBezTo>
                        <a:pt x="10" y="3"/>
                        <a:pt x="6" y="2"/>
                        <a:pt x="1" y="0"/>
                      </a:cubicBezTo>
                      <a:close/>
                      <a:moveTo>
                        <a:pt x="15" y="4"/>
                      </a:moveTo>
                      <a:lnTo>
                        <a:pt x="15" y="4"/>
                      </a:lnTo>
                      <a:cubicBezTo>
                        <a:pt x="43" y="12"/>
                        <a:pt x="71" y="21"/>
                        <a:pt x="99" y="31"/>
                      </a:cubicBezTo>
                      <a:lnTo>
                        <a:pt x="99" y="31"/>
                      </a:lnTo>
                      <a:cubicBezTo>
                        <a:pt x="75" y="22"/>
                        <a:pt x="51" y="14"/>
                        <a:pt x="31" y="7"/>
                      </a:cubicBezTo>
                      <a:cubicBezTo>
                        <a:pt x="26" y="6"/>
                        <a:pt x="21" y="5"/>
                        <a:pt x="15" y="4"/>
                      </a:cubicBezTo>
                      <a:close/>
                      <a:moveTo>
                        <a:pt x="99" y="31"/>
                      </a:moveTo>
                      <a:cubicBezTo>
                        <a:pt x="104" y="33"/>
                        <a:pt x="109" y="35"/>
                        <a:pt x="114" y="37"/>
                      </a:cubicBezTo>
                      <a:cubicBezTo>
                        <a:pt x="109" y="35"/>
                        <a:pt x="104" y="33"/>
                        <a:pt x="99" y="31"/>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a:off x="1349800" y="3081350"/>
                  <a:ext cx="3150" cy="600"/>
                </a:xfrm>
                <a:custGeom>
                  <a:avLst/>
                  <a:gdLst/>
                  <a:ahLst/>
                  <a:cxnLst/>
                  <a:rect l="l" t="t" r="r" b="b"/>
                  <a:pathLst>
                    <a:path w="126" h="24" extrusionOk="0">
                      <a:moveTo>
                        <a:pt x="1" y="1"/>
                      </a:moveTo>
                      <a:lnTo>
                        <a:pt x="1" y="1"/>
                      </a:lnTo>
                      <a:cubicBezTo>
                        <a:pt x="43" y="7"/>
                        <a:pt x="84" y="14"/>
                        <a:pt x="125" y="24"/>
                      </a:cubicBezTo>
                      <a:cubicBezTo>
                        <a:pt x="84" y="14"/>
                        <a:pt x="43" y="6"/>
                        <a:pt x="1" y="1"/>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a:off x="1345700" y="3081025"/>
                  <a:ext cx="425" cy="50"/>
                </a:xfrm>
                <a:custGeom>
                  <a:avLst/>
                  <a:gdLst/>
                  <a:ahLst/>
                  <a:cxnLst/>
                  <a:rect l="l" t="t" r="r" b="b"/>
                  <a:pathLst>
                    <a:path w="17" h="2" extrusionOk="0">
                      <a:moveTo>
                        <a:pt x="0" y="1"/>
                      </a:moveTo>
                      <a:cubicBezTo>
                        <a:pt x="5" y="1"/>
                        <a:pt x="8" y="2"/>
                        <a:pt x="11" y="2"/>
                      </a:cubicBezTo>
                      <a:cubicBezTo>
                        <a:pt x="13" y="2"/>
                        <a:pt x="15" y="1"/>
                        <a:pt x="17" y="1"/>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a:off x="1327050" y="3086450"/>
                  <a:ext cx="850" cy="600"/>
                </a:xfrm>
                <a:custGeom>
                  <a:avLst/>
                  <a:gdLst/>
                  <a:ahLst/>
                  <a:cxnLst/>
                  <a:rect l="l" t="t" r="r" b="b"/>
                  <a:pathLst>
                    <a:path w="34" h="24" extrusionOk="0">
                      <a:moveTo>
                        <a:pt x="34" y="1"/>
                      </a:moveTo>
                      <a:lnTo>
                        <a:pt x="34" y="1"/>
                      </a:lnTo>
                      <a:cubicBezTo>
                        <a:pt x="30" y="3"/>
                        <a:pt x="26" y="6"/>
                        <a:pt x="22" y="9"/>
                      </a:cubicBezTo>
                      <a:lnTo>
                        <a:pt x="22" y="9"/>
                      </a:lnTo>
                      <a:cubicBezTo>
                        <a:pt x="26" y="6"/>
                        <a:pt x="30" y="3"/>
                        <a:pt x="34" y="1"/>
                      </a:cubicBezTo>
                      <a:close/>
                      <a:moveTo>
                        <a:pt x="22" y="9"/>
                      </a:moveTo>
                      <a:cubicBezTo>
                        <a:pt x="16" y="13"/>
                        <a:pt x="8" y="18"/>
                        <a:pt x="1" y="24"/>
                      </a:cubicBezTo>
                      <a:cubicBezTo>
                        <a:pt x="7" y="19"/>
                        <a:pt x="14" y="14"/>
                        <a:pt x="22" y="9"/>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a:off x="1312225" y="3118275"/>
                  <a:ext cx="75" cy="300"/>
                </a:xfrm>
                <a:custGeom>
                  <a:avLst/>
                  <a:gdLst/>
                  <a:ahLst/>
                  <a:cxnLst/>
                  <a:rect l="l" t="t" r="r" b="b"/>
                  <a:pathLst>
                    <a:path w="3" h="12" extrusionOk="0">
                      <a:moveTo>
                        <a:pt x="3" y="12"/>
                      </a:moveTo>
                      <a:cubicBezTo>
                        <a:pt x="3" y="8"/>
                        <a:pt x="3" y="4"/>
                        <a:pt x="1" y="0"/>
                      </a:cubicBezTo>
                      <a:cubicBezTo>
                        <a:pt x="3" y="4"/>
                        <a:pt x="3" y="8"/>
                        <a:pt x="3" y="12"/>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a:off x="1329150" y="3085250"/>
                  <a:ext cx="725" cy="450"/>
                </a:xfrm>
                <a:custGeom>
                  <a:avLst/>
                  <a:gdLst/>
                  <a:ahLst/>
                  <a:cxnLst/>
                  <a:rect l="l" t="t" r="r" b="b"/>
                  <a:pathLst>
                    <a:path w="29" h="18" extrusionOk="0">
                      <a:moveTo>
                        <a:pt x="28" y="1"/>
                      </a:moveTo>
                      <a:lnTo>
                        <a:pt x="22" y="4"/>
                      </a:lnTo>
                      <a:cubicBezTo>
                        <a:pt x="14" y="9"/>
                        <a:pt x="9" y="12"/>
                        <a:pt x="1" y="17"/>
                      </a:cubicBezTo>
                      <a:lnTo>
                        <a:pt x="28" y="1"/>
                      </a:ln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a:off x="1313025" y="3123075"/>
                  <a:ext cx="175" cy="675"/>
                </a:xfrm>
                <a:custGeom>
                  <a:avLst/>
                  <a:gdLst/>
                  <a:ahLst/>
                  <a:cxnLst/>
                  <a:rect l="l" t="t" r="r" b="b"/>
                  <a:pathLst>
                    <a:path w="7" h="27" extrusionOk="0">
                      <a:moveTo>
                        <a:pt x="0" y="0"/>
                      </a:moveTo>
                      <a:cubicBezTo>
                        <a:pt x="2" y="7"/>
                        <a:pt x="3" y="15"/>
                        <a:pt x="5" y="22"/>
                      </a:cubicBezTo>
                      <a:lnTo>
                        <a:pt x="5" y="22"/>
                      </a:lnTo>
                      <a:cubicBezTo>
                        <a:pt x="5" y="22"/>
                        <a:pt x="5" y="22"/>
                        <a:pt x="5" y="22"/>
                      </a:cubicBezTo>
                      <a:cubicBezTo>
                        <a:pt x="3" y="14"/>
                        <a:pt x="2" y="7"/>
                        <a:pt x="0" y="0"/>
                      </a:cubicBezTo>
                      <a:close/>
                      <a:moveTo>
                        <a:pt x="5" y="22"/>
                      </a:moveTo>
                      <a:cubicBezTo>
                        <a:pt x="5" y="24"/>
                        <a:pt x="5" y="25"/>
                        <a:pt x="7" y="27"/>
                      </a:cubicBezTo>
                      <a:cubicBezTo>
                        <a:pt x="6" y="25"/>
                        <a:pt x="6" y="24"/>
                        <a:pt x="5" y="22"/>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a:off x="1314575" y="3127925"/>
                  <a:ext cx="225" cy="500"/>
                </a:xfrm>
                <a:custGeom>
                  <a:avLst/>
                  <a:gdLst/>
                  <a:ahLst/>
                  <a:cxnLst/>
                  <a:rect l="l" t="t" r="r" b="b"/>
                  <a:pathLst>
                    <a:path w="9" h="20" extrusionOk="0">
                      <a:moveTo>
                        <a:pt x="9" y="20"/>
                      </a:moveTo>
                      <a:cubicBezTo>
                        <a:pt x="6" y="13"/>
                        <a:pt x="2" y="7"/>
                        <a:pt x="1" y="0"/>
                      </a:cubicBezTo>
                      <a:cubicBezTo>
                        <a:pt x="2" y="7"/>
                        <a:pt x="6" y="13"/>
                        <a:pt x="9" y="20"/>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a:off x="1312475" y="3120325"/>
                  <a:ext cx="325" cy="1625"/>
                </a:xfrm>
                <a:custGeom>
                  <a:avLst/>
                  <a:gdLst/>
                  <a:ahLst/>
                  <a:cxnLst/>
                  <a:rect l="l" t="t" r="r" b="b"/>
                  <a:pathLst>
                    <a:path w="13" h="65" extrusionOk="0">
                      <a:moveTo>
                        <a:pt x="12" y="64"/>
                      </a:moveTo>
                      <a:cubicBezTo>
                        <a:pt x="7" y="41"/>
                        <a:pt x="4" y="20"/>
                        <a:pt x="1" y="0"/>
                      </a:cubicBezTo>
                      <a:cubicBezTo>
                        <a:pt x="4" y="20"/>
                        <a:pt x="7" y="41"/>
                        <a:pt x="12" y="64"/>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a:off x="1312150" y="3115225"/>
                  <a:ext cx="75" cy="2075"/>
                </a:xfrm>
                <a:custGeom>
                  <a:avLst/>
                  <a:gdLst/>
                  <a:ahLst/>
                  <a:cxnLst/>
                  <a:rect l="l" t="t" r="r" b="b"/>
                  <a:pathLst>
                    <a:path w="3" h="83" extrusionOk="0">
                      <a:moveTo>
                        <a:pt x="1" y="1"/>
                      </a:moveTo>
                      <a:cubicBezTo>
                        <a:pt x="1" y="16"/>
                        <a:pt x="1" y="47"/>
                        <a:pt x="2" y="83"/>
                      </a:cubicBezTo>
                      <a:cubicBezTo>
                        <a:pt x="2" y="62"/>
                        <a:pt x="1" y="37"/>
                        <a:pt x="1" y="1"/>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a:off x="1313375" y="3099550"/>
                  <a:ext cx="2775" cy="7125"/>
                </a:xfrm>
                <a:custGeom>
                  <a:avLst/>
                  <a:gdLst/>
                  <a:ahLst/>
                  <a:cxnLst/>
                  <a:rect l="l" t="t" r="r" b="b"/>
                  <a:pathLst>
                    <a:path w="111" h="285" extrusionOk="0">
                      <a:moveTo>
                        <a:pt x="111" y="0"/>
                      </a:moveTo>
                      <a:lnTo>
                        <a:pt x="111" y="0"/>
                      </a:lnTo>
                      <a:cubicBezTo>
                        <a:pt x="95" y="30"/>
                        <a:pt x="76" y="68"/>
                        <a:pt x="60" y="107"/>
                      </a:cubicBezTo>
                      <a:cubicBezTo>
                        <a:pt x="37" y="165"/>
                        <a:pt x="17" y="224"/>
                        <a:pt x="1" y="285"/>
                      </a:cubicBezTo>
                      <a:cubicBezTo>
                        <a:pt x="29" y="186"/>
                        <a:pt x="67" y="91"/>
                        <a:pt x="111" y="0"/>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7"/>
                <p:cNvSpPr/>
                <p:nvPr/>
              </p:nvSpPr>
              <p:spPr>
                <a:xfrm>
                  <a:off x="1312150" y="3112675"/>
                  <a:ext cx="200" cy="2550"/>
                </a:xfrm>
                <a:custGeom>
                  <a:avLst/>
                  <a:gdLst/>
                  <a:ahLst/>
                  <a:cxnLst/>
                  <a:rect l="l" t="t" r="r" b="b"/>
                  <a:pathLst>
                    <a:path w="8" h="102" extrusionOk="0">
                      <a:moveTo>
                        <a:pt x="7" y="1"/>
                      </a:moveTo>
                      <a:lnTo>
                        <a:pt x="7" y="1"/>
                      </a:lnTo>
                      <a:cubicBezTo>
                        <a:pt x="7" y="4"/>
                        <a:pt x="7" y="7"/>
                        <a:pt x="6" y="10"/>
                      </a:cubicBezTo>
                      <a:lnTo>
                        <a:pt x="6" y="10"/>
                      </a:lnTo>
                      <a:cubicBezTo>
                        <a:pt x="7" y="7"/>
                        <a:pt x="7" y="4"/>
                        <a:pt x="7" y="1"/>
                      </a:cubicBezTo>
                      <a:close/>
                      <a:moveTo>
                        <a:pt x="6" y="10"/>
                      </a:moveTo>
                      <a:cubicBezTo>
                        <a:pt x="3" y="43"/>
                        <a:pt x="1" y="76"/>
                        <a:pt x="1" y="101"/>
                      </a:cubicBezTo>
                      <a:cubicBezTo>
                        <a:pt x="2" y="74"/>
                        <a:pt x="4" y="42"/>
                        <a:pt x="6" y="10"/>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7"/>
                <p:cNvSpPr/>
                <p:nvPr/>
              </p:nvSpPr>
              <p:spPr>
                <a:xfrm>
                  <a:off x="1321550" y="3091250"/>
                  <a:ext cx="650" cy="650"/>
                </a:xfrm>
                <a:custGeom>
                  <a:avLst/>
                  <a:gdLst/>
                  <a:ahLst/>
                  <a:cxnLst/>
                  <a:rect l="l" t="t" r="r" b="b"/>
                  <a:pathLst>
                    <a:path w="26" h="26" extrusionOk="0">
                      <a:moveTo>
                        <a:pt x="25" y="1"/>
                      </a:moveTo>
                      <a:lnTo>
                        <a:pt x="20" y="6"/>
                      </a:lnTo>
                      <a:cubicBezTo>
                        <a:pt x="20" y="6"/>
                        <a:pt x="12" y="12"/>
                        <a:pt x="1" y="25"/>
                      </a:cubicBezTo>
                      <a:cubicBezTo>
                        <a:pt x="9" y="17"/>
                        <a:pt x="17" y="11"/>
                        <a:pt x="25" y="1"/>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7"/>
                <p:cNvSpPr/>
                <p:nvPr/>
              </p:nvSpPr>
              <p:spPr>
                <a:xfrm>
                  <a:off x="1323650" y="3087325"/>
                  <a:ext cx="3075" cy="2475"/>
                </a:xfrm>
                <a:custGeom>
                  <a:avLst/>
                  <a:gdLst/>
                  <a:ahLst/>
                  <a:cxnLst/>
                  <a:rect l="l" t="t" r="r" b="b"/>
                  <a:pathLst>
                    <a:path w="123" h="99" extrusionOk="0">
                      <a:moveTo>
                        <a:pt x="122" y="0"/>
                      </a:moveTo>
                      <a:lnTo>
                        <a:pt x="122" y="0"/>
                      </a:lnTo>
                      <a:cubicBezTo>
                        <a:pt x="114" y="5"/>
                        <a:pt x="107" y="9"/>
                        <a:pt x="101" y="15"/>
                      </a:cubicBezTo>
                      <a:lnTo>
                        <a:pt x="101" y="15"/>
                      </a:lnTo>
                      <a:cubicBezTo>
                        <a:pt x="108" y="10"/>
                        <a:pt x="115" y="5"/>
                        <a:pt x="122" y="0"/>
                      </a:cubicBezTo>
                      <a:close/>
                      <a:moveTo>
                        <a:pt x="101" y="15"/>
                      </a:moveTo>
                      <a:cubicBezTo>
                        <a:pt x="82" y="28"/>
                        <a:pt x="63" y="42"/>
                        <a:pt x="48" y="56"/>
                      </a:cubicBezTo>
                      <a:lnTo>
                        <a:pt x="48" y="56"/>
                      </a:lnTo>
                      <a:cubicBezTo>
                        <a:pt x="65" y="42"/>
                        <a:pt x="82" y="29"/>
                        <a:pt x="99" y="16"/>
                      </a:cubicBezTo>
                      <a:cubicBezTo>
                        <a:pt x="100" y="16"/>
                        <a:pt x="100" y="15"/>
                        <a:pt x="101" y="15"/>
                      </a:cubicBezTo>
                      <a:close/>
                      <a:moveTo>
                        <a:pt x="48" y="56"/>
                      </a:moveTo>
                      <a:cubicBezTo>
                        <a:pt x="32" y="70"/>
                        <a:pt x="16" y="84"/>
                        <a:pt x="1" y="99"/>
                      </a:cubicBezTo>
                      <a:cubicBezTo>
                        <a:pt x="17" y="84"/>
                        <a:pt x="33" y="71"/>
                        <a:pt x="46" y="58"/>
                      </a:cubicBezTo>
                      <a:cubicBezTo>
                        <a:pt x="47" y="57"/>
                        <a:pt x="48" y="57"/>
                        <a:pt x="48" y="56"/>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7"/>
                <p:cNvSpPr/>
                <p:nvPr/>
              </p:nvSpPr>
              <p:spPr>
                <a:xfrm>
                  <a:off x="1312450" y="3107275"/>
                  <a:ext cx="800" cy="4125"/>
                </a:xfrm>
                <a:custGeom>
                  <a:avLst/>
                  <a:gdLst/>
                  <a:ahLst/>
                  <a:cxnLst/>
                  <a:rect l="l" t="t" r="r" b="b"/>
                  <a:pathLst>
                    <a:path w="32" h="165" extrusionOk="0">
                      <a:moveTo>
                        <a:pt x="31" y="0"/>
                      </a:moveTo>
                      <a:cubicBezTo>
                        <a:pt x="17" y="53"/>
                        <a:pt x="7" y="105"/>
                        <a:pt x="0" y="159"/>
                      </a:cubicBezTo>
                      <a:lnTo>
                        <a:pt x="0" y="164"/>
                      </a:lnTo>
                      <a:cubicBezTo>
                        <a:pt x="7" y="110"/>
                        <a:pt x="18" y="54"/>
                        <a:pt x="31" y="0"/>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7"/>
                <p:cNvSpPr/>
                <p:nvPr/>
              </p:nvSpPr>
              <p:spPr>
                <a:xfrm>
                  <a:off x="1357675" y="3083500"/>
                  <a:ext cx="700" cy="300"/>
                </a:xfrm>
                <a:custGeom>
                  <a:avLst/>
                  <a:gdLst/>
                  <a:ahLst/>
                  <a:cxnLst/>
                  <a:rect l="l" t="t" r="r" b="b"/>
                  <a:pathLst>
                    <a:path w="28" h="12" extrusionOk="0">
                      <a:moveTo>
                        <a:pt x="1" y="0"/>
                      </a:moveTo>
                      <a:cubicBezTo>
                        <a:pt x="2" y="1"/>
                        <a:pt x="4" y="2"/>
                        <a:pt x="5" y="2"/>
                      </a:cubicBezTo>
                      <a:lnTo>
                        <a:pt x="5" y="2"/>
                      </a:lnTo>
                      <a:lnTo>
                        <a:pt x="1" y="0"/>
                      </a:lnTo>
                      <a:close/>
                      <a:moveTo>
                        <a:pt x="5" y="2"/>
                      </a:moveTo>
                      <a:lnTo>
                        <a:pt x="21" y="9"/>
                      </a:lnTo>
                      <a:lnTo>
                        <a:pt x="21" y="9"/>
                      </a:lnTo>
                      <a:cubicBezTo>
                        <a:pt x="18" y="8"/>
                        <a:pt x="15" y="6"/>
                        <a:pt x="12" y="5"/>
                      </a:cubicBezTo>
                      <a:cubicBezTo>
                        <a:pt x="10" y="4"/>
                        <a:pt x="8" y="3"/>
                        <a:pt x="5" y="2"/>
                      </a:cubicBezTo>
                      <a:close/>
                      <a:moveTo>
                        <a:pt x="21" y="9"/>
                      </a:moveTo>
                      <a:lnTo>
                        <a:pt x="21" y="9"/>
                      </a:lnTo>
                      <a:cubicBezTo>
                        <a:pt x="23" y="10"/>
                        <a:pt x="25" y="11"/>
                        <a:pt x="27" y="12"/>
                      </a:cubicBezTo>
                      <a:lnTo>
                        <a:pt x="21" y="9"/>
                      </a:ln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7"/>
                <p:cNvSpPr/>
                <p:nvPr/>
              </p:nvSpPr>
              <p:spPr>
                <a:xfrm>
                  <a:off x="1320900" y="3137725"/>
                  <a:ext cx="6875" cy="5400"/>
                </a:xfrm>
                <a:custGeom>
                  <a:avLst/>
                  <a:gdLst/>
                  <a:ahLst/>
                  <a:cxnLst/>
                  <a:rect l="l" t="t" r="r" b="b"/>
                  <a:pathLst>
                    <a:path w="275" h="216" extrusionOk="0">
                      <a:moveTo>
                        <a:pt x="0" y="1"/>
                      </a:moveTo>
                      <a:lnTo>
                        <a:pt x="0" y="1"/>
                      </a:lnTo>
                      <a:cubicBezTo>
                        <a:pt x="32" y="33"/>
                        <a:pt x="78" y="75"/>
                        <a:pt x="111" y="104"/>
                      </a:cubicBezTo>
                      <a:cubicBezTo>
                        <a:pt x="156" y="140"/>
                        <a:pt x="224" y="185"/>
                        <a:pt x="275" y="216"/>
                      </a:cubicBezTo>
                      <a:cubicBezTo>
                        <a:pt x="235" y="191"/>
                        <a:pt x="181" y="157"/>
                        <a:pt x="147" y="129"/>
                      </a:cubicBezTo>
                      <a:cubicBezTo>
                        <a:pt x="101" y="93"/>
                        <a:pt x="43" y="38"/>
                        <a:pt x="0" y="1"/>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7"/>
                <p:cNvSpPr/>
                <p:nvPr/>
              </p:nvSpPr>
              <p:spPr>
                <a:xfrm>
                  <a:off x="1318225" y="3094575"/>
                  <a:ext cx="1100" cy="1550"/>
                </a:xfrm>
                <a:custGeom>
                  <a:avLst/>
                  <a:gdLst/>
                  <a:ahLst/>
                  <a:cxnLst/>
                  <a:rect l="l" t="t" r="r" b="b"/>
                  <a:pathLst>
                    <a:path w="44" h="62" extrusionOk="0">
                      <a:moveTo>
                        <a:pt x="43" y="1"/>
                      </a:moveTo>
                      <a:cubicBezTo>
                        <a:pt x="37" y="9"/>
                        <a:pt x="30" y="19"/>
                        <a:pt x="24" y="27"/>
                      </a:cubicBezTo>
                      <a:lnTo>
                        <a:pt x="13" y="43"/>
                      </a:lnTo>
                      <a:lnTo>
                        <a:pt x="13" y="43"/>
                      </a:lnTo>
                      <a:cubicBezTo>
                        <a:pt x="24" y="27"/>
                        <a:pt x="34" y="14"/>
                        <a:pt x="43" y="1"/>
                      </a:cubicBezTo>
                      <a:close/>
                      <a:moveTo>
                        <a:pt x="13" y="43"/>
                      </a:moveTo>
                      <a:cubicBezTo>
                        <a:pt x="9" y="49"/>
                        <a:pt x="5" y="55"/>
                        <a:pt x="1" y="61"/>
                      </a:cubicBezTo>
                      <a:lnTo>
                        <a:pt x="13" y="43"/>
                      </a:ln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7"/>
                <p:cNvSpPr/>
                <p:nvPr/>
              </p:nvSpPr>
              <p:spPr>
                <a:xfrm>
                  <a:off x="1387900" y="3178075"/>
                  <a:ext cx="3300" cy="1625"/>
                </a:xfrm>
                <a:custGeom>
                  <a:avLst/>
                  <a:gdLst/>
                  <a:ahLst/>
                  <a:cxnLst/>
                  <a:rect l="l" t="t" r="r" b="b"/>
                  <a:pathLst>
                    <a:path w="132" h="65" extrusionOk="0">
                      <a:moveTo>
                        <a:pt x="1" y="1"/>
                      </a:moveTo>
                      <a:lnTo>
                        <a:pt x="1" y="1"/>
                      </a:lnTo>
                      <a:cubicBezTo>
                        <a:pt x="40" y="22"/>
                        <a:pt x="79" y="42"/>
                        <a:pt x="120" y="60"/>
                      </a:cubicBezTo>
                      <a:cubicBezTo>
                        <a:pt x="123" y="62"/>
                        <a:pt x="128" y="63"/>
                        <a:pt x="131" y="65"/>
                      </a:cubicBezTo>
                      <a:lnTo>
                        <a:pt x="131" y="65"/>
                      </a:lnTo>
                      <a:cubicBezTo>
                        <a:pt x="87" y="43"/>
                        <a:pt x="40" y="19"/>
                        <a:pt x="1" y="1"/>
                      </a:cubicBezTo>
                      <a:close/>
                      <a:moveTo>
                        <a:pt x="131" y="65"/>
                      </a:moveTo>
                      <a:lnTo>
                        <a:pt x="131" y="65"/>
                      </a:lnTo>
                      <a:cubicBezTo>
                        <a:pt x="131" y="65"/>
                        <a:pt x="132" y="65"/>
                        <a:pt x="132" y="65"/>
                      </a:cubicBezTo>
                      <a:cubicBezTo>
                        <a:pt x="132" y="65"/>
                        <a:pt x="131" y="65"/>
                        <a:pt x="131" y="65"/>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7"/>
                <p:cNvSpPr/>
                <p:nvPr/>
              </p:nvSpPr>
              <p:spPr>
                <a:xfrm>
                  <a:off x="1428175" y="3125450"/>
                  <a:ext cx="850" cy="925"/>
                </a:xfrm>
                <a:custGeom>
                  <a:avLst/>
                  <a:gdLst/>
                  <a:ahLst/>
                  <a:cxnLst/>
                  <a:rect l="l" t="t" r="r" b="b"/>
                  <a:pathLst>
                    <a:path w="34" h="37" extrusionOk="0">
                      <a:moveTo>
                        <a:pt x="1" y="1"/>
                      </a:moveTo>
                      <a:cubicBezTo>
                        <a:pt x="10" y="11"/>
                        <a:pt x="22" y="25"/>
                        <a:pt x="33" y="37"/>
                      </a:cubicBezTo>
                      <a:cubicBezTo>
                        <a:pt x="25" y="29"/>
                        <a:pt x="15" y="15"/>
                        <a:pt x="9" y="9"/>
                      </a:cubicBezTo>
                      <a:lnTo>
                        <a:pt x="1" y="1"/>
                      </a:ln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7"/>
                <p:cNvSpPr/>
                <p:nvPr/>
              </p:nvSpPr>
              <p:spPr>
                <a:xfrm>
                  <a:off x="1432600" y="3131150"/>
                  <a:ext cx="700" cy="1225"/>
                </a:xfrm>
                <a:custGeom>
                  <a:avLst/>
                  <a:gdLst/>
                  <a:ahLst/>
                  <a:cxnLst/>
                  <a:rect l="l" t="t" r="r" b="b"/>
                  <a:pathLst>
                    <a:path w="28" h="49" extrusionOk="0">
                      <a:moveTo>
                        <a:pt x="1" y="1"/>
                      </a:moveTo>
                      <a:lnTo>
                        <a:pt x="1" y="1"/>
                      </a:lnTo>
                      <a:cubicBezTo>
                        <a:pt x="2" y="3"/>
                        <a:pt x="3" y="6"/>
                        <a:pt x="5" y="8"/>
                      </a:cubicBezTo>
                      <a:lnTo>
                        <a:pt x="5" y="8"/>
                      </a:lnTo>
                      <a:cubicBezTo>
                        <a:pt x="4" y="6"/>
                        <a:pt x="2" y="3"/>
                        <a:pt x="1" y="1"/>
                      </a:cubicBezTo>
                      <a:close/>
                      <a:moveTo>
                        <a:pt x="5" y="8"/>
                      </a:moveTo>
                      <a:lnTo>
                        <a:pt x="5" y="8"/>
                      </a:lnTo>
                      <a:cubicBezTo>
                        <a:pt x="10" y="17"/>
                        <a:pt x="14" y="25"/>
                        <a:pt x="19" y="34"/>
                      </a:cubicBezTo>
                      <a:lnTo>
                        <a:pt x="19" y="34"/>
                      </a:lnTo>
                      <a:cubicBezTo>
                        <a:pt x="16" y="28"/>
                        <a:pt x="13" y="22"/>
                        <a:pt x="11" y="16"/>
                      </a:cubicBezTo>
                      <a:cubicBezTo>
                        <a:pt x="9" y="13"/>
                        <a:pt x="7" y="11"/>
                        <a:pt x="5" y="8"/>
                      </a:cubicBezTo>
                      <a:close/>
                      <a:moveTo>
                        <a:pt x="19" y="34"/>
                      </a:moveTo>
                      <a:lnTo>
                        <a:pt x="19" y="34"/>
                      </a:lnTo>
                      <a:cubicBezTo>
                        <a:pt x="22" y="39"/>
                        <a:pt x="24" y="44"/>
                        <a:pt x="27" y="49"/>
                      </a:cubicBezTo>
                      <a:cubicBezTo>
                        <a:pt x="24" y="44"/>
                        <a:pt x="22" y="39"/>
                        <a:pt x="19" y="34"/>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7"/>
                <p:cNvSpPr/>
                <p:nvPr/>
              </p:nvSpPr>
              <p:spPr>
                <a:xfrm>
                  <a:off x="1421525" y="3120200"/>
                  <a:ext cx="5000" cy="3625"/>
                </a:xfrm>
                <a:custGeom>
                  <a:avLst/>
                  <a:gdLst/>
                  <a:ahLst/>
                  <a:cxnLst/>
                  <a:rect l="l" t="t" r="r" b="b"/>
                  <a:pathLst>
                    <a:path w="200" h="145" extrusionOk="0">
                      <a:moveTo>
                        <a:pt x="1" y="0"/>
                      </a:moveTo>
                      <a:lnTo>
                        <a:pt x="1" y="0"/>
                      </a:lnTo>
                      <a:cubicBezTo>
                        <a:pt x="11" y="7"/>
                        <a:pt x="23" y="14"/>
                        <a:pt x="35" y="22"/>
                      </a:cubicBezTo>
                      <a:lnTo>
                        <a:pt x="35" y="22"/>
                      </a:lnTo>
                      <a:cubicBezTo>
                        <a:pt x="23" y="14"/>
                        <a:pt x="11" y="7"/>
                        <a:pt x="1" y="0"/>
                      </a:cubicBezTo>
                      <a:close/>
                      <a:moveTo>
                        <a:pt x="35" y="22"/>
                      </a:moveTo>
                      <a:cubicBezTo>
                        <a:pt x="67" y="43"/>
                        <a:pt x="101" y="68"/>
                        <a:pt x="129" y="87"/>
                      </a:cubicBezTo>
                      <a:cubicBezTo>
                        <a:pt x="149" y="103"/>
                        <a:pt x="169" y="118"/>
                        <a:pt x="188" y="135"/>
                      </a:cubicBezTo>
                      <a:lnTo>
                        <a:pt x="188" y="135"/>
                      </a:lnTo>
                      <a:cubicBezTo>
                        <a:pt x="179" y="127"/>
                        <a:pt x="172" y="119"/>
                        <a:pt x="165" y="112"/>
                      </a:cubicBezTo>
                      <a:cubicBezTo>
                        <a:pt x="127" y="84"/>
                        <a:pt x="79" y="50"/>
                        <a:pt x="35" y="22"/>
                      </a:cubicBezTo>
                      <a:close/>
                      <a:moveTo>
                        <a:pt x="188" y="135"/>
                      </a:moveTo>
                      <a:cubicBezTo>
                        <a:pt x="191" y="138"/>
                        <a:pt x="195" y="141"/>
                        <a:pt x="199" y="145"/>
                      </a:cubicBezTo>
                      <a:cubicBezTo>
                        <a:pt x="195" y="141"/>
                        <a:pt x="192" y="138"/>
                        <a:pt x="188" y="135"/>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7"/>
                <p:cNvSpPr/>
                <p:nvPr/>
              </p:nvSpPr>
              <p:spPr>
                <a:xfrm>
                  <a:off x="1430425" y="3128050"/>
                  <a:ext cx="950" cy="1275"/>
                </a:xfrm>
                <a:custGeom>
                  <a:avLst/>
                  <a:gdLst/>
                  <a:ahLst/>
                  <a:cxnLst/>
                  <a:rect l="l" t="t" r="r" b="b"/>
                  <a:pathLst>
                    <a:path w="38" h="51" extrusionOk="0">
                      <a:moveTo>
                        <a:pt x="1" y="0"/>
                      </a:moveTo>
                      <a:cubicBezTo>
                        <a:pt x="14" y="17"/>
                        <a:pt x="24" y="33"/>
                        <a:pt x="37" y="51"/>
                      </a:cubicBezTo>
                      <a:cubicBezTo>
                        <a:pt x="26" y="35"/>
                        <a:pt x="14" y="17"/>
                        <a:pt x="1" y="0"/>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7"/>
                <p:cNvSpPr/>
                <p:nvPr/>
              </p:nvSpPr>
              <p:spPr>
                <a:xfrm>
                  <a:off x="1434625" y="3135100"/>
                  <a:ext cx="100" cy="225"/>
                </a:xfrm>
                <a:custGeom>
                  <a:avLst/>
                  <a:gdLst/>
                  <a:ahLst/>
                  <a:cxnLst/>
                  <a:rect l="l" t="t" r="r" b="b"/>
                  <a:pathLst>
                    <a:path w="4" h="9" extrusionOk="0">
                      <a:moveTo>
                        <a:pt x="0" y="1"/>
                      </a:moveTo>
                      <a:lnTo>
                        <a:pt x="4" y="9"/>
                      </a:ln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7"/>
                <p:cNvSpPr/>
                <p:nvPr/>
              </p:nvSpPr>
              <p:spPr>
                <a:xfrm>
                  <a:off x="1312125" y="3081025"/>
                  <a:ext cx="109375" cy="97075"/>
                </a:xfrm>
                <a:custGeom>
                  <a:avLst/>
                  <a:gdLst/>
                  <a:ahLst/>
                  <a:cxnLst/>
                  <a:rect l="l" t="t" r="r" b="b"/>
                  <a:pathLst>
                    <a:path w="4375" h="3883" extrusionOk="0">
                      <a:moveTo>
                        <a:pt x="1312" y="1"/>
                      </a:moveTo>
                      <a:cubicBezTo>
                        <a:pt x="1271" y="2"/>
                        <a:pt x="1243" y="9"/>
                        <a:pt x="1209" y="12"/>
                      </a:cubicBezTo>
                      <a:cubicBezTo>
                        <a:pt x="1178" y="16"/>
                        <a:pt x="1143" y="17"/>
                        <a:pt x="1117" y="22"/>
                      </a:cubicBezTo>
                      <a:cubicBezTo>
                        <a:pt x="1072" y="30"/>
                        <a:pt x="1030" y="40"/>
                        <a:pt x="985" y="53"/>
                      </a:cubicBezTo>
                      <a:cubicBezTo>
                        <a:pt x="938" y="68"/>
                        <a:pt x="898" y="83"/>
                        <a:pt x="862" y="98"/>
                      </a:cubicBezTo>
                      <a:cubicBezTo>
                        <a:pt x="844" y="104"/>
                        <a:pt x="828" y="111"/>
                        <a:pt x="811" y="119"/>
                      </a:cubicBezTo>
                      <a:cubicBezTo>
                        <a:pt x="774" y="135"/>
                        <a:pt x="739" y="153"/>
                        <a:pt x="709" y="170"/>
                      </a:cubicBezTo>
                      <a:lnTo>
                        <a:pt x="682" y="186"/>
                      </a:lnTo>
                      <a:cubicBezTo>
                        <a:pt x="670" y="193"/>
                        <a:pt x="659" y="201"/>
                        <a:pt x="647" y="208"/>
                      </a:cubicBezTo>
                      <a:lnTo>
                        <a:pt x="631" y="218"/>
                      </a:lnTo>
                      <a:cubicBezTo>
                        <a:pt x="622" y="224"/>
                        <a:pt x="611" y="231"/>
                        <a:pt x="596" y="241"/>
                      </a:cubicBezTo>
                      <a:lnTo>
                        <a:pt x="581" y="252"/>
                      </a:lnTo>
                      <a:cubicBezTo>
                        <a:pt x="557" y="270"/>
                        <a:pt x="529" y="291"/>
                        <a:pt x="507" y="310"/>
                      </a:cubicBezTo>
                      <a:cubicBezTo>
                        <a:pt x="494" y="323"/>
                        <a:pt x="478" y="336"/>
                        <a:pt x="462" y="351"/>
                      </a:cubicBezTo>
                      <a:lnTo>
                        <a:pt x="448" y="362"/>
                      </a:lnTo>
                      <a:cubicBezTo>
                        <a:pt x="434" y="375"/>
                        <a:pt x="419" y="393"/>
                        <a:pt x="402" y="410"/>
                      </a:cubicBezTo>
                      <a:cubicBezTo>
                        <a:pt x="393" y="418"/>
                        <a:pt x="386" y="426"/>
                        <a:pt x="378" y="434"/>
                      </a:cubicBezTo>
                      <a:cubicBezTo>
                        <a:pt x="370" y="443"/>
                        <a:pt x="360" y="452"/>
                        <a:pt x="351" y="462"/>
                      </a:cubicBezTo>
                      <a:cubicBezTo>
                        <a:pt x="351" y="462"/>
                        <a:pt x="317" y="505"/>
                        <a:pt x="287" y="543"/>
                      </a:cubicBezTo>
                      <a:cubicBezTo>
                        <a:pt x="281" y="553"/>
                        <a:pt x="274" y="562"/>
                        <a:pt x="268" y="571"/>
                      </a:cubicBezTo>
                      <a:lnTo>
                        <a:pt x="243" y="603"/>
                      </a:lnTo>
                      <a:cubicBezTo>
                        <a:pt x="214" y="645"/>
                        <a:pt x="187" y="687"/>
                        <a:pt x="164" y="732"/>
                      </a:cubicBezTo>
                      <a:cubicBezTo>
                        <a:pt x="163" y="735"/>
                        <a:pt x="161" y="738"/>
                        <a:pt x="159" y="741"/>
                      </a:cubicBezTo>
                      <a:cubicBezTo>
                        <a:pt x="115" y="833"/>
                        <a:pt x="79" y="929"/>
                        <a:pt x="51" y="1027"/>
                      </a:cubicBezTo>
                      <a:cubicBezTo>
                        <a:pt x="49" y="1032"/>
                        <a:pt x="46" y="1037"/>
                        <a:pt x="44" y="1042"/>
                      </a:cubicBezTo>
                      <a:cubicBezTo>
                        <a:pt x="43" y="1048"/>
                        <a:pt x="44" y="1048"/>
                        <a:pt x="43" y="1052"/>
                      </a:cubicBezTo>
                      <a:cubicBezTo>
                        <a:pt x="30" y="1104"/>
                        <a:pt x="18" y="1160"/>
                        <a:pt x="12" y="1216"/>
                      </a:cubicBezTo>
                      <a:cubicBezTo>
                        <a:pt x="8" y="1234"/>
                        <a:pt x="8" y="1249"/>
                        <a:pt x="7" y="1267"/>
                      </a:cubicBezTo>
                      <a:cubicBezTo>
                        <a:pt x="3" y="1303"/>
                        <a:pt x="0" y="1339"/>
                        <a:pt x="0" y="1367"/>
                      </a:cubicBezTo>
                      <a:cubicBezTo>
                        <a:pt x="0" y="1405"/>
                        <a:pt x="2" y="1429"/>
                        <a:pt x="2" y="1449"/>
                      </a:cubicBezTo>
                      <a:cubicBezTo>
                        <a:pt x="2" y="1464"/>
                        <a:pt x="3" y="1477"/>
                        <a:pt x="5" y="1490"/>
                      </a:cubicBezTo>
                      <a:cubicBezTo>
                        <a:pt x="5" y="1494"/>
                        <a:pt x="5" y="1498"/>
                        <a:pt x="5" y="1502"/>
                      </a:cubicBezTo>
                      <a:cubicBezTo>
                        <a:pt x="8" y="1520"/>
                        <a:pt x="10" y="1540"/>
                        <a:pt x="13" y="1567"/>
                      </a:cubicBezTo>
                      <a:lnTo>
                        <a:pt x="13" y="1572"/>
                      </a:lnTo>
                      <a:cubicBezTo>
                        <a:pt x="16" y="1592"/>
                        <a:pt x="20" y="1613"/>
                        <a:pt x="25" y="1636"/>
                      </a:cubicBezTo>
                      <a:cubicBezTo>
                        <a:pt x="28" y="1653"/>
                        <a:pt x="31" y="1666"/>
                        <a:pt x="35" y="1682"/>
                      </a:cubicBezTo>
                      <a:cubicBezTo>
                        <a:pt x="36" y="1691"/>
                        <a:pt x="38" y="1699"/>
                        <a:pt x="41" y="1709"/>
                      </a:cubicBezTo>
                      <a:cubicBezTo>
                        <a:pt x="43" y="1717"/>
                        <a:pt x="46" y="1732"/>
                        <a:pt x="48" y="1742"/>
                      </a:cubicBezTo>
                      <a:cubicBezTo>
                        <a:pt x="61" y="1787"/>
                        <a:pt x="76" y="1832"/>
                        <a:pt x="95" y="1875"/>
                      </a:cubicBezTo>
                      <a:cubicBezTo>
                        <a:pt x="95" y="1876"/>
                        <a:pt x="95" y="1876"/>
                        <a:pt x="95" y="1876"/>
                      </a:cubicBezTo>
                      <a:cubicBezTo>
                        <a:pt x="99" y="1883"/>
                        <a:pt x="102" y="1889"/>
                        <a:pt x="105" y="1896"/>
                      </a:cubicBezTo>
                      <a:cubicBezTo>
                        <a:pt x="123" y="1942"/>
                        <a:pt x="145" y="1986"/>
                        <a:pt x="169" y="2031"/>
                      </a:cubicBezTo>
                      <a:cubicBezTo>
                        <a:pt x="220" y="2116"/>
                        <a:pt x="281" y="2196"/>
                        <a:pt x="350" y="2269"/>
                      </a:cubicBezTo>
                      <a:cubicBezTo>
                        <a:pt x="393" y="2306"/>
                        <a:pt x="448" y="2359"/>
                        <a:pt x="494" y="2397"/>
                      </a:cubicBezTo>
                      <a:cubicBezTo>
                        <a:pt x="530" y="2425"/>
                        <a:pt x="583" y="2458"/>
                        <a:pt x="624" y="2484"/>
                      </a:cubicBezTo>
                      <a:lnTo>
                        <a:pt x="3030" y="3883"/>
                      </a:lnTo>
                      <a:cubicBezTo>
                        <a:pt x="2857" y="3781"/>
                        <a:pt x="2751" y="3564"/>
                        <a:pt x="2756" y="3254"/>
                      </a:cubicBezTo>
                      <a:cubicBezTo>
                        <a:pt x="2761" y="2646"/>
                        <a:pt x="3191" y="1916"/>
                        <a:pt x="3716" y="1627"/>
                      </a:cubicBezTo>
                      <a:cubicBezTo>
                        <a:pt x="3864" y="1544"/>
                        <a:pt x="4003" y="1505"/>
                        <a:pt x="4127" y="1505"/>
                      </a:cubicBezTo>
                      <a:cubicBezTo>
                        <a:pt x="4219" y="1505"/>
                        <a:pt x="4303" y="1527"/>
                        <a:pt x="4375" y="1567"/>
                      </a:cubicBezTo>
                      <a:lnTo>
                        <a:pt x="1971" y="172"/>
                      </a:lnTo>
                      <a:cubicBezTo>
                        <a:pt x="1935" y="152"/>
                        <a:pt x="1892" y="131"/>
                        <a:pt x="1848" y="109"/>
                      </a:cubicBezTo>
                      <a:lnTo>
                        <a:pt x="1821" y="98"/>
                      </a:lnTo>
                      <a:cubicBezTo>
                        <a:pt x="1811" y="93"/>
                        <a:pt x="1798" y="88"/>
                        <a:pt x="1788" y="83"/>
                      </a:cubicBezTo>
                      <a:cubicBezTo>
                        <a:pt x="1785" y="81"/>
                        <a:pt x="1779" y="80"/>
                        <a:pt x="1774" y="78"/>
                      </a:cubicBezTo>
                      <a:cubicBezTo>
                        <a:pt x="1738" y="65"/>
                        <a:pt x="1700" y="53"/>
                        <a:pt x="1660" y="43"/>
                      </a:cubicBezTo>
                      <a:cubicBezTo>
                        <a:pt x="1657" y="42"/>
                        <a:pt x="1652" y="40"/>
                        <a:pt x="1649" y="40"/>
                      </a:cubicBezTo>
                      <a:cubicBezTo>
                        <a:pt x="1646" y="39"/>
                        <a:pt x="1637" y="39"/>
                        <a:pt x="1632" y="37"/>
                      </a:cubicBezTo>
                      <a:cubicBezTo>
                        <a:pt x="1591" y="27"/>
                        <a:pt x="1549" y="19"/>
                        <a:pt x="1506" y="14"/>
                      </a:cubicBezTo>
                      <a:cubicBezTo>
                        <a:pt x="1458" y="6"/>
                        <a:pt x="1407" y="2"/>
                        <a:pt x="13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7"/>
                <p:cNvSpPr/>
                <p:nvPr/>
              </p:nvSpPr>
              <p:spPr>
                <a:xfrm>
                  <a:off x="1380875" y="3118625"/>
                  <a:ext cx="54175" cy="61950"/>
                </a:xfrm>
                <a:custGeom>
                  <a:avLst/>
                  <a:gdLst/>
                  <a:ahLst/>
                  <a:cxnLst/>
                  <a:rect l="l" t="t" r="r" b="b"/>
                  <a:pathLst>
                    <a:path w="2167" h="2478" extrusionOk="0">
                      <a:moveTo>
                        <a:pt x="1376" y="1"/>
                      </a:moveTo>
                      <a:cubicBezTo>
                        <a:pt x="1252" y="1"/>
                        <a:pt x="1113" y="39"/>
                        <a:pt x="966" y="123"/>
                      </a:cubicBezTo>
                      <a:cubicBezTo>
                        <a:pt x="441" y="412"/>
                        <a:pt x="12" y="1142"/>
                        <a:pt x="6" y="1750"/>
                      </a:cubicBezTo>
                      <a:cubicBezTo>
                        <a:pt x="1" y="2060"/>
                        <a:pt x="107" y="2277"/>
                        <a:pt x="282" y="2379"/>
                      </a:cubicBezTo>
                      <a:cubicBezTo>
                        <a:pt x="321" y="2397"/>
                        <a:pt x="369" y="2420"/>
                        <a:pt x="413" y="2443"/>
                      </a:cubicBezTo>
                      <a:cubicBezTo>
                        <a:pt x="429" y="2450"/>
                        <a:pt x="446" y="2458"/>
                        <a:pt x="461" y="2464"/>
                      </a:cubicBezTo>
                      <a:cubicBezTo>
                        <a:pt x="474" y="2471"/>
                        <a:pt x="487" y="2473"/>
                        <a:pt x="502" y="2477"/>
                      </a:cubicBezTo>
                      <a:cubicBezTo>
                        <a:pt x="508" y="2257"/>
                        <a:pt x="546" y="2064"/>
                        <a:pt x="620" y="1908"/>
                      </a:cubicBezTo>
                      <a:cubicBezTo>
                        <a:pt x="620" y="1908"/>
                        <a:pt x="621" y="1906"/>
                        <a:pt x="621" y="1906"/>
                      </a:cubicBezTo>
                      <a:lnTo>
                        <a:pt x="625" y="952"/>
                      </a:lnTo>
                      <a:lnTo>
                        <a:pt x="1607" y="377"/>
                      </a:lnTo>
                      <a:lnTo>
                        <a:pt x="2167" y="701"/>
                      </a:lnTo>
                      <a:cubicBezTo>
                        <a:pt x="2164" y="691"/>
                        <a:pt x="2157" y="678"/>
                        <a:pt x="2154" y="668"/>
                      </a:cubicBezTo>
                      <a:lnTo>
                        <a:pt x="2150" y="660"/>
                      </a:lnTo>
                      <a:cubicBezTo>
                        <a:pt x="2134" y="622"/>
                        <a:pt x="2116" y="586"/>
                        <a:pt x="2096" y="550"/>
                      </a:cubicBezTo>
                      <a:cubicBezTo>
                        <a:pt x="2086" y="533"/>
                        <a:pt x="2080" y="518"/>
                        <a:pt x="2070" y="502"/>
                      </a:cubicBezTo>
                      <a:cubicBezTo>
                        <a:pt x="2055" y="477"/>
                        <a:pt x="2037" y="453"/>
                        <a:pt x="2019" y="428"/>
                      </a:cubicBezTo>
                      <a:cubicBezTo>
                        <a:pt x="2008" y="410"/>
                        <a:pt x="1996" y="394"/>
                        <a:pt x="1983" y="375"/>
                      </a:cubicBezTo>
                      <a:cubicBezTo>
                        <a:pt x="1980" y="371"/>
                        <a:pt x="1976" y="367"/>
                        <a:pt x="1973" y="362"/>
                      </a:cubicBezTo>
                      <a:cubicBezTo>
                        <a:pt x="1955" y="341"/>
                        <a:pt x="1942" y="328"/>
                        <a:pt x="1925" y="310"/>
                      </a:cubicBezTo>
                      <a:cubicBezTo>
                        <a:pt x="1914" y="298"/>
                        <a:pt x="1902" y="283"/>
                        <a:pt x="1893" y="274"/>
                      </a:cubicBezTo>
                      <a:cubicBezTo>
                        <a:pt x="1861" y="241"/>
                        <a:pt x="1837" y="218"/>
                        <a:pt x="1830" y="213"/>
                      </a:cubicBezTo>
                      <a:cubicBezTo>
                        <a:pt x="1829" y="211"/>
                        <a:pt x="1825" y="210"/>
                        <a:pt x="1824" y="208"/>
                      </a:cubicBezTo>
                      <a:cubicBezTo>
                        <a:pt x="1802" y="187"/>
                        <a:pt x="1779" y="167"/>
                        <a:pt x="1755" y="150"/>
                      </a:cubicBezTo>
                      <a:cubicBezTo>
                        <a:pt x="1715" y="124"/>
                        <a:pt x="1666" y="86"/>
                        <a:pt x="1627" y="63"/>
                      </a:cubicBezTo>
                      <a:cubicBezTo>
                        <a:pt x="1553" y="23"/>
                        <a:pt x="1469" y="1"/>
                        <a:pt x="1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7"/>
                <p:cNvSpPr/>
                <p:nvPr/>
              </p:nvSpPr>
              <p:spPr>
                <a:xfrm>
                  <a:off x="1494900" y="3171350"/>
                  <a:ext cx="1125" cy="1350"/>
                </a:xfrm>
                <a:custGeom>
                  <a:avLst/>
                  <a:gdLst/>
                  <a:ahLst/>
                  <a:cxnLst/>
                  <a:rect l="l" t="t" r="r" b="b"/>
                  <a:pathLst>
                    <a:path w="45" h="54" extrusionOk="0">
                      <a:moveTo>
                        <a:pt x="44" y="1"/>
                      </a:moveTo>
                      <a:lnTo>
                        <a:pt x="0" y="27"/>
                      </a:lnTo>
                      <a:lnTo>
                        <a:pt x="44" y="53"/>
                      </a:lnTo>
                      <a:lnTo>
                        <a:pt x="44" y="1"/>
                      </a:ln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7"/>
                <p:cNvSpPr/>
                <p:nvPr/>
              </p:nvSpPr>
              <p:spPr>
                <a:xfrm>
                  <a:off x="1191300" y="3120025"/>
                  <a:ext cx="133450" cy="76025"/>
                </a:xfrm>
                <a:custGeom>
                  <a:avLst/>
                  <a:gdLst/>
                  <a:ahLst/>
                  <a:cxnLst/>
                  <a:rect l="l" t="t" r="r" b="b"/>
                  <a:pathLst>
                    <a:path w="5338" h="3041" extrusionOk="0">
                      <a:moveTo>
                        <a:pt x="3727" y="1"/>
                      </a:moveTo>
                      <a:cubicBezTo>
                        <a:pt x="3684" y="1"/>
                        <a:pt x="3636" y="15"/>
                        <a:pt x="3585" y="44"/>
                      </a:cubicBezTo>
                      <a:lnTo>
                        <a:pt x="141" y="2032"/>
                      </a:lnTo>
                      <a:cubicBezTo>
                        <a:pt x="89" y="2065"/>
                        <a:pt x="41" y="2105"/>
                        <a:pt x="0" y="2152"/>
                      </a:cubicBezTo>
                      <a:lnTo>
                        <a:pt x="1527" y="3041"/>
                      </a:lnTo>
                      <a:cubicBezTo>
                        <a:pt x="1531" y="3036"/>
                        <a:pt x="1536" y="3034"/>
                        <a:pt x="1539" y="3031"/>
                      </a:cubicBezTo>
                      <a:cubicBezTo>
                        <a:pt x="1577" y="2986"/>
                        <a:pt x="1621" y="2949"/>
                        <a:pt x="1670" y="2919"/>
                      </a:cubicBezTo>
                      <a:lnTo>
                        <a:pt x="5112" y="932"/>
                      </a:lnTo>
                      <a:cubicBezTo>
                        <a:pt x="5163" y="902"/>
                        <a:pt x="5211" y="888"/>
                        <a:pt x="5254" y="888"/>
                      </a:cubicBezTo>
                      <a:cubicBezTo>
                        <a:pt x="5284" y="888"/>
                        <a:pt x="5312" y="895"/>
                        <a:pt x="5336" y="909"/>
                      </a:cubicBezTo>
                      <a:lnTo>
                        <a:pt x="5337" y="909"/>
                      </a:lnTo>
                      <a:lnTo>
                        <a:pt x="3807" y="21"/>
                      </a:lnTo>
                      <a:cubicBezTo>
                        <a:pt x="3784" y="8"/>
                        <a:pt x="3757" y="1"/>
                        <a:pt x="37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7"/>
                <p:cNvSpPr/>
                <p:nvPr/>
              </p:nvSpPr>
              <p:spPr>
                <a:xfrm>
                  <a:off x="1187050" y="3180625"/>
                  <a:ext cx="40725" cy="129900"/>
                </a:xfrm>
                <a:custGeom>
                  <a:avLst/>
                  <a:gdLst/>
                  <a:ahLst/>
                  <a:cxnLst/>
                  <a:rect l="l" t="t" r="r" b="b"/>
                  <a:pathLst>
                    <a:path w="1629" h="5196" extrusionOk="0">
                      <a:moveTo>
                        <a:pt x="22" y="1"/>
                      </a:moveTo>
                      <a:cubicBezTo>
                        <a:pt x="7" y="50"/>
                        <a:pt x="1" y="99"/>
                        <a:pt x="1" y="150"/>
                      </a:cubicBezTo>
                      <a:lnTo>
                        <a:pt x="11" y="4105"/>
                      </a:lnTo>
                      <a:cubicBezTo>
                        <a:pt x="11" y="4205"/>
                        <a:pt x="45" y="4275"/>
                        <a:pt x="104" y="4310"/>
                      </a:cubicBezTo>
                      <a:lnTo>
                        <a:pt x="1628" y="5195"/>
                      </a:lnTo>
                      <a:cubicBezTo>
                        <a:pt x="1572" y="5161"/>
                        <a:pt x="1538" y="5095"/>
                        <a:pt x="1538" y="4991"/>
                      </a:cubicBezTo>
                      <a:lnTo>
                        <a:pt x="1527" y="1040"/>
                      </a:lnTo>
                      <a:cubicBezTo>
                        <a:pt x="1527" y="988"/>
                        <a:pt x="1535" y="937"/>
                        <a:pt x="1549" y="888"/>
                      </a:cubicBezTo>
                      <a:lnTo>
                        <a:pt x="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7"/>
                <p:cNvSpPr/>
                <p:nvPr/>
              </p:nvSpPr>
              <p:spPr>
                <a:xfrm>
                  <a:off x="1187600" y="3142225"/>
                  <a:ext cx="139575" cy="168800"/>
                </a:xfrm>
                <a:custGeom>
                  <a:avLst/>
                  <a:gdLst/>
                  <a:ahLst/>
                  <a:cxnLst/>
                  <a:rect l="l" t="t" r="r" b="b"/>
                  <a:pathLst>
                    <a:path w="5583" h="6752" extrusionOk="0">
                      <a:moveTo>
                        <a:pt x="5402" y="1"/>
                      </a:moveTo>
                      <a:cubicBezTo>
                        <a:pt x="5359" y="1"/>
                        <a:pt x="5311" y="14"/>
                        <a:pt x="5260" y="44"/>
                      </a:cubicBezTo>
                      <a:lnTo>
                        <a:pt x="1818" y="2031"/>
                      </a:lnTo>
                      <a:cubicBezTo>
                        <a:pt x="1769" y="2062"/>
                        <a:pt x="1725" y="2098"/>
                        <a:pt x="1687" y="2143"/>
                      </a:cubicBezTo>
                      <a:cubicBezTo>
                        <a:pt x="1661" y="2172"/>
                        <a:pt x="1638" y="2205"/>
                        <a:pt x="1616" y="2238"/>
                      </a:cubicBezTo>
                      <a:cubicBezTo>
                        <a:pt x="1634" y="2208"/>
                        <a:pt x="1654" y="2179"/>
                        <a:pt x="1675" y="2153"/>
                      </a:cubicBezTo>
                      <a:lnTo>
                        <a:pt x="148" y="1264"/>
                      </a:lnTo>
                      <a:cubicBezTo>
                        <a:pt x="81" y="1345"/>
                        <a:pt x="30" y="1437"/>
                        <a:pt x="0" y="1537"/>
                      </a:cubicBezTo>
                      <a:lnTo>
                        <a:pt x="1527" y="2424"/>
                      </a:lnTo>
                      <a:cubicBezTo>
                        <a:pt x="1541" y="2376"/>
                        <a:pt x="1560" y="2331"/>
                        <a:pt x="1583" y="2288"/>
                      </a:cubicBezTo>
                      <a:lnTo>
                        <a:pt x="1583" y="2288"/>
                      </a:lnTo>
                      <a:cubicBezTo>
                        <a:pt x="1535" y="2376"/>
                        <a:pt x="1508" y="2475"/>
                        <a:pt x="1505" y="2576"/>
                      </a:cubicBezTo>
                      <a:lnTo>
                        <a:pt x="1514" y="6527"/>
                      </a:lnTo>
                      <a:cubicBezTo>
                        <a:pt x="1514" y="6669"/>
                        <a:pt x="1587" y="6752"/>
                        <a:pt x="1690" y="6752"/>
                      </a:cubicBezTo>
                      <a:cubicBezTo>
                        <a:pt x="1732" y="6752"/>
                        <a:pt x="1780" y="6738"/>
                        <a:pt x="1830" y="6708"/>
                      </a:cubicBezTo>
                      <a:lnTo>
                        <a:pt x="3802" y="5572"/>
                      </a:lnTo>
                      <a:lnTo>
                        <a:pt x="3526" y="5411"/>
                      </a:lnTo>
                      <a:lnTo>
                        <a:pt x="1794" y="6411"/>
                      </a:lnTo>
                      <a:lnTo>
                        <a:pt x="1782" y="2575"/>
                      </a:lnTo>
                      <a:cubicBezTo>
                        <a:pt x="1782" y="2471"/>
                        <a:pt x="1869" y="2320"/>
                        <a:pt x="1958" y="2272"/>
                      </a:cubicBezTo>
                      <a:lnTo>
                        <a:pt x="5298" y="343"/>
                      </a:lnTo>
                      <a:lnTo>
                        <a:pt x="5303" y="2346"/>
                      </a:lnTo>
                      <a:lnTo>
                        <a:pt x="5582" y="2509"/>
                      </a:lnTo>
                      <a:lnTo>
                        <a:pt x="5574" y="225"/>
                      </a:lnTo>
                      <a:cubicBezTo>
                        <a:pt x="5574" y="124"/>
                        <a:pt x="5539" y="54"/>
                        <a:pt x="5484" y="21"/>
                      </a:cubicBezTo>
                      <a:cubicBezTo>
                        <a:pt x="5460" y="8"/>
                        <a:pt x="5432" y="1"/>
                        <a:pt x="5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7"/>
                <p:cNvSpPr/>
                <p:nvPr/>
              </p:nvSpPr>
              <p:spPr>
                <a:xfrm>
                  <a:off x="1232150" y="3150750"/>
                  <a:ext cx="88025" cy="151750"/>
                </a:xfrm>
                <a:custGeom>
                  <a:avLst/>
                  <a:gdLst/>
                  <a:ahLst/>
                  <a:cxnLst/>
                  <a:rect l="l" t="t" r="r" b="b"/>
                  <a:pathLst>
                    <a:path w="3521" h="6070" extrusionOk="0">
                      <a:moveTo>
                        <a:pt x="3516" y="0"/>
                      </a:moveTo>
                      <a:lnTo>
                        <a:pt x="176" y="1931"/>
                      </a:lnTo>
                      <a:cubicBezTo>
                        <a:pt x="87" y="1979"/>
                        <a:pt x="0" y="2132"/>
                        <a:pt x="0" y="2234"/>
                      </a:cubicBezTo>
                      <a:lnTo>
                        <a:pt x="12" y="6070"/>
                      </a:lnTo>
                      <a:lnTo>
                        <a:pt x="1744" y="5070"/>
                      </a:lnTo>
                      <a:lnTo>
                        <a:pt x="859" y="4554"/>
                      </a:lnTo>
                      <a:cubicBezTo>
                        <a:pt x="769" y="4500"/>
                        <a:pt x="693" y="4424"/>
                        <a:pt x="639" y="4334"/>
                      </a:cubicBezTo>
                      <a:cubicBezTo>
                        <a:pt x="568" y="4226"/>
                        <a:pt x="524" y="4086"/>
                        <a:pt x="503" y="3922"/>
                      </a:cubicBezTo>
                      <a:cubicBezTo>
                        <a:pt x="498" y="3866"/>
                        <a:pt x="493" y="3808"/>
                        <a:pt x="493" y="3746"/>
                      </a:cubicBezTo>
                      <a:cubicBezTo>
                        <a:pt x="493" y="3221"/>
                        <a:pt x="736" y="2616"/>
                        <a:pt x="1102" y="2153"/>
                      </a:cubicBezTo>
                      <a:cubicBezTo>
                        <a:pt x="1225" y="1997"/>
                        <a:pt x="1365" y="1854"/>
                        <a:pt x="1519" y="1729"/>
                      </a:cubicBezTo>
                      <a:cubicBezTo>
                        <a:pt x="1591" y="1674"/>
                        <a:pt x="1667" y="1623"/>
                        <a:pt x="1746" y="1578"/>
                      </a:cubicBezTo>
                      <a:cubicBezTo>
                        <a:pt x="1947" y="1462"/>
                        <a:pt x="2138" y="1406"/>
                        <a:pt x="2307" y="1406"/>
                      </a:cubicBezTo>
                      <a:cubicBezTo>
                        <a:pt x="2431" y="1406"/>
                        <a:pt x="2543" y="1435"/>
                        <a:pt x="2639" y="1493"/>
                      </a:cubicBezTo>
                      <a:lnTo>
                        <a:pt x="3521" y="2005"/>
                      </a:lnTo>
                      <a:lnTo>
                        <a:pt x="35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a:off x="1244425" y="3185900"/>
                  <a:ext cx="85275" cy="98125"/>
                </a:xfrm>
                <a:custGeom>
                  <a:avLst/>
                  <a:gdLst/>
                  <a:ahLst/>
                  <a:cxnLst/>
                  <a:rect l="l" t="t" r="r" b="b"/>
                  <a:pathLst>
                    <a:path w="3411" h="3925" extrusionOk="0">
                      <a:moveTo>
                        <a:pt x="1816" y="0"/>
                      </a:moveTo>
                      <a:cubicBezTo>
                        <a:pt x="1646" y="0"/>
                        <a:pt x="1455" y="56"/>
                        <a:pt x="1253" y="172"/>
                      </a:cubicBezTo>
                      <a:cubicBezTo>
                        <a:pt x="1174" y="218"/>
                        <a:pt x="1099" y="268"/>
                        <a:pt x="1028" y="325"/>
                      </a:cubicBezTo>
                      <a:cubicBezTo>
                        <a:pt x="874" y="450"/>
                        <a:pt x="732" y="591"/>
                        <a:pt x="609" y="747"/>
                      </a:cubicBezTo>
                      <a:cubicBezTo>
                        <a:pt x="245" y="1210"/>
                        <a:pt x="0" y="1815"/>
                        <a:pt x="0" y="2340"/>
                      </a:cubicBezTo>
                      <a:cubicBezTo>
                        <a:pt x="0" y="2404"/>
                        <a:pt x="7" y="2460"/>
                        <a:pt x="12" y="2516"/>
                      </a:cubicBezTo>
                      <a:cubicBezTo>
                        <a:pt x="31" y="2680"/>
                        <a:pt x="77" y="2820"/>
                        <a:pt x="146" y="2928"/>
                      </a:cubicBezTo>
                      <a:cubicBezTo>
                        <a:pt x="202" y="3018"/>
                        <a:pt x="278" y="3094"/>
                        <a:pt x="368" y="3148"/>
                      </a:cubicBezTo>
                      <a:lnTo>
                        <a:pt x="1253" y="3664"/>
                      </a:lnTo>
                      <a:lnTo>
                        <a:pt x="1529" y="3825"/>
                      </a:lnTo>
                      <a:lnTo>
                        <a:pt x="1703" y="3925"/>
                      </a:lnTo>
                      <a:cubicBezTo>
                        <a:pt x="1695" y="3856"/>
                        <a:pt x="1692" y="3787"/>
                        <a:pt x="1692" y="3716"/>
                      </a:cubicBezTo>
                      <a:cubicBezTo>
                        <a:pt x="1688" y="3018"/>
                        <a:pt x="2012" y="2222"/>
                        <a:pt x="2496" y="1611"/>
                      </a:cubicBezTo>
                      <a:cubicBezTo>
                        <a:pt x="2655" y="1402"/>
                        <a:pt x="2841" y="1215"/>
                        <a:pt x="3046" y="1053"/>
                      </a:cubicBezTo>
                      <a:cubicBezTo>
                        <a:pt x="3140" y="980"/>
                        <a:pt x="3238" y="913"/>
                        <a:pt x="3342" y="852"/>
                      </a:cubicBezTo>
                      <a:cubicBezTo>
                        <a:pt x="3365" y="839"/>
                        <a:pt x="3386" y="833"/>
                        <a:pt x="3411" y="821"/>
                      </a:cubicBezTo>
                      <a:lnTo>
                        <a:pt x="3307" y="762"/>
                      </a:lnTo>
                      <a:lnTo>
                        <a:pt x="3030" y="599"/>
                      </a:lnTo>
                      <a:lnTo>
                        <a:pt x="2146" y="87"/>
                      </a:lnTo>
                      <a:cubicBezTo>
                        <a:pt x="2050" y="30"/>
                        <a:pt x="1939" y="0"/>
                        <a:pt x="1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7"/>
                <p:cNvSpPr/>
                <p:nvPr/>
              </p:nvSpPr>
              <p:spPr>
                <a:xfrm>
                  <a:off x="1286650" y="3201725"/>
                  <a:ext cx="68725" cy="118525"/>
                </a:xfrm>
                <a:custGeom>
                  <a:avLst/>
                  <a:gdLst/>
                  <a:ahLst/>
                  <a:cxnLst/>
                  <a:rect l="l" t="t" r="r" b="b"/>
                  <a:pathLst>
                    <a:path w="2749" h="4741" extrusionOk="0">
                      <a:moveTo>
                        <a:pt x="2390" y="1"/>
                      </a:moveTo>
                      <a:cubicBezTo>
                        <a:pt x="2188" y="1"/>
                        <a:pt x="1962" y="61"/>
                        <a:pt x="1722" y="188"/>
                      </a:cubicBezTo>
                      <a:cubicBezTo>
                        <a:pt x="1699" y="200"/>
                        <a:pt x="1676" y="206"/>
                        <a:pt x="1653" y="219"/>
                      </a:cubicBezTo>
                      <a:cubicBezTo>
                        <a:pt x="1551" y="280"/>
                        <a:pt x="1453" y="347"/>
                        <a:pt x="1357" y="420"/>
                      </a:cubicBezTo>
                      <a:cubicBezTo>
                        <a:pt x="1152" y="582"/>
                        <a:pt x="968" y="769"/>
                        <a:pt x="807" y="978"/>
                      </a:cubicBezTo>
                      <a:cubicBezTo>
                        <a:pt x="323" y="1589"/>
                        <a:pt x="1" y="2387"/>
                        <a:pt x="3" y="3083"/>
                      </a:cubicBezTo>
                      <a:cubicBezTo>
                        <a:pt x="4" y="3154"/>
                        <a:pt x="7" y="3223"/>
                        <a:pt x="16" y="3292"/>
                      </a:cubicBezTo>
                      <a:cubicBezTo>
                        <a:pt x="16" y="3298"/>
                        <a:pt x="16" y="3305"/>
                        <a:pt x="16" y="3310"/>
                      </a:cubicBezTo>
                      <a:cubicBezTo>
                        <a:pt x="42" y="3527"/>
                        <a:pt x="103" y="3711"/>
                        <a:pt x="195" y="3857"/>
                      </a:cubicBezTo>
                      <a:cubicBezTo>
                        <a:pt x="265" y="3977"/>
                        <a:pt x="365" y="4075"/>
                        <a:pt x="485" y="4146"/>
                      </a:cubicBezTo>
                      <a:lnTo>
                        <a:pt x="1503" y="4740"/>
                      </a:lnTo>
                      <a:lnTo>
                        <a:pt x="1515" y="789"/>
                      </a:lnTo>
                      <a:lnTo>
                        <a:pt x="2748" y="73"/>
                      </a:lnTo>
                      <a:cubicBezTo>
                        <a:pt x="2640" y="26"/>
                        <a:pt x="2520" y="1"/>
                        <a:pt x="23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7"/>
                <p:cNvSpPr/>
                <p:nvPr/>
              </p:nvSpPr>
              <p:spPr>
                <a:xfrm>
                  <a:off x="1487875" y="3269800"/>
                  <a:ext cx="88300" cy="90425"/>
                </a:xfrm>
                <a:custGeom>
                  <a:avLst/>
                  <a:gdLst/>
                  <a:ahLst/>
                  <a:cxnLst/>
                  <a:rect l="l" t="t" r="r" b="b"/>
                  <a:pathLst>
                    <a:path w="3532" h="3617" extrusionOk="0">
                      <a:moveTo>
                        <a:pt x="3163" y="1"/>
                      </a:moveTo>
                      <a:lnTo>
                        <a:pt x="0" y="1838"/>
                      </a:lnTo>
                      <a:lnTo>
                        <a:pt x="746" y="3617"/>
                      </a:lnTo>
                      <a:lnTo>
                        <a:pt x="3528" y="1999"/>
                      </a:lnTo>
                      <a:lnTo>
                        <a:pt x="3531" y="715"/>
                      </a:lnTo>
                      <a:cubicBezTo>
                        <a:pt x="3531" y="641"/>
                        <a:pt x="3520" y="567"/>
                        <a:pt x="3498" y="495"/>
                      </a:cubicBezTo>
                      <a:cubicBezTo>
                        <a:pt x="3462" y="380"/>
                        <a:pt x="3406" y="272"/>
                        <a:pt x="3336" y="175"/>
                      </a:cubicBezTo>
                      <a:cubicBezTo>
                        <a:pt x="3300" y="129"/>
                        <a:pt x="3260" y="84"/>
                        <a:pt x="3219" y="42"/>
                      </a:cubicBezTo>
                      <a:cubicBezTo>
                        <a:pt x="3201" y="27"/>
                        <a:pt x="3181" y="15"/>
                        <a:pt x="3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7"/>
                <p:cNvSpPr/>
                <p:nvPr/>
              </p:nvSpPr>
              <p:spPr>
                <a:xfrm>
                  <a:off x="1324500" y="3181500"/>
                  <a:ext cx="242475" cy="134275"/>
                </a:xfrm>
                <a:custGeom>
                  <a:avLst/>
                  <a:gdLst/>
                  <a:ahLst/>
                  <a:cxnLst/>
                  <a:rect l="l" t="t" r="r" b="b"/>
                  <a:pathLst>
                    <a:path w="9699" h="5371" extrusionOk="0">
                      <a:moveTo>
                        <a:pt x="2752" y="0"/>
                      </a:moveTo>
                      <a:lnTo>
                        <a:pt x="1234" y="882"/>
                      </a:lnTo>
                      <a:lnTo>
                        <a:pt x="1" y="1598"/>
                      </a:lnTo>
                      <a:lnTo>
                        <a:pt x="6535" y="5370"/>
                      </a:lnTo>
                      <a:lnTo>
                        <a:pt x="9698" y="3533"/>
                      </a:lnTo>
                      <a:cubicBezTo>
                        <a:pt x="9674" y="3515"/>
                        <a:pt x="9647" y="3492"/>
                        <a:pt x="9621" y="3477"/>
                      </a:cubicBezTo>
                      <a:lnTo>
                        <a:pt x="4685" y="628"/>
                      </a:lnTo>
                      <a:lnTo>
                        <a:pt x="4680" y="2212"/>
                      </a:lnTo>
                      <a:lnTo>
                        <a:pt x="3863" y="2687"/>
                      </a:lnTo>
                      <a:cubicBezTo>
                        <a:pt x="3863" y="2687"/>
                        <a:pt x="3863" y="2687"/>
                        <a:pt x="3863" y="2687"/>
                      </a:cubicBezTo>
                      <a:cubicBezTo>
                        <a:pt x="3861" y="2687"/>
                        <a:pt x="2743" y="2043"/>
                        <a:pt x="2743" y="2040"/>
                      </a:cubicBezTo>
                      <a:lnTo>
                        <a:pt x="2748" y="23"/>
                      </a:lnTo>
                      <a:cubicBezTo>
                        <a:pt x="2748" y="15"/>
                        <a:pt x="2752" y="8"/>
                        <a:pt x="27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7"/>
                <p:cNvSpPr/>
                <p:nvPr/>
              </p:nvSpPr>
              <p:spPr>
                <a:xfrm>
                  <a:off x="1604150" y="3303475"/>
                  <a:ext cx="50" cy="425"/>
                </a:xfrm>
                <a:custGeom>
                  <a:avLst/>
                  <a:gdLst/>
                  <a:ahLst/>
                  <a:cxnLst/>
                  <a:rect l="l" t="t" r="r" b="b"/>
                  <a:pathLst>
                    <a:path w="2" h="17" extrusionOk="0">
                      <a:moveTo>
                        <a:pt x="0" y="0"/>
                      </a:moveTo>
                      <a:cubicBezTo>
                        <a:pt x="0" y="5"/>
                        <a:pt x="2" y="12"/>
                        <a:pt x="2" y="17"/>
                      </a:cubicBezTo>
                      <a:lnTo>
                        <a:pt x="2" y="0"/>
                      </a:ln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7"/>
                <p:cNvSpPr/>
                <p:nvPr/>
              </p:nvSpPr>
              <p:spPr>
                <a:xfrm>
                  <a:off x="1506500" y="3299400"/>
                  <a:ext cx="166750" cy="92800"/>
                </a:xfrm>
                <a:custGeom>
                  <a:avLst/>
                  <a:gdLst/>
                  <a:ahLst/>
                  <a:cxnLst/>
                  <a:rect l="l" t="t" r="r" b="b"/>
                  <a:pathLst>
                    <a:path w="6670" h="3712" extrusionOk="0">
                      <a:moveTo>
                        <a:pt x="4722" y="1"/>
                      </a:moveTo>
                      <a:lnTo>
                        <a:pt x="4717" y="1720"/>
                      </a:lnTo>
                      <a:lnTo>
                        <a:pt x="3903" y="2196"/>
                      </a:lnTo>
                      <a:lnTo>
                        <a:pt x="2779" y="1548"/>
                      </a:lnTo>
                      <a:lnTo>
                        <a:pt x="2783" y="815"/>
                      </a:lnTo>
                      <a:lnTo>
                        <a:pt x="1" y="2433"/>
                      </a:lnTo>
                      <a:lnTo>
                        <a:pt x="2220" y="3712"/>
                      </a:lnTo>
                      <a:lnTo>
                        <a:pt x="6670" y="1126"/>
                      </a:lnTo>
                      <a:lnTo>
                        <a:pt x="47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7"/>
                <p:cNvSpPr/>
                <p:nvPr/>
              </p:nvSpPr>
              <p:spPr>
                <a:xfrm>
                  <a:off x="1636000" y="3390875"/>
                  <a:ext cx="225" cy="425"/>
                </a:xfrm>
                <a:custGeom>
                  <a:avLst/>
                  <a:gdLst/>
                  <a:ahLst/>
                  <a:cxnLst/>
                  <a:rect l="l" t="t" r="r" b="b"/>
                  <a:pathLst>
                    <a:path w="9" h="17" extrusionOk="0">
                      <a:moveTo>
                        <a:pt x="9" y="0"/>
                      </a:moveTo>
                      <a:cubicBezTo>
                        <a:pt x="5" y="5"/>
                        <a:pt x="4" y="12"/>
                        <a:pt x="0" y="17"/>
                      </a:cubicBezTo>
                      <a:cubicBezTo>
                        <a:pt x="4" y="12"/>
                        <a:pt x="5" y="5"/>
                        <a:pt x="9" y="0"/>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a:off x="1630200" y="3404925"/>
                  <a:ext cx="475" cy="1950"/>
                </a:xfrm>
                <a:custGeom>
                  <a:avLst/>
                  <a:gdLst/>
                  <a:ahLst/>
                  <a:cxnLst/>
                  <a:rect l="l" t="t" r="r" b="b"/>
                  <a:pathLst>
                    <a:path w="19" h="78" extrusionOk="0">
                      <a:moveTo>
                        <a:pt x="19" y="0"/>
                      </a:moveTo>
                      <a:cubicBezTo>
                        <a:pt x="12" y="25"/>
                        <a:pt x="6" y="51"/>
                        <a:pt x="1" y="77"/>
                      </a:cubicBezTo>
                      <a:cubicBezTo>
                        <a:pt x="6" y="51"/>
                        <a:pt x="12" y="25"/>
                        <a:pt x="19" y="0"/>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7"/>
                <p:cNvSpPr/>
                <p:nvPr/>
              </p:nvSpPr>
              <p:spPr>
                <a:xfrm>
                  <a:off x="1629475" y="3413700"/>
                  <a:ext cx="425" cy="4375"/>
                </a:xfrm>
                <a:custGeom>
                  <a:avLst/>
                  <a:gdLst/>
                  <a:ahLst/>
                  <a:cxnLst/>
                  <a:rect l="l" t="t" r="r" b="b"/>
                  <a:pathLst>
                    <a:path w="17" h="175" extrusionOk="0">
                      <a:moveTo>
                        <a:pt x="0" y="1"/>
                      </a:moveTo>
                      <a:cubicBezTo>
                        <a:pt x="0" y="45"/>
                        <a:pt x="4" y="89"/>
                        <a:pt x="7" y="130"/>
                      </a:cubicBezTo>
                      <a:cubicBezTo>
                        <a:pt x="9" y="142"/>
                        <a:pt x="12" y="151"/>
                        <a:pt x="14" y="160"/>
                      </a:cubicBezTo>
                      <a:lnTo>
                        <a:pt x="14" y="160"/>
                      </a:lnTo>
                      <a:cubicBezTo>
                        <a:pt x="6" y="108"/>
                        <a:pt x="2" y="55"/>
                        <a:pt x="0" y="1"/>
                      </a:cubicBezTo>
                      <a:close/>
                      <a:moveTo>
                        <a:pt x="14" y="160"/>
                      </a:moveTo>
                      <a:lnTo>
                        <a:pt x="14" y="160"/>
                      </a:lnTo>
                      <a:cubicBezTo>
                        <a:pt x="15" y="165"/>
                        <a:pt x="16" y="170"/>
                        <a:pt x="17" y="175"/>
                      </a:cubicBezTo>
                      <a:cubicBezTo>
                        <a:pt x="16" y="169"/>
                        <a:pt x="15" y="165"/>
                        <a:pt x="14" y="160"/>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7"/>
                <p:cNvSpPr/>
                <p:nvPr/>
              </p:nvSpPr>
              <p:spPr>
                <a:xfrm>
                  <a:off x="1631850" y="3423875"/>
                  <a:ext cx="1125" cy="1800"/>
                </a:xfrm>
                <a:custGeom>
                  <a:avLst/>
                  <a:gdLst/>
                  <a:ahLst/>
                  <a:cxnLst/>
                  <a:rect l="l" t="t" r="r" b="b"/>
                  <a:pathLst>
                    <a:path w="45" h="72" extrusionOk="0">
                      <a:moveTo>
                        <a:pt x="1" y="1"/>
                      </a:moveTo>
                      <a:cubicBezTo>
                        <a:pt x="4" y="11"/>
                        <a:pt x="7" y="22"/>
                        <a:pt x="14" y="30"/>
                      </a:cubicBezTo>
                      <a:cubicBezTo>
                        <a:pt x="22" y="43"/>
                        <a:pt x="31" y="53"/>
                        <a:pt x="40" y="64"/>
                      </a:cubicBezTo>
                      <a:lnTo>
                        <a:pt x="40" y="64"/>
                      </a:lnTo>
                      <a:cubicBezTo>
                        <a:pt x="25" y="44"/>
                        <a:pt x="12" y="23"/>
                        <a:pt x="1" y="1"/>
                      </a:cubicBezTo>
                      <a:close/>
                      <a:moveTo>
                        <a:pt x="40" y="64"/>
                      </a:moveTo>
                      <a:cubicBezTo>
                        <a:pt x="41" y="67"/>
                        <a:pt x="43" y="69"/>
                        <a:pt x="45" y="71"/>
                      </a:cubicBezTo>
                      <a:cubicBezTo>
                        <a:pt x="43" y="69"/>
                        <a:pt x="42" y="67"/>
                        <a:pt x="40" y="64"/>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7"/>
                <p:cNvSpPr/>
                <p:nvPr/>
              </p:nvSpPr>
              <p:spPr>
                <a:xfrm>
                  <a:off x="1632250" y="3397700"/>
                  <a:ext cx="725" cy="1900"/>
                </a:xfrm>
                <a:custGeom>
                  <a:avLst/>
                  <a:gdLst/>
                  <a:ahLst/>
                  <a:cxnLst/>
                  <a:rect l="l" t="t" r="r" b="b"/>
                  <a:pathLst>
                    <a:path w="29" h="76" extrusionOk="0">
                      <a:moveTo>
                        <a:pt x="29" y="0"/>
                      </a:moveTo>
                      <a:cubicBezTo>
                        <a:pt x="17" y="25"/>
                        <a:pt x="9" y="49"/>
                        <a:pt x="1" y="76"/>
                      </a:cubicBezTo>
                      <a:cubicBezTo>
                        <a:pt x="9" y="51"/>
                        <a:pt x="17" y="25"/>
                        <a:pt x="29" y="0"/>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7"/>
                <p:cNvSpPr/>
                <p:nvPr/>
              </p:nvSpPr>
              <p:spPr>
                <a:xfrm>
                  <a:off x="1630300" y="3419900"/>
                  <a:ext cx="725" cy="2200"/>
                </a:xfrm>
                <a:custGeom>
                  <a:avLst/>
                  <a:gdLst/>
                  <a:ahLst/>
                  <a:cxnLst/>
                  <a:rect l="l" t="t" r="r" b="b"/>
                  <a:pathLst>
                    <a:path w="29" h="88" extrusionOk="0">
                      <a:moveTo>
                        <a:pt x="0" y="0"/>
                      </a:moveTo>
                      <a:cubicBezTo>
                        <a:pt x="8" y="30"/>
                        <a:pt x="17" y="60"/>
                        <a:pt x="28" y="88"/>
                      </a:cubicBezTo>
                      <a:cubicBezTo>
                        <a:pt x="17" y="60"/>
                        <a:pt x="8" y="30"/>
                        <a:pt x="0" y="0"/>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7"/>
                <p:cNvSpPr/>
                <p:nvPr/>
              </p:nvSpPr>
              <p:spPr>
                <a:xfrm>
                  <a:off x="1324025" y="3221450"/>
                  <a:ext cx="237975" cy="435575"/>
                </a:xfrm>
                <a:custGeom>
                  <a:avLst/>
                  <a:gdLst/>
                  <a:ahLst/>
                  <a:cxnLst/>
                  <a:rect l="l" t="t" r="r" b="b"/>
                  <a:pathLst>
                    <a:path w="9519" h="17423" extrusionOk="0">
                      <a:moveTo>
                        <a:pt x="608" y="1317"/>
                      </a:moveTo>
                      <a:lnTo>
                        <a:pt x="1772" y="1986"/>
                      </a:lnTo>
                      <a:lnTo>
                        <a:pt x="1772" y="3697"/>
                      </a:lnTo>
                      <a:lnTo>
                        <a:pt x="608" y="3025"/>
                      </a:lnTo>
                      <a:lnTo>
                        <a:pt x="608" y="1317"/>
                      </a:lnTo>
                      <a:close/>
                      <a:moveTo>
                        <a:pt x="2964" y="2633"/>
                      </a:moveTo>
                      <a:cubicBezTo>
                        <a:pt x="3033" y="2633"/>
                        <a:pt x="3111" y="2655"/>
                        <a:pt x="3193" y="2702"/>
                      </a:cubicBezTo>
                      <a:cubicBezTo>
                        <a:pt x="3472" y="2864"/>
                        <a:pt x="3700" y="3255"/>
                        <a:pt x="3700" y="3583"/>
                      </a:cubicBezTo>
                      <a:cubicBezTo>
                        <a:pt x="3700" y="3814"/>
                        <a:pt x="3586" y="3946"/>
                        <a:pt x="3420" y="3946"/>
                      </a:cubicBezTo>
                      <a:cubicBezTo>
                        <a:pt x="3352" y="3946"/>
                        <a:pt x="3274" y="3923"/>
                        <a:pt x="3193" y="3876"/>
                      </a:cubicBezTo>
                      <a:cubicBezTo>
                        <a:pt x="2910" y="3713"/>
                        <a:pt x="2682" y="3319"/>
                        <a:pt x="2682" y="2995"/>
                      </a:cubicBezTo>
                      <a:cubicBezTo>
                        <a:pt x="2682" y="2765"/>
                        <a:pt x="2797" y="2633"/>
                        <a:pt x="2964" y="2633"/>
                      </a:cubicBezTo>
                      <a:close/>
                      <a:moveTo>
                        <a:pt x="2963" y="4486"/>
                      </a:moveTo>
                      <a:cubicBezTo>
                        <a:pt x="3032" y="4486"/>
                        <a:pt x="3110" y="4509"/>
                        <a:pt x="3193" y="4557"/>
                      </a:cubicBezTo>
                      <a:cubicBezTo>
                        <a:pt x="3472" y="4718"/>
                        <a:pt x="3700" y="5114"/>
                        <a:pt x="3700" y="5436"/>
                      </a:cubicBezTo>
                      <a:cubicBezTo>
                        <a:pt x="3700" y="5666"/>
                        <a:pt x="3585" y="5800"/>
                        <a:pt x="3417" y="5800"/>
                      </a:cubicBezTo>
                      <a:cubicBezTo>
                        <a:pt x="3350" y="5800"/>
                        <a:pt x="3273" y="5778"/>
                        <a:pt x="3193" y="5731"/>
                      </a:cubicBezTo>
                      <a:cubicBezTo>
                        <a:pt x="2910" y="5569"/>
                        <a:pt x="2682" y="5173"/>
                        <a:pt x="2682" y="4848"/>
                      </a:cubicBezTo>
                      <a:cubicBezTo>
                        <a:pt x="2682" y="4619"/>
                        <a:pt x="2796" y="4486"/>
                        <a:pt x="2963" y="4486"/>
                      </a:cubicBezTo>
                      <a:close/>
                      <a:moveTo>
                        <a:pt x="834" y="4189"/>
                      </a:moveTo>
                      <a:cubicBezTo>
                        <a:pt x="900" y="4189"/>
                        <a:pt x="974" y="4210"/>
                        <a:pt x="1053" y="4255"/>
                      </a:cubicBezTo>
                      <a:lnTo>
                        <a:pt x="1086" y="4273"/>
                      </a:lnTo>
                      <a:cubicBezTo>
                        <a:pt x="1357" y="4431"/>
                        <a:pt x="1577" y="4812"/>
                        <a:pt x="1577" y="5127"/>
                      </a:cubicBezTo>
                      <a:lnTo>
                        <a:pt x="1577" y="6170"/>
                      </a:lnTo>
                      <a:cubicBezTo>
                        <a:pt x="1577" y="6393"/>
                        <a:pt x="1466" y="6523"/>
                        <a:pt x="1304" y="6523"/>
                      </a:cubicBezTo>
                      <a:cubicBezTo>
                        <a:pt x="1238" y="6523"/>
                        <a:pt x="1164" y="6501"/>
                        <a:pt x="1086" y="6456"/>
                      </a:cubicBezTo>
                      <a:lnTo>
                        <a:pt x="1053" y="6438"/>
                      </a:lnTo>
                      <a:cubicBezTo>
                        <a:pt x="780" y="6280"/>
                        <a:pt x="560" y="5897"/>
                        <a:pt x="560" y="5584"/>
                      </a:cubicBezTo>
                      <a:lnTo>
                        <a:pt x="560" y="4539"/>
                      </a:lnTo>
                      <a:cubicBezTo>
                        <a:pt x="560" y="4317"/>
                        <a:pt x="671" y="4189"/>
                        <a:pt x="834" y="4189"/>
                      </a:cubicBezTo>
                      <a:close/>
                      <a:moveTo>
                        <a:pt x="2964" y="6299"/>
                      </a:moveTo>
                      <a:cubicBezTo>
                        <a:pt x="3033" y="6299"/>
                        <a:pt x="3110" y="6321"/>
                        <a:pt x="3193" y="6369"/>
                      </a:cubicBezTo>
                      <a:cubicBezTo>
                        <a:pt x="3472" y="6531"/>
                        <a:pt x="3700" y="6924"/>
                        <a:pt x="3700" y="7249"/>
                      </a:cubicBezTo>
                      <a:cubicBezTo>
                        <a:pt x="3700" y="7480"/>
                        <a:pt x="3585" y="7613"/>
                        <a:pt x="3418" y="7613"/>
                      </a:cubicBezTo>
                      <a:cubicBezTo>
                        <a:pt x="3350" y="7613"/>
                        <a:pt x="3274" y="7591"/>
                        <a:pt x="3193" y="7544"/>
                      </a:cubicBezTo>
                      <a:cubicBezTo>
                        <a:pt x="2910" y="7382"/>
                        <a:pt x="2682" y="6986"/>
                        <a:pt x="2682" y="6661"/>
                      </a:cubicBezTo>
                      <a:cubicBezTo>
                        <a:pt x="2682" y="6432"/>
                        <a:pt x="2797" y="6299"/>
                        <a:pt x="2964" y="6299"/>
                      </a:cubicBezTo>
                      <a:close/>
                      <a:moveTo>
                        <a:pt x="20" y="0"/>
                      </a:moveTo>
                      <a:lnTo>
                        <a:pt x="8" y="3951"/>
                      </a:lnTo>
                      <a:lnTo>
                        <a:pt x="0" y="6718"/>
                      </a:lnTo>
                      <a:lnTo>
                        <a:pt x="3196" y="8564"/>
                      </a:lnTo>
                      <a:lnTo>
                        <a:pt x="3240" y="8590"/>
                      </a:lnTo>
                      <a:cubicBezTo>
                        <a:pt x="3212" y="8336"/>
                        <a:pt x="3221" y="8129"/>
                        <a:pt x="3290" y="8006"/>
                      </a:cubicBezTo>
                      <a:cubicBezTo>
                        <a:pt x="3467" y="7688"/>
                        <a:pt x="3686" y="7411"/>
                        <a:pt x="4064" y="7411"/>
                      </a:cubicBezTo>
                      <a:cubicBezTo>
                        <a:pt x="4333" y="7411"/>
                        <a:pt x="4681" y="7551"/>
                        <a:pt x="5152" y="7915"/>
                      </a:cubicBezTo>
                      <a:cubicBezTo>
                        <a:pt x="5489" y="8178"/>
                        <a:pt x="5820" y="9343"/>
                        <a:pt x="6016" y="10192"/>
                      </a:cubicBezTo>
                      <a:lnTo>
                        <a:pt x="6536" y="10492"/>
                      </a:lnTo>
                      <a:lnTo>
                        <a:pt x="7702" y="11167"/>
                      </a:lnTo>
                      <a:lnTo>
                        <a:pt x="7702" y="14021"/>
                      </a:lnTo>
                      <a:lnTo>
                        <a:pt x="9349" y="17422"/>
                      </a:lnTo>
                      <a:lnTo>
                        <a:pt x="9349" y="12118"/>
                      </a:lnTo>
                      <a:lnTo>
                        <a:pt x="9500" y="12207"/>
                      </a:lnTo>
                      <a:lnTo>
                        <a:pt x="9519" y="6830"/>
                      </a:lnTo>
                      <a:lnTo>
                        <a:pt x="7302" y="5551"/>
                      </a:lnTo>
                      <a:lnTo>
                        <a:pt x="6554" y="3772"/>
                      </a:lnTo>
                      <a:lnTo>
                        <a:pt x="2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a:off x="1421075" y="3190350"/>
                  <a:ext cx="20550" cy="58375"/>
                </a:xfrm>
                <a:custGeom>
                  <a:avLst/>
                  <a:gdLst/>
                  <a:ahLst/>
                  <a:cxnLst/>
                  <a:rect l="l" t="t" r="r" b="b"/>
                  <a:pathLst>
                    <a:path w="822" h="2335" extrusionOk="0">
                      <a:moveTo>
                        <a:pt x="249" y="1"/>
                      </a:moveTo>
                      <a:cubicBezTo>
                        <a:pt x="186" y="1"/>
                        <a:pt x="126" y="26"/>
                        <a:pt x="83" y="72"/>
                      </a:cubicBezTo>
                      <a:cubicBezTo>
                        <a:pt x="58" y="103"/>
                        <a:pt x="38" y="137"/>
                        <a:pt x="27" y="175"/>
                      </a:cubicBezTo>
                      <a:cubicBezTo>
                        <a:pt x="12" y="221"/>
                        <a:pt x="4" y="270"/>
                        <a:pt x="4" y="318"/>
                      </a:cubicBezTo>
                      <a:lnTo>
                        <a:pt x="0" y="2335"/>
                      </a:lnTo>
                      <a:lnTo>
                        <a:pt x="0" y="2335"/>
                      </a:lnTo>
                      <a:lnTo>
                        <a:pt x="817" y="1860"/>
                      </a:lnTo>
                      <a:lnTo>
                        <a:pt x="822" y="275"/>
                      </a:lnTo>
                      <a:lnTo>
                        <a:pt x="454" y="63"/>
                      </a:lnTo>
                      <a:cubicBezTo>
                        <a:pt x="391" y="26"/>
                        <a:pt x="335" y="4"/>
                        <a:pt x="280" y="3"/>
                      </a:cubicBezTo>
                      <a:cubicBezTo>
                        <a:pt x="269" y="1"/>
                        <a:pt x="259" y="1"/>
                        <a:pt x="2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p:cNvSpPr/>
                <p:nvPr/>
              </p:nvSpPr>
              <p:spPr>
                <a:xfrm>
                  <a:off x="1404700" y="3142450"/>
                  <a:ext cx="219900" cy="211875"/>
                </a:xfrm>
                <a:custGeom>
                  <a:avLst/>
                  <a:gdLst/>
                  <a:ahLst/>
                  <a:cxnLst/>
                  <a:rect l="l" t="t" r="r" b="b"/>
                  <a:pathLst>
                    <a:path w="8796" h="8475" extrusionOk="0">
                      <a:moveTo>
                        <a:pt x="1" y="580"/>
                      </a:moveTo>
                      <a:cubicBezTo>
                        <a:pt x="1" y="580"/>
                        <a:pt x="0" y="580"/>
                        <a:pt x="0" y="580"/>
                      </a:cubicBezTo>
                      <a:lnTo>
                        <a:pt x="1" y="580"/>
                      </a:lnTo>
                      <a:close/>
                      <a:moveTo>
                        <a:pt x="1227" y="1"/>
                      </a:moveTo>
                      <a:cubicBezTo>
                        <a:pt x="1169" y="1"/>
                        <a:pt x="1110" y="6"/>
                        <a:pt x="1053" y="15"/>
                      </a:cubicBezTo>
                      <a:cubicBezTo>
                        <a:pt x="969" y="33"/>
                        <a:pt x="889" y="65"/>
                        <a:pt x="813" y="106"/>
                      </a:cubicBezTo>
                      <a:lnTo>
                        <a:pt x="1" y="580"/>
                      </a:lnTo>
                      <a:lnTo>
                        <a:pt x="1" y="580"/>
                      </a:lnTo>
                      <a:cubicBezTo>
                        <a:pt x="9" y="575"/>
                        <a:pt x="18" y="575"/>
                        <a:pt x="26" y="570"/>
                      </a:cubicBezTo>
                      <a:cubicBezTo>
                        <a:pt x="94" y="534"/>
                        <a:pt x="164" y="508"/>
                        <a:pt x="240" y="492"/>
                      </a:cubicBezTo>
                      <a:cubicBezTo>
                        <a:pt x="299" y="480"/>
                        <a:pt x="360" y="474"/>
                        <a:pt x="420" y="474"/>
                      </a:cubicBezTo>
                      <a:cubicBezTo>
                        <a:pt x="497" y="474"/>
                        <a:pt x="575" y="484"/>
                        <a:pt x="651" y="503"/>
                      </a:cubicBezTo>
                      <a:cubicBezTo>
                        <a:pt x="813" y="539"/>
                        <a:pt x="969" y="603"/>
                        <a:pt x="1114" y="689"/>
                      </a:cubicBezTo>
                      <a:lnTo>
                        <a:pt x="6416" y="3751"/>
                      </a:lnTo>
                      <a:cubicBezTo>
                        <a:pt x="6645" y="3884"/>
                        <a:pt x="6850" y="4052"/>
                        <a:pt x="7027" y="4246"/>
                      </a:cubicBezTo>
                      <a:cubicBezTo>
                        <a:pt x="7315" y="4554"/>
                        <a:pt x="7546" y="4909"/>
                        <a:pt x="7714" y="5295"/>
                      </a:cubicBezTo>
                      <a:cubicBezTo>
                        <a:pt x="7797" y="5484"/>
                        <a:pt x="7863" y="5679"/>
                        <a:pt x="7909" y="5881"/>
                      </a:cubicBezTo>
                      <a:cubicBezTo>
                        <a:pt x="7953" y="6064"/>
                        <a:pt x="7978" y="6252"/>
                        <a:pt x="7980" y="6441"/>
                      </a:cubicBezTo>
                      <a:lnTo>
                        <a:pt x="7980" y="6459"/>
                      </a:lnTo>
                      <a:lnTo>
                        <a:pt x="7975" y="8474"/>
                      </a:lnTo>
                      <a:lnTo>
                        <a:pt x="7975" y="8474"/>
                      </a:lnTo>
                      <a:lnTo>
                        <a:pt x="8789" y="7998"/>
                      </a:lnTo>
                      <a:lnTo>
                        <a:pt x="8796" y="6279"/>
                      </a:lnTo>
                      <a:lnTo>
                        <a:pt x="8796" y="5981"/>
                      </a:lnTo>
                      <a:cubicBezTo>
                        <a:pt x="8796" y="5932"/>
                        <a:pt x="8796" y="5878"/>
                        <a:pt x="8793" y="5824"/>
                      </a:cubicBezTo>
                      <a:cubicBezTo>
                        <a:pt x="8781" y="5683"/>
                        <a:pt x="8758" y="5543"/>
                        <a:pt x="8725" y="5407"/>
                      </a:cubicBezTo>
                      <a:cubicBezTo>
                        <a:pt x="8679" y="5205"/>
                        <a:pt x="8614" y="5009"/>
                        <a:pt x="8530" y="4822"/>
                      </a:cubicBezTo>
                      <a:cubicBezTo>
                        <a:pt x="8441" y="4617"/>
                        <a:pt x="8334" y="4420"/>
                        <a:pt x="8208" y="4236"/>
                      </a:cubicBezTo>
                      <a:cubicBezTo>
                        <a:pt x="8100" y="4070"/>
                        <a:pt x="7978" y="3914"/>
                        <a:pt x="7842" y="3769"/>
                      </a:cubicBezTo>
                      <a:cubicBezTo>
                        <a:pt x="7756" y="3677"/>
                        <a:pt x="7664" y="3592"/>
                        <a:pt x="7567" y="3513"/>
                      </a:cubicBezTo>
                      <a:cubicBezTo>
                        <a:pt x="7462" y="3426"/>
                        <a:pt x="7349" y="3346"/>
                        <a:pt x="7232" y="3275"/>
                      </a:cubicBezTo>
                      <a:lnTo>
                        <a:pt x="3652" y="1209"/>
                      </a:lnTo>
                      <a:lnTo>
                        <a:pt x="3608" y="1183"/>
                      </a:lnTo>
                      <a:lnTo>
                        <a:pt x="1931" y="216"/>
                      </a:lnTo>
                      <a:cubicBezTo>
                        <a:pt x="1785" y="129"/>
                        <a:pt x="1628" y="66"/>
                        <a:pt x="1463" y="27"/>
                      </a:cubicBezTo>
                      <a:cubicBezTo>
                        <a:pt x="1386" y="10"/>
                        <a:pt x="1306" y="1"/>
                        <a:pt x="1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7"/>
                <p:cNvSpPr/>
                <p:nvPr/>
              </p:nvSpPr>
              <p:spPr>
                <a:xfrm>
                  <a:off x="1393125" y="3128050"/>
                  <a:ext cx="211075" cy="226275"/>
                </a:xfrm>
                <a:custGeom>
                  <a:avLst/>
                  <a:gdLst/>
                  <a:ahLst/>
                  <a:cxnLst/>
                  <a:rect l="l" t="t" r="r" b="b"/>
                  <a:pathLst>
                    <a:path w="8443" h="9051" extrusionOk="0">
                      <a:moveTo>
                        <a:pt x="1115" y="0"/>
                      </a:moveTo>
                      <a:lnTo>
                        <a:pt x="133" y="575"/>
                      </a:lnTo>
                      <a:lnTo>
                        <a:pt x="130" y="1529"/>
                      </a:lnTo>
                      <a:cubicBezTo>
                        <a:pt x="130" y="1529"/>
                        <a:pt x="128" y="1531"/>
                        <a:pt x="128" y="1531"/>
                      </a:cubicBezTo>
                      <a:cubicBezTo>
                        <a:pt x="54" y="1687"/>
                        <a:pt x="17" y="1880"/>
                        <a:pt x="8" y="2100"/>
                      </a:cubicBezTo>
                      <a:cubicBezTo>
                        <a:pt x="8" y="2114"/>
                        <a:pt x="5" y="2125"/>
                        <a:pt x="5" y="2138"/>
                      </a:cubicBezTo>
                      <a:cubicBezTo>
                        <a:pt x="5" y="2146"/>
                        <a:pt x="3" y="2153"/>
                        <a:pt x="3" y="2163"/>
                      </a:cubicBezTo>
                      <a:lnTo>
                        <a:pt x="0" y="4178"/>
                      </a:lnTo>
                      <a:cubicBezTo>
                        <a:pt x="0" y="4181"/>
                        <a:pt x="1117" y="4825"/>
                        <a:pt x="1120" y="4825"/>
                      </a:cubicBezTo>
                      <a:cubicBezTo>
                        <a:pt x="1120" y="4825"/>
                        <a:pt x="1120" y="4825"/>
                        <a:pt x="1120" y="4825"/>
                      </a:cubicBezTo>
                      <a:lnTo>
                        <a:pt x="1123" y="2808"/>
                      </a:lnTo>
                      <a:cubicBezTo>
                        <a:pt x="1123" y="2761"/>
                        <a:pt x="1132" y="2711"/>
                        <a:pt x="1146" y="2665"/>
                      </a:cubicBezTo>
                      <a:cubicBezTo>
                        <a:pt x="1158" y="2628"/>
                        <a:pt x="1176" y="2593"/>
                        <a:pt x="1202" y="2562"/>
                      </a:cubicBezTo>
                      <a:cubicBezTo>
                        <a:pt x="1246" y="2517"/>
                        <a:pt x="1306" y="2491"/>
                        <a:pt x="1369" y="2491"/>
                      </a:cubicBezTo>
                      <a:cubicBezTo>
                        <a:pt x="1379" y="2491"/>
                        <a:pt x="1389" y="2492"/>
                        <a:pt x="1399" y="2493"/>
                      </a:cubicBezTo>
                      <a:cubicBezTo>
                        <a:pt x="1455" y="2495"/>
                        <a:pt x="1511" y="2516"/>
                        <a:pt x="1573" y="2552"/>
                      </a:cubicBezTo>
                      <a:lnTo>
                        <a:pt x="1940" y="2764"/>
                      </a:lnTo>
                      <a:lnTo>
                        <a:pt x="6878" y="5615"/>
                      </a:lnTo>
                      <a:cubicBezTo>
                        <a:pt x="6904" y="5631"/>
                        <a:pt x="6929" y="5653"/>
                        <a:pt x="6955" y="5671"/>
                      </a:cubicBezTo>
                      <a:cubicBezTo>
                        <a:pt x="6973" y="5685"/>
                        <a:pt x="6993" y="5697"/>
                        <a:pt x="7011" y="5712"/>
                      </a:cubicBezTo>
                      <a:cubicBezTo>
                        <a:pt x="7052" y="5754"/>
                        <a:pt x="7091" y="5799"/>
                        <a:pt x="7127" y="5845"/>
                      </a:cubicBezTo>
                      <a:cubicBezTo>
                        <a:pt x="7198" y="5942"/>
                        <a:pt x="7252" y="6050"/>
                        <a:pt x="7290" y="6165"/>
                      </a:cubicBezTo>
                      <a:cubicBezTo>
                        <a:pt x="7311" y="6237"/>
                        <a:pt x="7323" y="6311"/>
                        <a:pt x="7323" y="6387"/>
                      </a:cubicBezTo>
                      <a:lnTo>
                        <a:pt x="7318" y="7671"/>
                      </a:lnTo>
                      <a:lnTo>
                        <a:pt x="7316" y="8403"/>
                      </a:lnTo>
                      <a:lnTo>
                        <a:pt x="8438" y="9050"/>
                      </a:lnTo>
                      <a:lnTo>
                        <a:pt x="8443" y="7034"/>
                      </a:lnTo>
                      <a:cubicBezTo>
                        <a:pt x="8443" y="7029"/>
                        <a:pt x="8441" y="7022"/>
                        <a:pt x="8441" y="7017"/>
                      </a:cubicBezTo>
                      <a:cubicBezTo>
                        <a:pt x="8439" y="6828"/>
                        <a:pt x="8415" y="6640"/>
                        <a:pt x="8370" y="6457"/>
                      </a:cubicBezTo>
                      <a:cubicBezTo>
                        <a:pt x="8324" y="6255"/>
                        <a:pt x="8260" y="6060"/>
                        <a:pt x="8175" y="5871"/>
                      </a:cubicBezTo>
                      <a:cubicBezTo>
                        <a:pt x="8008" y="5485"/>
                        <a:pt x="7776" y="5130"/>
                        <a:pt x="7489" y="4822"/>
                      </a:cubicBezTo>
                      <a:cubicBezTo>
                        <a:pt x="7311" y="4628"/>
                        <a:pt x="7106" y="4460"/>
                        <a:pt x="6878" y="4327"/>
                      </a:cubicBezTo>
                      <a:lnTo>
                        <a:pt x="1575" y="1265"/>
                      </a:lnTo>
                      <a:cubicBezTo>
                        <a:pt x="1430" y="1179"/>
                        <a:pt x="1274" y="1115"/>
                        <a:pt x="1112" y="1079"/>
                      </a:cubicBezTo>
                      <a:cubicBezTo>
                        <a:pt x="1036" y="1060"/>
                        <a:pt x="959" y="1050"/>
                        <a:pt x="882" y="1050"/>
                      </a:cubicBezTo>
                      <a:cubicBezTo>
                        <a:pt x="822" y="1050"/>
                        <a:pt x="761" y="1056"/>
                        <a:pt x="701" y="1068"/>
                      </a:cubicBezTo>
                      <a:cubicBezTo>
                        <a:pt x="627" y="1084"/>
                        <a:pt x="555" y="1110"/>
                        <a:pt x="488" y="1146"/>
                      </a:cubicBezTo>
                      <a:cubicBezTo>
                        <a:pt x="480" y="1151"/>
                        <a:pt x="470" y="1151"/>
                        <a:pt x="462" y="1156"/>
                      </a:cubicBezTo>
                      <a:lnTo>
                        <a:pt x="462" y="1156"/>
                      </a:lnTo>
                      <a:lnTo>
                        <a:pt x="1274" y="682"/>
                      </a:lnTo>
                      <a:cubicBezTo>
                        <a:pt x="1350" y="641"/>
                        <a:pt x="1430" y="609"/>
                        <a:pt x="1514" y="591"/>
                      </a:cubicBezTo>
                      <a:cubicBezTo>
                        <a:pt x="1572" y="582"/>
                        <a:pt x="1630" y="577"/>
                        <a:pt x="1688" y="577"/>
                      </a:cubicBezTo>
                      <a:cubicBezTo>
                        <a:pt x="1768" y="577"/>
                        <a:pt x="1847" y="586"/>
                        <a:pt x="1925" y="603"/>
                      </a:cubicBezTo>
                      <a:cubicBezTo>
                        <a:pt x="2089" y="642"/>
                        <a:pt x="2247" y="705"/>
                        <a:pt x="2393" y="792"/>
                      </a:cubicBezTo>
                      <a:lnTo>
                        <a:pt x="4069" y="1759"/>
                      </a:lnTo>
                      <a:lnTo>
                        <a:pt x="4114" y="1733"/>
                      </a:lnTo>
                      <a:lnTo>
                        <a:pt x="1675" y="324"/>
                      </a:lnTo>
                      <a:lnTo>
                        <a:pt x="1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1339200" y="3254375"/>
                  <a:ext cx="29150" cy="59550"/>
                </a:xfrm>
                <a:custGeom>
                  <a:avLst/>
                  <a:gdLst/>
                  <a:ahLst/>
                  <a:cxnLst/>
                  <a:rect l="l" t="t" r="r" b="b"/>
                  <a:pathLst>
                    <a:path w="1166" h="2382" extrusionOk="0">
                      <a:moveTo>
                        <a:pt x="1" y="0"/>
                      </a:moveTo>
                      <a:lnTo>
                        <a:pt x="1" y="1708"/>
                      </a:lnTo>
                      <a:lnTo>
                        <a:pt x="1165" y="2381"/>
                      </a:lnTo>
                      <a:lnTo>
                        <a:pt x="1165" y="66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1391075" y="3287250"/>
                  <a:ext cx="25475" cy="32900"/>
                </a:xfrm>
                <a:custGeom>
                  <a:avLst/>
                  <a:gdLst/>
                  <a:ahLst/>
                  <a:cxnLst/>
                  <a:rect l="l" t="t" r="r" b="b"/>
                  <a:pathLst>
                    <a:path w="1019" h="1316" extrusionOk="0">
                      <a:moveTo>
                        <a:pt x="282" y="1"/>
                      </a:moveTo>
                      <a:cubicBezTo>
                        <a:pt x="115" y="1"/>
                        <a:pt x="0" y="133"/>
                        <a:pt x="0" y="363"/>
                      </a:cubicBezTo>
                      <a:cubicBezTo>
                        <a:pt x="0" y="687"/>
                        <a:pt x="228" y="1081"/>
                        <a:pt x="511" y="1245"/>
                      </a:cubicBezTo>
                      <a:cubicBezTo>
                        <a:pt x="591" y="1293"/>
                        <a:pt x="668" y="1315"/>
                        <a:pt x="736" y="1315"/>
                      </a:cubicBezTo>
                      <a:cubicBezTo>
                        <a:pt x="903" y="1315"/>
                        <a:pt x="1018" y="1182"/>
                        <a:pt x="1018" y="951"/>
                      </a:cubicBezTo>
                      <a:cubicBezTo>
                        <a:pt x="1018" y="623"/>
                        <a:pt x="788" y="232"/>
                        <a:pt x="511" y="70"/>
                      </a:cubicBezTo>
                      <a:cubicBezTo>
                        <a:pt x="429" y="23"/>
                        <a:pt x="351" y="1"/>
                        <a:pt x="2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p:nvPr/>
              </p:nvSpPr>
              <p:spPr>
                <a:xfrm>
                  <a:off x="1391075" y="3333600"/>
                  <a:ext cx="25475" cy="32875"/>
                </a:xfrm>
                <a:custGeom>
                  <a:avLst/>
                  <a:gdLst/>
                  <a:ahLst/>
                  <a:cxnLst/>
                  <a:rect l="l" t="t" r="r" b="b"/>
                  <a:pathLst>
                    <a:path w="1019" h="1315" extrusionOk="0">
                      <a:moveTo>
                        <a:pt x="282" y="1"/>
                      </a:moveTo>
                      <a:cubicBezTo>
                        <a:pt x="115" y="1"/>
                        <a:pt x="0" y="134"/>
                        <a:pt x="0" y="364"/>
                      </a:cubicBezTo>
                      <a:cubicBezTo>
                        <a:pt x="0" y="685"/>
                        <a:pt x="228" y="1083"/>
                        <a:pt x="511" y="1245"/>
                      </a:cubicBezTo>
                      <a:cubicBezTo>
                        <a:pt x="592" y="1292"/>
                        <a:pt x="669" y="1314"/>
                        <a:pt x="737" y="1314"/>
                      </a:cubicBezTo>
                      <a:cubicBezTo>
                        <a:pt x="903" y="1314"/>
                        <a:pt x="1018" y="1182"/>
                        <a:pt x="1018" y="950"/>
                      </a:cubicBezTo>
                      <a:cubicBezTo>
                        <a:pt x="1018" y="625"/>
                        <a:pt x="790" y="234"/>
                        <a:pt x="511" y="71"/>
                      </a:cubicBezTo>
                      <a:cubicBezTo>
                        <a:pt x="428" y="23"/>
                        <a:pt x="351" y="1"/>
                        <a:pt x="2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p:cNvSpPr/>
                <p:nvPr/>
              </p:nvSpPr>
              <p:spPr>
                <a:xfrm>
                  <a:off x="1391075" y="3378925"/>
                  <a:ext cx="25475" cy="32850"/>
                </a:xfrm>
                <a:custGeom>
                  <a:avLst/>
                  <a:gdLst/>
                  <a:ahLst/>
                  <a:cxnLst/>
                  <a:rect l="l" t="t" r="r" b="b"/>
                  <a:pathLst>
                    <a:path w="1019" h="1314" extrusionOk="0">
                      <a:moveTo>
                        <a:pt x="282" y="1"/>
                      </a:moveTo>
                      <a:cubicBezTo>
                        <a:pt x="115" y="1"/>
                        <a:pt x="0" y="134"/>
                        <a:pt x="0" y="363"/>
                      </a:cubicBezTo>
                      <a:cubicBezTo>
                        <a:pt x="0" y="685"/>
                        <a:pt x="228" y="1083"/>
                        <a:pt x="511" y="1245"/>
                      </a:cubicBezTo>
                      <a:cubicBezTo>
                        <a:pt x="591" y="1292"/>
                        <a:pt x="668" y="1314"/>
                        <a:pt x="735" y="1314"/>
                      </a:cubicBezTo>
                      <a:cubicBezTo>
                        <a:pt x="903" y="1314"/>
                        <a:pt x="1018" y="1180"/>
                        <a:pt x="1018" y="950"/>
                      </a:cubicBezTo>
                      <a:cubicBezTo>
                        <a:pt x="1018" y="625"/>
                        <a:pt x="790" y="234"/>
                        <a:pt x="511" y="71"/>
                      </a:cubicBezTo>
                      <a:cubicBezTo>
                        <a:pt x="428" y="23"/>
                        <a:pt x="351" y="1"/>
                        <a:pt x="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a:off x="1338025" y="3326175"/>
                  <a:ext cx="25425" cy="58375"/>
                </a:xfrm>
                <a:custGeom>
                  <a:avLst/>
                  <a:gdLst/>
                  <a:ahLst/>
                  <a:cxnLst/>
                  <a:rect l="l" t="t" r="r" b="b"/>
                  <a:pathLst>
                    <a:path w="1017" h="2335" extrusionOk="0">
                      <a:moveTo>
                        <a:pt x="272" y="0"/>
                      </a:moveTo>
                      <a:cubicBezTo>
                        <a:pt x="111" y="0"/>
                        <a:pt x="0" y="129"/>
                        <a:pt x="0" y="350"/>
                      </a:cubicBezTo>
                      <a:lnTo>
                        <a:pt x="0" y="1396"/>
                      </a:lnTo>
                      <a:cubicBezTo>
                        <a:pt x="0" y="1710"/>
                        <a:pt x="220" y="2093"/>
                        <a:pt x="493" y="2249"/>
                      </a:cubicBezTo>
                      <a:lnTo>
                        <a:pt x="526" y="2267"/>
                      </a:lnTo>
                      <a:cubicBezTo>
                        <a:pt x="605" y="2312"/>
                        <a:pt x="679" y="2334"/>
                        <a:pt x="745" y="2334"/>
                      </a:cubicBezTo>
                      <a:cubicBezTo>
                        <a:pt x="906" y="2334"/>
                        <a:pt x="1017" y="2205"/>
                        <a:pt x="1017" y="1982"/>
                      </a:cubicBezTo>
                      <a:lnTo>
                        <a:pt x="1017" y="940"/>
                      </a:lnTo>
                      <a:cubicBezTo>
                        <a:pt x="1017" y="623"/>
                        <a:pt x="797" y="242"/>
                        <a:pt x="526" y="84"/>
                      </a:cubicBezTo>
                      <a:lnTo>
                        <a:pt x="493" y="68"/>
                      </a:lnTo>
                      <a:cubicBezTo>
                        <a:pt x="414" y="22"/>
                        <a:pt x="339" y="0"/>
                        <a:pt x="2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1561525" y="3327525"/>
                  <a:ext cx="111775" cy="199050"/>
                </a:xfrm>
                <a:custGeom>
                  <a:avLst/>
                  <a:gdLst/>
                  <a:ahLst/>
                  <a:cxnLst/>
                  <a:rect l="l" t="t" r="r" b="b"/>
                  <a:pathLst>
                    <a:path w="4471" h="7962" extrusionOk="0">
                      <a:moveTo>
                        <a:pt x="4471" y="1"/>
                      </a:moveTo>
                      <a:lnTo>
                        <a:pt x="19" y="2587"/>
                      </a:lnTo>
                      <a:lnTo>
                        <a:pt x="0" y="7962"/>
                      </a:lnTo>
                      <a:lnTo>
                        <a:pt x="2134" y="6724"/>
                      </a:lnTo>
                      <a:lnTo>
                        <a:pt x="3520" y="5919"/>
                      </a:lnTo>
                      <a:lnTo>
                        <a:pt x="4454" y="5375"/>
                      </a:lnTo>
                      <a:lnTo>
                        <a:pt x="4456" y="4899"/>
                      </a:lnTo>
                      <a:lnTo>
                        <a:pt x="4456" y="4694"/>
                      </a:lnTo>
                      <a:lnTo>
                        <a:pt x="3452" y="4073"/>
                      </a:lnTo>
                      <a:cubicBezTo>
                        <a:pt x="3377" y="4098"/>
                        <a:pt x="3304" y="4110"/>
                        <a:pt x="3237" y="4110"/>
                      </a:cubicBezTo>
                      <a:cubicBezTo>
                        <a:pt x="3099" y="4110"/>
                        <a:pt x="2980" y="4060"/>
                        <a:pt x="2892" y="3966"/>
                      </a:cubicBezTo>
                      <a:cubicBezTo>
                        <a:pt x="2879" y="3953"/>
                        <a:pt x="2868" y="3939"/>
                        <a:pt x="2858" y="3924"/>
                      </a:cubicBezTo>
                      <a:cubicBezTo>
                        <a:pt x="2848" y="3911"/>
                        <a:pt x="2835" y="3899"/>
                        <a:pt x="2825" y="3883"/>
                      </a:cubicBezTo>
                      <a:cubicBezTo>
                        <a:pt x="2820" y="3874"/>
                        <a:pt x="2817" y="3863"/>
                        <a:pt x="2812" y="3853"/>
                      </a:cubicBezTo>
                      <a:cubicBezTo>
                        <a:pt x="2800" y="3830"/>
                        <a:pt x="2789" y="3807"/>
                        <a:pt x="2779" y="3783"/>
                      </a:cubicBezTo>
                      <a:cubicBezTo>
                        <a:pt x="2768" y="3753"/>
                        <a:pt x="2758" y="3723"/>
                        <a:pt x="2751" y="3694"/>
                      </a:cubicBezTo>
                      <a:cubicBezTo>
                        <a:pt x="2745" y="3669"/>
                        <a:pt x="2740" y="3646"/>
                        <a:pt x="2735" y="3620"/>
                      </a:cubicBezTo>
                      <a:cubicBezTo>
                        <a:pt x="2731" y="3605"/>
                        <a:pt x="2726" y="3592"/>
                        <a:pt x="2725" y="3577"/>
                      </a:cubicBezTo>
                      <a:cubicBezTo>
                        <a:pt x="2722" y="3535"/>
                        <a:pt x="2718" y="3492"/>
                        <a:pt x="2718" y="3448"/>
                      </a:cubicBezTo>
                      <a:cubicBezTo>
                        <a:pt x="2720" y="3354"/>
                        <a:pt x="2730" y="3262"/>
                        <a:pt x="2748" y="3172"/>
                      </a:cubicBezTo>
                      <a:cubicBezTo>
                        <a:pt x="2753" y="3147"/>
                        <a:pt x="2759" y="3121"/>
                        <a:pt x="2766" y="3096"/>
                      </a:cubicBezTo>
                      <a:cubicBezTo>
                        <a:pt x="2782" y="3024"/>
                        <a:pt x="2804" y="2952"/>
                        <a:pt x="2830" y="2883"/>
                      </a:cubicBezTo>
                      <a:cubicBezTo>
                        <a:pt x="2838" y="2856"/>
                        <a:pt x="2846" y="2832"/>
                        <a:pt x="2858" y="2807"/>
                      </a:cubicBezTo>
                      <a:cubicBezTo>
                        <a:pt x="2892" y="2718"/>
                        <a:pt x="2933" y="2633"/>
                        <a:pt x="2981" y="2551"/>
                      </a:cubicBezTo>
                      <a:cubicBezTo>
                        <a:pt x="2983" y="2546"/>
                        <a:pt x="2986" y="2539"/>
                        <a:pt x="2989" y="2534"/>
                      </a:cubicBezTo>
                      <a:cubicBezTo>
                        <a:pt x="3039" y="2449"/>
                        <a:pt x="3093" y="2367"/>
                        <a:pt x="3153" y="2290"/>
                      </a:cubicBezTo>
                      <a:cubicBezTo>
                        <a:pt x="3296" y="2101"/>
                        <a:pt x="3467" y="1940"/>
                        <a:pt x="3653" y="1833"/>
                      </a:cubicBezTo>
                      <a:cubicBezTo>
                        <a:pt x="3800" y="1748"/>
                        <a:pt x="3939" y="1708"/>
                        <a:pt x="4063" y="1708"/>
                      </a:cubicBezTo>
                      <a:cubicBezTo>
                        <a:pt x="4231" y="1708"/>
                        <a:pt x="4371" y="1782"/>
                        <a:pt x="4464" y="1919"/>
                      </a:cubicBezTo>
                      <a:lnTo>
                        <a:pt x="44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7"/>
                <p:cNvSpPr/>
                <p:nvPr/>
              </p:nvSpPr>
              <p:spPr>
                <a:xfrm>
                  <a:off x="1629475" y="3370200"/>
                  <a:ext cx="46650" cy="60100"/>
                </a:xfrm>
                <a:custGeom>
                  <a:avLst/>
                  <a:gdLst/>
                  <a:ahLst/>
                  <a:cxnLst/>
                  <a:rect l="l" t="t" r="r" b="b"/>
                  <a:pathLst>
                    <a:path w="1866" h="2404" extrusionOk="0">
                      <a:moveTo>
                        <a:pt x="1344" y="1"/>
                      </a:moveTo>
                      <a:cubicBezTo>
                        <a:pt x="1221" y="1"/>
                        <a:pt x="1081" y="41"/>
                        <a:pt x="933" y="126"/>
                      </a:cubicBezTo>
                      <a:cubicBezTo>
                        <a:pt x="749" y="233"/>
                        <a:pt x="578" y="394"/>
                        <a:pt x="434" y="583"/>
                      </a:cubicBezTo>
                      <a:cubicBezTo>
                        <a:pt x="373" y="660"/>
                        <a:pt x="319" y="742"/>
                        <a:pt x="270" y="827"/>
                      </a:cubicBezTo>
                      <a:cubicBezTo>
                        <a:pt x="266" y="832"/>
                        <a:pt x="265" y="839"/>
                        <a:pt x="261" y="844"/>
                      </a:cubicBezTo>
                      <a:cubicBezTo>
                        <a:pt x="215" y="926"/>
                        <a:pt x="173" y="1011"/>
                        <a:pt x="138" y="1100"/>
                      </a:cubicBezTo>
                      <a:cubicBezTo>
                        <a:pt x="128" y="1125"/>
                        <a:pt x="120" y="1151"/>
                        <a:pt x="110" y="1176"/>
                      </a:cubicBezTo>
                      <a:cubicBezTo>
                        <a:pt x="86" y="1245"/>
                        <a:pt x="64" y="1317"/>
                        <a:pt x="46" y="1389"/>
                      </a:cubicBezTo>
                      <a:cubicBezTo>
                        <a:pt x="41" y="1414"/>
                        <a:pt x="33" y="1440"/>
                        <a:pt x="28" y="1466"/>
                      </a:cubicBezTo>
                      <a:cubicBezTo>
                        <a:pt x="10" y="1557"/>
                        <a:pt x="0" y="1649"/>
                        <a:pt x="0" y="1741"/>
                      </a:cubicBezTo>
                      <a:cubicBezTo>
                        <a:pt x="0" y="1800"/>
                        <a:pt x="5" y="1857"/>
                        <a:pt x="15" y="1915"/>
                      </a:cubicBezTo>
                      <a:cubicBezTo>
                        <a:pt x="20" y="1939"/>
                        <a:pt x="27" y="1964"/>
                        <a:pt x="31" y="1988"/>
                      </a:cubicBezTo>
                      <a:cubicBezTo>
                        <a:pt x="40" y="2018"/>
                        <a:pt x="50" y="2048"/>
                        <a:pt x="61" y="2076"/>
                      </a:cubicBezTo>
                      <a:cubicBezTo>
                        <a:pt x="69" y="2100"/>
                        <a:pt x="81" y="2125"/>
                        <a:pt x="94" y="2148"/>
                      </a:cubicBezTo>
                      <a:cubicBezTo>
                        <a:pt x="107" y="2172"/>
                        <a:pt x="122" y="2195"/>
                        <a:pt x="138" y="2217"/>
                      </a:cubicBezTo>
                      <a:cubicBezTo>
                        <a:pt x="150" y="2232"/>
                        <a:pt x="161" y="2246"/>
                        <a:pt x="173" y="2261"/>
                      </a:cubicBezTo>
                      <a:cubicBezTo>
                        <a:pt x="262" y="2354"/>
                        <a:pt x="382" y="2404"/>
                        <a:pt x="520" y="2404"/>
                      </a:cubicBezTo>
                      <a:cubicBezTo>
                        <a:pt x="587" y="2404"/>
                        <a:pt x="659" y="2392"/>
                        <a:pt x="734" y="2368"/>
                      </a:cubicBezTo>
                      <a:lnTo>
                        <a:pt x="385" y="2151"/>
                      </a:lnTo>
                      <a:cubicBezTo>
                        <a:pt x="332" y="2120"/>
                        <a:pt x="286" y="2076"/>
                        <a:pt x="255" y="2021"/>
                      </a:cubicBezTo>
                      <a:cubicBezTo>
                        <a:pt x="210" y="1947"/>
                        <a:pt x="184" y="1865"/>
                        <a:pt x="176" y="1780"/>
                      </a:cubicBezTo>
                      <a:cubicBezTo>
                        <a:pt x="171" y="1745"/>
                        <a:pt x="169" y="1711"/>
                        <a:pt x="169" y="1676"/>
                      </a:cubicBezTo>
                      <a:cubicBezTo>
                        <a:pt x="166" y="1369"/>
                        <a:pt x="311" y="1013"/>
                        <a:pt x="527" y="740"/>
                      </a:cubicBezTo>
                      <a:cubicBezTo>
                        <a:pt x="600" y="648"/>
                        <a:pt x="682" y="566"/>
                        <a:pt x="774" y="494"/>
                      </a:cubicBezTo>
                      <a:cubicBezTo>
                        <a:pt x="815" y="461"/>
                        <a:pt x="858" y="432"/>
                        <a:pt x="902" y="405"/>
                      </a:cubicBezTo>
                      <a:cubicBezTo>
                        <a:pt x="1022" y="335"/>
                        <a:pt x="1134" y="303"/>
                        <a:pt x="1233" y="303"/>
                      </a:cubicBezTo>
                      <a:cubicBezTo>
                        <a:pt x="1306" y="303"/>
                        <a:pt x="1371" y="320"/>
                        <a:pt x="1427" y="353"/>
                      </a:cubicBezTo>
                      <a:lnTo>
                        <a:pt x="1866" y="624"/>
                      </a:lnTo>
                      <a:cubicBezTo>
                        <a:pt x="1859" y="451"/>
                        <a:pt x="1815" y="315"/>
                        <a:pt x="1746" y="212"/>
                      </a:cubicBezTo>
                      <a:cubicBezTo>
                        <a:pt x="1653" y="75"/>
                        <a:pt x="1513" y="1"/>
                        <a:pt x="13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a:off x="1633650" y="3377775"/>
                  <a:ext cx="70150" cy="83850"/>
                </a:xfrm>
                <a:custGeom>
                  <a:avLst/>
                  <a:gdLst/>
                  <a:ahLst/>
                  <a:cxnLst/>
                  <a:rect l="l" t="t" r="r" b="b"/>
                  <a:pathLst>
                    <a:path w="2806" h="3354" extrusionOk="0">
                      <a:moveTo>
                        <a:pt x="1066" y="0"/>
                      </a:moveTo>
                      <a:cubicBezTo>
                        <a:pt x="968" y="0"/>
                        <a:pt x="856" y="33"/>
                        <a:pt x="735" y="102"/>
                      </a:cubicBezTo>
                      <a:cubicBezTo>
                        <a:pt x="691" y="130"/>
                        <a:pt x="648" y="160"/>
                        <a:pt x="607" y="191"/>
                      </a:cubicBezTo>
                      <a:cubicBezTo>
                        <a:pt x="515" y="263"/>
                        <a:pt x="433" y="347"/>
                        <a:pt x="360" y="437"/>
                      </a:cubicBezTo>
                      <a:cubicBezTo>
                        <a:pt x="145" y="710"/>
                        <a:pt x="1" y="1066"/>
                        <a:pt x="4" y="1375"/>
                      </a:cubicBezTo>
                      <a:cubicBezTo>
                        <a:pt x="2" y="1410"/>
                        <a:pt x="6" y="1444"/>
                        <a:pt x="11" y="1477"/>
                      </a:cubicBezTo>
                      <a:cubicBezTo>
                        <a:pt x="17" y="1562"/>
                        <a:pt x="45" y="1646"/>
                        <a:pt x="88" y="1720"/>
                      </a:cubicBezTo>
                      <a:cubicBezTo>
                        <a:pt x="121" y="1773"/>
                        <a:pt x="165" y="1818"/>
                        <a:pt x="219" y="1850"/>
                      </a:cubicBezTo>
                      <a:lnTo>
                        <a:pt x="567" y="2065"/>
                      </a:lnTo>
                      <a:lnTo>
                        <a:pt x="1571" y="2686"/>
                      </a:lnTo>
                      <a:lnTo>
                        <a:pt x="2651" y="3353"/>
                      </a:lnTo>
                      <a:lnTo>
                        <a:pt x="2651" y="3353"/>
                      </a:lnTo>
                      <a:cubicBezTo>
                        <a:pt x="2649" y="3351"/>
                        <a:pt x="2647" y="3349"/>
                        <a:pt x="2645" y="3347"/>
                      </a:cubicBezTo>
                      <a:cubicBezTo>
                        <a:pt x="2620" y="3333"/>
                        <a:pt x="2597" y="3313"/>
                        <a:pt x="2577" y="3292"/>
                      </a:cubicBezTo>
                      <a:cubicBezTo>
                        <a:pt x="2568" y="3282"/>
                        <a:pt x="2559" y="3272"/>
                        <a:pt x="2551" y="3260"/>
                      </a:cubicBezTo>
                      <a:cubicBezTo>
                        <a:pt x="2541" y="3249"/>
                        <a:pt x="2533" y="3239"/>
                        <a:pt x="2525" y="3228"/>
                      </a:cubicBezTo>
                      <a:cubicBezTo>
                        <a:pt x="2522" y="3221"/>
                        <a:pt x="2518" y="3211"/>
                        <a:pt x="2515" y="3205"/>
                      </a:cubicBezTo>
                      <a:cubicBezTo>
                        <a:pt x="2504" y="3185"/>
                        <a:pt x="2495" y="3163"/>
                        <a:pt x="2487" y="3142"/>
                      </a:cubicBezTo>
                      <a:cubicBezTo>
                        <a:pt x="2481" y="3124"/>
                        <a:pt x="2474" y="3106"/>
                        <a:pt x="2469" y="3088"/>
                      </a:cubicBezTo>
                      <a:cubicBezTo>
                        <a:pt x="2461" y="3060"/>
                        <a:pt x="2456" y="3034"/>
                        <a:pt x="2451" y="3007"/>
                      </a:cubicBezTo>
                      <a:cubicBezTo>
                        <a:pt x="2451" y="2999"/>
                        <a:pt x="2448" y="2994"/>
                        <a:pt x="2448" y="2986"/>
                      </a:cubicBezTo>
                      <a:cubicBezTo>
                        <a:pt x="2443" y="2952"/>
                        <a:pt x="2439" y="2917"/>
                        <a:pt x="2439" y="2884"/>
                      </a:cubicBezTo>
                      <a:cubicBezTo>
                        <a:pt x="2439" y="2812"/>
                        <a:pt x="2448" y="2741"/>
                        <a:pt x="2461" y="2671"/>
                      </a:cubicBezTo>
                      <a:cubicBezTo>
                        <a:pt x="2466" y="2645"/>
                        <a:pt x="2474" y="2620"/>
                        <a:pt x="2479" y="2594"/>
                      </a:cubicBezTo>
                      <a:cubicBezTo>
                        <a:pt x="2492" y="2546"/>
                        <a:pt x="2505" y="2500"/>
                        <a:pt x="2522" y="2452"/>
                      </a:cubicBezTo>
                      <a:cubicBezTo>
                        <a:pt x="2531" y="2424"/>
                        <a:pt x="2543" y="2397"/>
                        <a:pt x="2553" y="2367"/>
                      </a:cubicBezTo>
                      <a:cubicBezTo>
                        <a:pt x="2576" y="2313"/>
                        <a:pt x="2602" y="2260"/>
                        <a:pt x="2630" y="2208"/>
                      </a:cubicBezTo>
                      <a:cubicBezTo>
                        <a:pt x="2641" y="2186"/>
                        <a:pt x="2653" y="2165"/>
                        <a:pt x="2666" y="2144"/>
                      </a:cubicBezTo>
                      <a:cubicBezTo>
                        <a:pt x="2701" y="2083"/>
                        <a:pt x="2740" y="2025"/>
                        <a:pt x="2783" y="1970"/>
                      </a:cubicBezTo>
                      <a:cubicBezTo>
                        <a:pt x="2789" y="1963"/>
                        <a:pt x="2794" y="1955"/>
                        <a:pt x="2799" y="1947"/>
                      </a:cubicBezTo>
                      <a:cubicBezTo>
                        <a:pt x="2801" y="1943"/>
                        <a:pt x="2804" y="1942"/>
                        <a:pt x="2806" y="1940"/>
                      </a:cubicBezTo>
                      <a:cubicBezTo>
                        <a:pt x="2778" y="1750"/>
                        <a:pt x="2791" y="1479"/>
                        <a:pt x="2799" y="1429"/>
                      </a:cubicBezTo>
                      <a:cubicBezTo>
                        <a:pt x="2801" y="1406"/>
                        <a:pt x="2781" y="1227"/>
                        <a:pt x="2761" y="1043"/>
                      </a:cubicBezTo>
                      <a:cubicBezTo>
                        <a:pt x="2420" y="1137"/>
                        <a:pt x="2164" y="1216"/>
                        <a:pt x="2122" y="1216"/>
                      </a:cubicBezTo>
                      <a:cubicBezTo>
                        <a:pt x="2118" y="1216"/>
                        <a:pt x="2116" y="1216"/>
                        <a:pt x="2116" y="1214"/>
                      </a:cubicBezTo>
                      <a:cubicBezTo>
                        <a:pt x="2070" y="999"/>
                        <a:pt x="2058" y="777"/>
                        <a:pt x="2083" y="559"/>
                      </a:cubicBezTo>
                      <a:lnTo>
                        <a:pt x="1699" y="321"/>
                      </a:lnTo>
                      <a:lnTo>
                        <a:pt x="1262" y="51"/>
                      </a:lnTo>
                      <a:cubicBezTo>
                        <a:pt x="1205" y="18"/>
                        <a:pt x="1140" y="0"/>
                        <a:pt x="1066" y="0"/>
                      </a:cubicBezTo>
                      <a:close/>
                      <a:moveTo>
                        <a:pt x="2651" y="3353"/>
                      </a:moveTo>
                      <a:cubicBezTo>
                        <a:pt x="2652" y="3353"/>
                        <a:pt x="2652" y="3354"/>
                        <a:pt x="2653" y="3354"/>
                      </a:cubicBezTo>
                      <a:lnTo>
                        <a:pt x="2651" y="335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7"/>
                <p:cNvSpPr/>
                <p:nvPr/>
              </p:nvSpPr>
              <p:spPr>
                <a:xfrm>
                  <a:off x="1694625" y="3426300"/>
                  <a:ext cx="16575" cy="36150"/>
                </a:xfrm>
                <a:custGeom>
                  <a:avLst/>
                  <a:gdLst/>
                  <a:ahLst/>
                  <a:cxnLst/>
                  <a:rect l="l" t="t" r="r" b="b"/>
                  <a:pathLst>
                    <a:path w="663" h="1446" extrusionOk="0">
                      <a:moveTo>
                        <a:pt x="368" y="1"/>
                      </a:moveTo>
                      <a:cubicBezTo>
                        <a:pt x="362" y="11"/>
                        <a:pt x="354" y="19"/>
                        <a:pt x="345" y="29"/>
                      </a:cubicBezTo>
                      <a:cubicBezTo>
                        <a:pt x="303" y="84"/>
                        <a:pt x="263" y="142"/>
                        <a:pt x="227" y="201"/>
                      </a:cubicBezTo>
                      <a:cubicBezTo>
                        <a:pt x="214" y="222"/>
                        <a:pt x="202" y="245"/>
                        <a:pt x="191" y="267"/>
                      </a:cubicBezTo>
                      <a:cubicBezTo>
                        <a:pt x="163" y="319"/>
                        <a:pt x="137" y="372"/>
                        <a:pt x="114" y="426"/>
                      </a:cubicBezTo>
                      <a:cubicBezTo>
                        <a:pt x="102" y="454"/>
                        <a:pt x="94" y="483"/>
                        <a:pt x="83" y="511"/>
                      </a:cubicBezTo>
                      <a:cubicBezTo>
                        <a:pt x="66" y="557"/>
                        <a:pt x="53" y="605"/>
                        <a:pt x="42" y="653"/>
                      </a:cubicBezTo>
                      <a:cubicBezTo>
                        <a:pt x="35" y="679"/>
                        <a:pt x="28" y="704"/>
                        <a:pt x="23" y="730"/>
                      </a:cubicBezTo>
                      <a:cubicBezTo>
                        <a:pt x="9" y="799"/>
                        <a:pt x="2" y="871"/>
                        <a:pt x="0" y="942"/>
                      </a:cubicBezTo>
                      <a:cubicBezTo>
                        <a:pt x="2" y="983"/>
                        <a:pt x="5" y="1024"/>
                        <a:pt x="12" y="1065"/>
                      </a:cubicBezTo>
                      <a:cubicBezTo>
                        <a:pt x="17" y="1093"/>
                        <a:pt x="22" y="1119"/>
                        <a:pt x="30" y="1145"/>
                      </a:cubicBezTo>
                      <a:cubicBezTo>
                        <a:pt x="35" y="1165"/>
                        <a:pt x="42" y="1183"/>
                        <a:pt x="48" y="1201"/>
                      </a:cubicBezTo>
                      <a:cubicBezTo>
                        <a:pt x="56" y="1222"/>
                        <a:pt x="65" y="1244"/>
                        <a:pt x="76" y="1264"/>
                      </a:cubicBezTo>
                      <a:cubicBezTo>
                        <a:pt x="87" y="1282"/>
                        <a:pt x="99" y="1301"/>
                        <a:pt x="112" y="1319"/>
                      </a:cubicBezTo>
                      <a:cubicBezTo>
                        <a:pt x="120" y="1329"/>
                        <a:pt x="129" y="1341"/>
                        <a:pt x="138" y="1351"/>
                      </a:cubicBezTo>
                      <a:cubicBezTo>
                        <a:pt x="158" y="1372"/>
                        <a:pt x="181" y="1392"/>
                        <a:pt x="207" y="1406"/>
                      </a:cubicBezTo>
                      <a:cubicBezTo>
                        <a:pt x="209" y="1408"/>
                        <a:pt x="211" y="1411"/>
                        <a:pt x="214" y="1413"/>
                      </a:cubicBezTo>
                      <a:cubicBezTo>
                        <a:pt x="239" y="1426"/>
                        <a:pt x="266" y="1438"/>
                        <a:pt x="296" y="1446"/>
                      </a:cubicBezTo>
                      <a:cubicBezTo>
                        <a:pt x="329" y="1285"/>
                        <a:pt x="383" y="1134"/>
                        <a:pt x="467" y="1012"/>
                      </a:cubicBezTo>
                      <a:cubicBezTo>
                        <a:pt x="552" y="881"/>
                        <a:pt x="662" y="751"/>
                        <a:pt x="600" y="539"/>
                      </a:cubicBezTo>
                      <a:cubicBezTo>
                        <a:pt x="560" y="410"/>
                        <a:pt x="459" y="272"/>
                        <a:pt x="401" y="129"/>
                      </a:cubicBezTo>
                      <a:cubicBezTo>
                        <a:pt x="385" y="88"/>
                        <a:pt x="375" y="45"/>
                        <a:pt x="36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7"/>
                <p:cNvSpPr/>
                <p:nvPr/>
              </p:nvSpPr>
              <p:spPr>
                <a:xfrm>
                  <a:off x="1516575" y="3752325"/>
                  <a:ext cx="41200" cy="759575"/>
                </a:xfrm>
                <a:custGeom>
                  <a:avLst/>
                  <a:gdLst/>
                  <a:ahLst/>
                  <a:cxnLst/>
                  <a:rect l="l" t="t" r="r" b="b"/>
                  <a:pathLst>
                    <a:path w="1648" h="30383" extrusionOk="0">
                      <a:moveTo>
                        <a:pt x="0" y="0"/>
                      </a:moveTo>
                      <a:lnTo>
                        <a:pt x="0" y="30383"/>
                      </a:lnTo>
                      <a:lnTo>
                        <a:pt x="1647" y="30383"/>
                      </a:lnTo>
                      <a:lnTo>
                        <a:pt x="1647" y="235"/>
                      </a:lnTo>
                      <a:lnTo>
                        <a:pt x="1475" y="283"/>
                      </a:lnTo>
                      <a:cubicBezTo>
                        <a:pt x="1334" y="316"/>
                        <a:pt x="1192" y="333"/>
                        <a:pt x="1050" y="333"/>
                      </a:cubicBezTo>
                      <a:cubicBezTo>
                        <a:pt x="678" y="333"/>
                        <a:pt x="311" y="21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7"/>
                <p:cNvSpPr/>
                <p:nvPr/>
              </p:nvSpPr>
              <p:spPr>
                <a:xfrm>
                  <a:off x="1902725" y="4651100"/>
                  <a:ext cx="95150" cy="52150"/>
                </a:xfrm>
                <a:custGeom>
                  <a:avLst/>
                  <a:gdLst/>
                  <a:ahLst/>
                  <a:cxnLst/>
                  <a:rect l="l" t="t" r="r" b="b"/>
                  <a:pathLst>
                    <a:path w="3806" h="2086" extrusionOk="0">
                      <a:moveTo>
                        <a:pt x="3615" y="0"/>
                      </a:moveTo>
                      <a:lnTo>
                        <a:pt x="3615" y="0"/>
                      </a:lnTo>
                      <a:cubicBezTo>
                        <a:pt x="3031" y="367"/>
                        <a:pt x="2365" y="553"/>
                        <a:pt x="1697" y="553"/>
                      </a:cubicBezTo>
                      <a:cubicBezTo>
                        <a:pt x="1174" y="553"/>
                        <a:pt x="649" y="439"/>
                        <a:pt x="162" y="209"/>
                      </a:cubicBezTo>
                      <a:cubicBezTo>
                        <a:pt x="121" y="188"/>
                        <a:pt x="85" y="163"/>
                        <a:pt x="45" y="142"/>
                      </a:cubicBezTo>
                      <a:cubicBezTo>
                        <a:pt x="20" y="922"/>
                        <a:pt x="4" y="1427"/>
                        <a:pt x="1" y="1510"/>
                      </a:cubicBezTo>
                      <a:cubicBezTo>
                        <a:pt x="533" y="1611"/>
                        <a:pt x="1101" y="1892"/>
                        <a:pt x="1628" y="1992"/>
                      </a:cubicBezTo>
                      <a:cubicBezTo>
                        <a:pt x="1963" y="2057"/>
                        <a:pt x="2279" y="2085"/>
                        <a:pt x="2553" y="2085"/>
                      </a:cubicBezTo>
                      <a:cubicBezTo>
                        <a:pt x="3005" y="2085"/>
                        <a:pt x="3340" y="2007"/>
                        <a:pt x="3446" y="1882"/>
                      </a:cubicBezTo>
                      <a:cubicBezTo>
                        <a:pt x="3806" y="1465"/>
                        <a:pt x="3735" y="624"/>
                        <a:pt x="36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a:off x="1903850" y="4040025"/>
                  <a:ext cx="110625" cy="624900"/>
                </a:xfrm>
                <a:custGeom>
                  <a:avLst/>
                  <a:gdLst/>
                  <a:ahLst/>
                  <a:cxnLst/>
                  <a:rect l="l" t="t" r="r" b="b"/>
                  <a:pathLst>
                    <a:path w="4425" h="24996" extrusionOk="0">
                      <a:moveTo>
                        <a:pt x="4424" y="1"/>
                      </a:moveTo>
                      <a:cubicBezTo>
                        <a:pt x="3685" y="656"/>
                        <a:pt x="2521" y="1247"/>
                        <a:pt x="1595" y="1485"/>
                      </a:cubicBezTo>
                      <a:cubicBezTo>
                        <a:pt x="1470" y="4781"/>
                        <a:pt x="535" y="8039"/>
                        <a:pt x="383" y="12890"/>
                      </a:cubicBezTo>
                      <a:cubicBezTo>
                        <a:pt x="311" y="15286"/>
                        <a:pt x="94" y="21739"/>
                        <a:pt x="0" y="24585"/>
                      </a:cubicBezTo>
                      <a:cubicBezTo>
                        <a:pt x="40" y="24606"/>
                        <a:pt x="74" y="24632"/>
                        <a:pt x="117" y="24652"/>
                      </a:cubicBezTo>
                      <a:cubicBezTo>
                        <a:pt x="604" y="24882"/>
                        <a:pt x="1129" y="24996"/>
                        <a:pt x="1653" y="24996"/>
                      </a:cubicBezTo>
                      <a:cubicBezTo>
                        <a:pt x="2321" y="24996"/>
                        <a:pt x="2987" y="24811"/>
                        <a:pt x="3570" y="24445"/>
                      </a:cubicBezTo>
                      <a:cubicBezTo>
                        <a:pt x="3647" y="24396"/>
                        <a:pt x="3726" y="24351"/>
                        <a:pt x="3800" y="24297"/>
                      </a:cubicBezTo>
                      <a:cubicBezTo>
                        <a:pt x="3800" y="24258"/>
                        <a:pt x="4170" y="14070"/>
                        <a:pt x="3826" y="10857"/>
                      </a:cubicBezTo>
                      <a:cubicBezTo>
                        <a:pt x="3390" y="6788"/>
                        <a:pt x="4125" y="3229"/>
                        <a:pt x="442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a:off x="1677900" y="4653225"/>
                  <a:ext cx="226200" cy="77550"/>
                </a:xfrm>
                <a:custGeom>
                  <a:avLst/>
                  <a:gdLst/>
                  <a:ahLst/>
                  <a:cxnLst/>
                  <a:rect l="l" t="t" r="r" b="b"/>
                  <a:pathLst>
                    <a:path w="9048" h="3102" extrusionOk="0">
                      <a:moveTo>
                        <a:pt x="2351" y="0"/>
                      </a:moveTo>
                      <a:cubicBezTo>
                        <a:pt x="987" y="0"/>
                        <a:pt x="0" y="334"/>
                        <a:pt x="1328" y="1515"/>
                      </a:cubicBezTo>
                      <a:cubicBezTo>
                        <a:pt x="2160" y="2250"/>
                        <a:pt x="3253" y="2915"/>
                        <a:pt x="4811" y="2915"/>
                      </a:cubicBezTo>
                      <a:cubicBezTo>
                        <a:pt x="4922" y="2915"/>
                        <a:pt x="5036" y="2911"/>
                        <a:pt x="5153" y="2904"/>
                      </a:cubicBezTo>
                      <a:cubicBezTo>
                        <a:pt x="5197" y="2901"/>
                        <a:pt x="5241" y="2900"/>
                        <a:pt x="5286" y="2900"/>
                      </a:cubicBezTo>
                      <a:cubicBezTo>
                        <a:pt x="5848" y="2900"/>
                        <a:pt x="6487" y="3094"/>
                        <a:pt x="7048" y="3101"/>
                      </a:cubicBezTo>
                      <a:cubicBezTo>
                        <a:pt x="7072" y="3102"/>
                        <a:pt x="7096" y="3102"/>
                        <a:pt x="7120" y="3102"/>
                      </a:cubicBezTo>
                      <a:cubicBezTo>
                        <a:pt x="8014" y="3102"/>
                        <a:pt x="8731" y="2895"/>
                        <a:pt x="8867" y="2666"/>
                      </a:cubicBezTo>
                      <a:cubicBezTo>
                        <a:pt x="9048" y="2362"/>
                        <a:pt x="9032" y="1920"/>
                        <a:pt x="8936" y="1484"/>
                      </a:cubicBezTo>
                      <a:lnTo>
                        <a:pt x="8936" y="1484"/>
                      </a:lnTo>
                      <a:cubicBezTo>
                        <a:pt x="8505" y="1823"/>
                        <a:pt x="7875" y="1986"/>
                        <a:pt x="7161" y="1986"/>
                      </a:cubicBezTo>
                      <a:cubicBezTo>
                        <a:pt x="6765" y="1986"/>
                        <a:pt x="6343" y="1935"/>
                        <a:pt x="5915" y="1837"/>
                      </a:cubicBezTo>
                      <a:cubicBezTo>
                        <a:pt x="5003" y="1631"/>
                        <a:pt x="4507" y="1334"/>
                        <a:pt x="4238" y="612"/>
                      </a:cubicBezTo>
                      <a:lnTo>
                        <a:pt x="4231" y="152"/>
                      </a:lnTo>
                      <a:cubicBezTo>
                        <a:pt x="4212" y="149"/>
                        <a:pt x="4190" y="147"/>
                        <a:pt x="4171" y="145"/>
                      </a:cubicBezTo>
                      <a:cubicBezTo>
                        <a:pt x="3597" y="62"/>
                        <a:pt x="2939" y="0"/>
                        <a:pt x="23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7"/>
                <p:cNvSpPr/>
                <p:nvPr/>
              </p:nvSpPr>
              <p:spPr>
                <a:xfrm>
                  <a:off x="1777350" y="4073525"/>
                  <a:ext cx="166375" cy="629350"/>
                </a:xfrm>
                <a:custGeom>
                  <a:avLst/>
                  <a:gdLst/>
                  <a:ahLst/>
                  <a:cxnLst/>
                  <a:rect l="l" t="t" r="r" b="b"/>
                  <a:pathLst>
                    <a:path w="6655" h="25174" extrusionOk="0">
                      <a:moveTo>
                        <a:pt x="122" y="1"/>
                      </a:moveTo>
                      <a:cubicBezTo>
                        <a:pt x="40" y="538"/>
                        <a:pt x="1" y="1039"/>
                        <a:pt x="10" y="1421"/>
                      </a:cubicBezTo>
                      <a:lnTo>
                        <a:pt x="253" y="23340"/>
                      </a:lnTo>
                      <a:lnTo>
                        <a:pt x="258" y="23800"/>
                      </a:lnTo>
                      <a:cubicBezTo>
                        <a:pt x="528" y="24522"/>
                        <a:pt x="1025" y="24819"/>
                        <a:pt x="1935" y="25025"/>
                      </a:cubicBezTo>
                      <a:cubicBezTo>
                        <a:pt x="2364" y="25123"/>
                        <a:pt x="2786" y="25174"/>
                        <a:pt x="3183" y="25174"/>
                      </a:cubicBezTo>
                      <a:cubicBezTo>
                        <a:pt x="3897" y="25174"/>
                        <a:pt x="4527" y="25011"/>
                        <a:pt x="4958" y="24672"/>
                      </a:cubicBezTo>
                      <a:cubicBezTo>
                        <a:pt x="4976" y="24657"/>
                        <a:pt x="4999" y="24645"/>
                        <a:pt x="5016" y="24631"/>
                      </a:cubicBezTo>
                      <a:lnTo>
                        <a:pt x="5016" y="24613"/>
                      </a:lnTo>
                      <a:cubicBezTo>
                        <a:pt x="5017" y="24530"/>
                        <a:pt x="5034" y="24025"/>
                        <a:pt x="5060" y="23245"/>
                      </a:cubicBezTo>
                      <a:cubicBezTo>
                        <a:pt x="5154" y="20397"/>
                        <a:pt x="5371" y="13946"/>
                        <a:pt x="5443" y="11550"/>
                      </a:cubicBezTo>
                      <a:cubicBezTo>
                        <a:pt x="5595" y="6699"/>
                        <a:pt x="6530" y="3441"/>
                        <a:pt x="6655" y="144"/>
                      </a:cubicBezTo>
                      <a:lnTo>
                        <a:pt x="6655" y="144"/>
                      </a:lnTo>
                      <a:cubicBezTo>
                        <a:pt x="6610" y="155"/>
                        <a:pt x="6566" y="168"/>
                        <a:pt x="6523" y="178"/>
                      </a:cubicBezTo>
                      <a:cubicBezTo>
                        <a:pt x="4533" y="625"/>
                        <a:pt x="2765" y="861"/>
                        <a:pt x="1601" y="861"/>
                      </a:cubicBezTo>
                      <a:cubicBezTo>
                        <a:pt x="892" y="861"/>
                        <a:pt x="407" y="773"/>
                        <a:pt x="232" y="594"/>
                      </a:cubicBezTo>
                      <a:cubicBezTo>
                        <a:pt x="232" y="594"/>
                        <a:pt x="191" y="377"/>
                        <a:pt x="1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7"/>
                <p:cNvSpPr/>
                <p:nvPr/>
              </p:nvSpPr>
              <p:spPr>
                <a:xfrm>
                  <a:off x="1649550" y="3396750"/>
                  <a:ext cx="248475" cy="204275"/>
                </a:xfrm>
                <a:custGeom>
                  <a:avLst/>
                  <a:gdLst/>
                  <a:ahLst/>
                  <a:cxnLst/>
                  <a:rect l="l" t="t" r="r" b="b"/>
                  <a:pathLst>
                    <a:path w="9939" h="8171" extrusionOk="0">
                      <a:moveTo>
                        <a:pt x="3687" y="5388"/>
                      </a:moveTo>
                      <a:cubicBezTo>
                        <a:pt x="3751" y="5443"/>
                        <a:pt x="3822" y="5487"/>
                        <a:pt x="3899" y="5521"/>
                      </a:cubicBezTo>
                      <a:cubicBezTo>
                        <a:pt x="4006" y="5567"/>
                        <a:pt x="4107" y="5571"/>
                        <a:pt x="4208" y="5571"/>
                      </a:cubicBezTo>
                      <a:cubicBezTo>
                        <a:pt x="4511" y="5572"/>
                        <a:pt x="4812" y="5579"/>
                        <a:pt x="5113" y="5585"/>
                      </a:cubicBezTo>
                      <a:lnTo>
                        <a:pt x="5301" y="6620"/>
                      </a:lnTo>
                      <a:cubicBezTo>
                        <a:pt x="5301" y="6620"/>
                        <a:pt x="5108" y="6733"/>
                        <a:pt x="4914" y="6838"/>
                      </a:cubicBezTo>
                      <a:lnTo>
                        <a:pt x="3687" y="5388"/>
                      </a:lnTo>
                      <a:close/>
                      <a:moveTo>
                        <a:pt x="3708" y="1"/>
                      </a:moveTo>
                      <a:cubicBezTo>
                        <a:pt x="3238" y="1"/>
                        <a:pt x="2597" y="155"/>
                        <a:pt x="2124" y="283"/>
                      </a:cubicBezTo>
                      <a:cubicBezTo>
                        <a:pt x="2145" y="468"/>
                        <a:pt x="2165" y="646"/>
                        <a:pt x="2161" y="669"/>
                      </a:cubicBezTo>
                      <a:cubicBezTo>
                        <a:pt x="2155" y="720"/>
                        <a:pt x="2142" y="989"/>
                        <a:pt x="2171" y="1179"/>
                      </a:cubicBezTo>
                      <a:cubicBezTo>
                        <a:pt x="2170" y="1179"/>
                        <a:pt x="2170" y="1181"/>
                        <a:pt x="2171" y="1181"/>
                      </a:cubicBezTo>
                      <a:cubicBezTo>
                        <a:pt x="2176" y="1225"/>
                        <a:pt x="2186" y="1268"/>
                        <a:pt x="2203" y="1309"/>
                      </a:cubicBezTo>
                      <a:cubicBezTo>
                        <a:pt x="2262" y="1454"/>
                        <a:pt x="2362" y="1592"/>
                        <a:pt x="2401" y="1720"/>
                      </a:cubicBezTo>
                      <a:cubicBezTo>
                        <a:pt x="2465" y="1930"/>
                        <a:pt x="2354" y="2060"/>
                        <a:pt x="2268" y="2193"/>
                      </a:cubicBezTo>
                      <a:cubicBezTo>
                        <a:pt x="2184" y="2316"/>
                        <a:pt x="2130" y="2464"/>
                        <a:pt x="2097" y="2625"/>
                      </a:cubicBezTo>
                      <a:cubicBezTo>
                        <a:pt x="2092" y="2651"/>
                        <a:pt x="2083" y="2672"/>
                        <a:pt x="2078" y="2698"/>
                      </a:cubicBezTo>
                      <a:cubicBezTo>
                        <a:pt x="2069" y="2754"/>
                        <a:pt x="2111" y="2830"/>
                        <a:pt x="2173" y="2872"/>
                      </a:cubicBezTo>
                      <a:cubicBezTo>
                        <a:pt x="2336" y="2989"/>
                        <a:pt x="2516" y="3070"/>
                        <a:pt x="2623" y="3235"/>
                      </a:cubicBezTo>
                      <a:cubicBezTo>
                        <a:pt x="2687" y="3342"/>
                        <a:pt x="2695" y="3446"/>
                        <a:pt x="2733" y="3549"/>
                      </a:cubicBezTo>
                      <a:cubicBezTo>
                        <a:pt x="2772" y="3654"/>
                        <a:pt x="2868" y="3787"/>
                        <a:pt x="2961" y="3804"/>
                      </a:cubicBezTo>
                      <a:cubicBezTo>
                        <a:pt x="2946" y="3899"/>
                        <a:pt x="2935" y="4020"/>
                        <a:pt x="3022" y="4139"/>
                      </a:cubicBezTo>
                      <a:cubicBezTo>
                        <a:pt x="3076" y="4222"/>
                        <a:pt x="3170" y="4290"/>
                        <a:pt x="3217" y="4377"/>
                      </a:cubicBezTo>
                      <a:cubicBezTo>
                        <a:pt x="3308" y="4552"/>
                        <a:pt x="3137" y="4643"/>
                        <a:pt x="3208" y="4815"/>
                      </a:cubicBezTo>
                      <a:cubicBezTo>
                        <a:pt x="3209" y="4820"/>
                        <a:pt x="3212" y="4823"/>
                        <a:pt x="3214" y="4827"/>
                      </a:cubicBezTo>
                      <a:lnTo>
                        <a:pt x="936" y="2130"/>
                      </a:lnTo>
                      <a:lnTo>
                        <a:pt x="935" y="2606"/>
                      </a:lnTo>
                      <a:lnTo>
                        <a:pt x="0" y="3148"/>
                      </a:lnTo>
                      <a:lnTo>
                        <a:pt x="1771" y="7972"/>
                      </a:lnTo>
                      <a:lnTo>
                        <a:pt x="1899" y="8170"/>
                      </a:lnTo>
                      <a:lnTo>
                        <a:pt x="3345" y="7618"/>
                      </a:lnTo>
                      <a:cubicBezTo>
                        <a:pt x="3489" y="7586"/>
                        <a:pt x="3636" y="7569"/>
                        <a:pt x="3783" y="7569"/>
                      </a:cubicBezTo>
                      <a:cubicBezTo>
                        <a:pt x="3828" y="7569"/>
                        <a:pt x="3873" y="7571"/>
                        <a:pt x="3919" y="7574"/>
                      </a:cubicBezTo>
                      <a:cubicBezTo>
                        <a:pt x="4199" y="7265"/>
                        <a:pt x="4497" y="7078"/>
                        <a:pt x="4748" y="6924"/>
                      </a:cubicBezTo>
                      <a:cubicBezTo>
                        <a:pt x="4748" y="6924"/>
                        <a:pt x="5308" y="7407"/>
                        <a:pt x="6372" y="7407"/>
                      </a:cubicBezTo>
                      <a:cubicBezTo>
                        <a:pt x="6799" y="7407"/>
                        <a:pt x="7305" y="7330"/>
                        <a:pt x="7889" y="7113"/>
                      </a:cubicBezTo>
                      <a:cubicBezTo>
                        <a:pt x="9939" y="6352"/>
                        <a:pt x="8952" y="5364"/>
                        <a:pt x="8921" y="5334"/>
                      </a:cubicBezTo>
                      <a:cubicBezTo>
                        <a:pt x="8914" y="5334"/>
                        <a:pt x="8906" y="5329"/>
                        <a:pt x="8901" y="5328"/>
                      </a:cubicBezTo>
                      <a:cubicBezTo>
                        <a:pt x="8899" y="5327"/>
                        <a:pt x="8896" y="5327"/>
                        <a:pt x="8893" y="5327"/>
                      </a:cubicBezTo>
                      <a:cubicBezTo>
                        <a:pt x="8758" y="5327"/>
                        <a:pt x="7983" y="5469"/>
                        <a:pt x="7983" y="5469"/>
                      </a:cubicBezTo>
                      <a:lnTo>
                        <a:pt x="7863" y="4838"/>
                      </a:lnTo>
                      <a:cubicBezTo>
                        <a:pt x="7214" y="5224"/>
                        <a:pt x="6507" y="5446"/>
                        <a:pt x="6176" y="5446"/>
                      </a:cubicBezTo>
                      <a:cubicBezTo>
                        <a:pt x="6124" y="5446"/>
                        <a:pt x="6082" y="5441"/>
                        <a:pt x="6050" y="5429"/>
                      </a:cubicBezTo>
                      <a:lnTo>
                        <a:pt x="6044" y="5429"/>
                      </a:lnTo>
                      <a:cubicBezTo>
                        <a:pt x="6029" y="5418"/>
                        <a:pt x="6016" y="5418"/>
                        <a:pt x="6009" y="5411"/>
                      </a:cubicBezTo>
                      <a:cubicBezTo>
                        <a:pt x="5999" y="5405"/>
                        <a:pt x="5989" y="5395"/>
                        <a:pt x="5983" y="5385"/>
                      </a:cubicBezTo>
                      <a:cubicBezTo>
                        <a:pt x="5976" y="5375"/>
                        <a:pt x="5973" y="5364"/>
                        <a:pt x="5973" y="5352"/>
                      </a:cubicBezTo>
                      <a:cubicBezTo>
                        <a:pt x="5970" y="5334"/>
                        <a:pt x="5971" y="5316"/>
                        <a:pt x="5975" y="5300"/>
                      </a:cubicBezTo>
                      <a:cubicBezTo>
                        <a:pt x="5980" y="5214"/>
                        <a:pt x="6016" y="5066"/>
                        <a:pt x="6057" y="4902"/>
                      </a:cubicBezTo>
                      <a:cubicBezTo>
                        <a:pt x="6076" y="4812"/>
                        <a:pt x="6095" y="4715"/>
                        <a:pt x="6111" y="4620"/>
                      </a:cubicBezTo>
                      <a:cubicBezTo>
                        <a:pt x="6124" y="4572"/>
                        <a:pt x="6131" y="4523"/>
                        <a:pt x="6134" y="4474"/>
                      </a:cubicBezTo>
                      <a:cubicBezTo>
                        <a:pt x="6137" y="4454"/>
                        <a:pt x="6141" y="4426"/>
                        <a:pt x="6145" y="4406"/>
                      </a:cubicBezTo>
                      <a:cubicBezTo>
                        <a:pt x="6144" y="4401"/>
                        <a:pt x="6139" y="4396"/>
                        <a:pt x="6132" y="4390"/>
                      </a:cubicBezTo>
                      <a:cubicBezTo>
                        <a:pt x="6132" y="4387"/>
                        <a:pt x="6567" y="4122"/>
                        <a:pt x="6489" y="3543"/>
                      </a:cubicBezTo>
                      <a:cubicBezTo>
                        <a:pt x="6453" y="3272"/>
                        <a:pt x="6420" y="2946"/>
                        <a:pt x="6175" y="2680"/>
                      </a:cubicBezTo>
                      <a:cubicBezTo>
                        <a:pt x="6009" y="2501"/>
                        <a:pt x="5790" y="2404"/>
                        <a:pt x="5618" y="2404"/>
                      </a:cubicBezTo>
                      <a:cubicBezTo>
                        <a:pt x="5579" y="2404"/>
                        <a:pt x="5543" y="2409"/>
                        <a:pt x="5510" y="2419"/>
                      </a:cubicBezTo>
                      <a:cubicBezTo>
                        <a:pt x="5339" y="2475"/>
                        <a:pt x="5259" y="2646"/>
                        <a:pt x="5239" y="2849"/>
                      </a:cubicBezTo>
                      <a:cubicBezTo>
                        <a:pt x="5239" y="2851"/>
                        <a:pt x="5237" y="2863"/>
                        <a:pt x="5239" y="2864"/>
                      </a:cubicBezTo>
                      <a:cubicBezTo>
                        <a:pt x="5223" y="3076"/>
                        <a:pt x="5269" y="3316"/>
                        <a:pt x="5314" y="3556"/>
                      </a:cubicBezTo>
                      <a:cubicBezTo>
                        <a:pt x="5319" y="3578"/>
                        <a:pt x="5246" y="3594"/>
                        <a:pt x="5162" y="3594"/>
                      </a:cubicBezTo>
                      <a:cubicBezTo>
                        <a:pt x="5113" y="3594"/>
                        <a:pt x="5060" y="3589"/>
                        <a:pt x="5016" y="3575"/>
                      </a:cubicBezTo>
                      <a:cubicBezTo>
                        <a:pt x="4968" y="3451"/>
                        <a:pt x="4919" y="3324"/>
                        <a:pt x="4878" y="3191"/>
                      </a:cubicBezTo>
                      <a:cubicBezTo>
                        <a:pt x="4741" y="2769"/>
                        <a:pt x="4796" y="2324"/>
                        <a:pt x="4812" y="1895"/>
                      </a:cubicBezTo>
                      <a:cubicBezTo>
                        <a:pt x="4815" y="1823"/>
                        <a:pt x="4815" y="1751"/>
                        <a:pt x="4812" y="1679"/>
                      </a:cubicBezTo>
                      <a:cubicBezTo>
                        <a:pt x="4968" y="1012"/>
                        <a:pt x="4878" y="353"/>
                        <a:pt x="4111" y="59"/>
                      </a:cubicBezTo>
                      <a:cubicBezTo>
                        <a:pt x="4004" y="18"/>
                        <a:pt x="3866" y="1"/>
                        <a:pt x="3708" y="1"/>
                      </a:cubicBezTo>
                      <a:close/>
                    </a:path>
                  </a:pathLst>
                </a:custGeom>
                <a:solidFill>
                  <a:srgbClr val="D3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7"/>
                <p:cNvSpPr/>
                <p:nvPr/>
              </p:nvSpPr>
              <p:spPr>
                <a:xfrm>
                  <a:off x="1685100" y="3312575"/>
                  <a:ext cx="222300" cy="220375"/>
                </a:xfrm>
                <a:custGeom>
                  <a:avLst/>
                  <a:gdLst/>
                  <a:ahLst/>
                  <a:cxnLst/>
                  <a:rect l="l" t="t" r="r" b="b"/>
                  <a:pathLst>
                    <a:path w="8892" h="8815" extrusionOk="0">
                      <a:moveTo>
                        <a:pt x="4422" y="0"/>
                      </a:moveTo>
                      <a:cubicBezTo>
                        <a:pt x="3805" y="0"/>
                        <a:pt x="3153" y="127"/>
                        <a:pt x="2633" y="318"/>
                      </a:cubicBezTo>
                      <a:lnTo>
                        <a:pt x="2635" y="323"/>
                      </a:lnTo>
                      <a:cubicBezTo>
                        <a:pt x="2410" y="400"/>
                        <a:pt x="2194" y="503"/>
                        <a:pt x="1992" y="630"/>
                      </a:cubicBezTo>
                      <a:cubicBezTo>
                        <a:pt x="1631" y="848"/>
                        <a:pt x="1319" y="1142"/>
                        <a:pt x="1081" y="1492"/>
                      </a:cubicBezTo>
                      <a:cubicBezTo>
                        <a:pt x="1047" y="1543"/>
                        <a:pt x="140" y="2131"/>
                        <a:pt x="25" y="3170"/>
                      </a:cubicBezTo>
                      <a:cubicBezTo>
                        <a:pt x="0" y="3387"/>
                        <a:pt x="12" y="3609"/>
                        <a:pt x="56" y="3822"/>
                      </a:cubicBezTo>
                      <a:cubicBezTo>
                        <a:pt x="57" y="3824"/>
                        <a:pt x="59" y="3824"/>
                        <a:pt x="63" y="3824"/>
                      </a:cubicBezTo>
                      <a:cubicBezTo>
                        <a:pt x="106" y="3824"/>
                        <a:pt x="362" y="3745"/>
                        <a:pt x="702" y="3651"/>
                      </a:cubicBezTo>
                      <a:cubicBezTo>
                        <a:pt x="1177" y="3522"/>
                        <a:pt x="1817" y="3368"/>
                        <a:pt x="2287" y="3368"/>
                      </a:cubicBezTo>
                      <a:cubicBezTo>
                        <a:pt x="2444" y="3368"/>
                        <a:pt x="2582" y="3385"/>
                        <a:pt x="2689" y="3426"/>
                      </a:cubicBezTo>
                      <a:cubicBezTo>
                        <a:pt x="3456" y="3722"/>
                        <a:pt x="3546" y="4381"/>
                        <a:pt x="3390" y="5047"/>
                      </a:cubicBezTo>
                      <a:cubicBezTo>
                        <a:pt x="3393" y="5120"/>
                        <a:pt x="3393" y="5192"/>
                        <a:pt x="3390" y="5264"/>
                      </a:cubicBezTo>
                      <a:cubicBezTo>
                        <a:pt x="3375" y="5693"/>
                        <a:pt x="3319" y="6138"/>
                        <a:pt x="3456" y="6560"/>
                      </a:cubicBezTo>
                      <a:cubicBezTo>
                        <a:pt x="3497" y="6693"/>
                        <a:pt x="3546" y="6819"/>
                        <a:pt x="3594" y="6944"/>
                      </a:cubicBezTo>
                      <a:cubicBezTo>
                        <a:pt x="3637" y="6956"/>
                        <a:pt x="3689" y="6962"/>
                        <a:pt x="3737" y="6962"/>
                      </a:cubicBezTo>
                      <a:cubicBezTo>
                        <a:pt x="3823" y="6962"/>
                        <a:pt x="3897" y="6945"/>
                        <a:pt x="3892" y="6924"/>
                      </a:cubicBezTo>
                      <a:cubicBezTo>
                        <a:pt x="3847" y="6686"/>
                        <a:pt x="3801" y="6445"/>
                        <a:pt x="3817" y="6233"/>
                      </a:cubicBezTo>
                      <a:cubicBezTo>
                        <a:pt x="3815" y="6230"/>
                        <a:pt x="3817" y="6220"/>
                        <a:pt x="3817" y="6216"/>
                      </a:cubicBezTo>
                      <a:cubicBezTo>
                        <a:pt x="3837" y="6015"/>
                        <a:pt x="3917" y="5842"/>
                        <a:pt x="4088" y="5788"/>
                      </a:cubicBezTo>
                      <a:cubicBezTo>
                        <a:pt x="4122" y="5777"/>
                        <a:pt x="4159" y="5772"/>
                        <a:pt x="4198" y="5772"/>
                      </a:cubicBezTo>
                      <a:cubicBezTo>
                        <a:pt x="4370" y="5772"/>
                        <a:pt x="4588" y="5869"/>
                        <a:pt x="4753" y="6049"/>
                      </a:cubicBezTo>
                      <a:cubicBezTo>
                        <a:pt x="4998" y="6313"/>
                        <a:pt x="5031" y="6639"/>
                        <a:pt x="5067" y="6911"/>
                      </a:cubicBezTo>
                      <a:cubicBezTo>
                        <a:pt x="5145" y="7492"/>
                        <a:pt x="4710" y="7755"/>
                        <a:pt x="4710" y="7759"/>
                      </a:cubicBezTo>
                      <a:cubicBezTo>
                        <a:pt x="4717" y="7765"/>
                        <a:pt x="4722" y="7770"/>
                        <a:pt x="4723" y="7773"/>
                      </a:cubicBezTo>
                      <a:cubicBezTo>
                        <a:pt x="4719" y="7795"/>
                        <a:pt x="4715" y="7823"/>
                        <a:pt x="4712" y="7842"/>
                      </a:cubicBezTo>
                      <a:cubicBezTo>
                        <a:pt x="4709" y="7892"/>
                        <a:pt x="4702" y="7941"/>
                        <a:pt x="4689" y="7988"/>
                      </a:cubicBezTo>
                      <a:cubicBezTo>
                        <a:pt x="4673" y="8084"/>
                        <a:pt x="4656" y="8181"/>
                        <a:pt x="4635" y="8269"/>
                      </a:cubicBezTo>
                      <a:cubicBezTo>
                        <a:pt x="4594" y="8435"/>
                        <a:pt x="4558" y="8583"/>
                        <a:pt x="4553" y="8668"/>
                      </a:cubicBezTo>
                      <a:cubicBezTo>
                        <a:pt x="4549" y="8685"/>
                        <a:pt x="4548" y="8703"/>
                        <a:pt x="4551" y="8719"/>
                      </a:cubicBezTo>
                      <a:cubicBezTo>
                        <a:pt x="4551" y="8731"/>
                        <a:pt x="4554" y="8742"/>
                        <a:pt x="4561" y="8752"/>
                      </a:cubicBezTo>
                      <a:cubicBezTo>
                        <a:pt x="4567" y="8764"/>
                        <a:pt x="4577" y="8773"/>
                        <a:pt x="4587" y="8780"/>
                      </a:cubicBezTo>
                      <a:cubicBezTo>
                        <a:pt x="4594" y="8787"/>
                        <a:pt x="4608" y="8787"/>
                        <a:pt x="4622" y="8798"/>
                      </a:cubicBezTo>
                      <a:lnTo>
                        <a:pt x="4628" y="8798"/>
                      </a:lnTo>
                      <a:cubicBezTo>
                        <a:pt x="4660" y="8809"/>
                        <a:pt x="4702" y="8815"/>
                        <a:pt x="4754" y="8815"/>
                      </a:cubicBezTo>
                      <a:cubicBezTo>
                        <a:pt x="5085" y="8815"/>
                        <a:pt x="5792" y="8593"/>
                        <a:pt x="6441" y="8207"/>
                      </a:cubicBezTo>
                      <a:cubicBezTo>
                        <a:pt x="6903" y="7933"/>
                        <a:pt x="7333" y="7575"/>
                        <a:pt x="7574" y="7154"/>
                      </a:cubicBezTo>
                      <a:cubicBezTo>
                        <a:pt x="8192" y="6082"/>
                        <a:pt x="8891" y="4080"/>
                        <a:pt x="8223" y="2430"/>
                      </a:cubicBezTo>
                      <a:cubicBezTo>
                        <a:pt x="7798" y="1387"/>
                        <a:pt x="6520" y="428"/>
                        <a:pt x="5316" y="108"/>
                      </a:cubicBezTo>
                      <a:cubicBezTo>
                        <a:pt x="5042" y="33"/>
                        <a:pt x="4737" y="0"/>
                        <a:pt x="4422" y="0"/>
                      </a:cubicBezTo>
                      <a:close/>
                    </a:path>
                  </a:pathLst>
                </a:custGeom>
                <a:solidFill>
                  <a:srgbClr val="DDD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7"/>
                <p:cNvSpPr/>
                <p:nvPr/>
              </p:nvSpPr>
              <p:spPr>
                <a:xfrm>
                  <a:off x="1722675" y="3529450"/>
                  <a:ext cx="309725" cy="565600"/>
                </a:xfrm>
                <a:custGeom>
                  <a:avLst/>
                  <a:gdLst/>
                  <a:ahLst/>
                  <a:cxnLst/>
                  <a:rect l="l" t="t" r="r" b="b"/>
                  <a:pathLst>
                    <a:path w="12389" h="22624" extrusionOk="0">
                      <a:moveTo>
                        <a:pt x="6376" y="0"/>
                      </a:moveTo>
                      <a:cubicBezTo>
                        <a:pt x="6248" y="0"/>
                        <a:pt x="6120" y="9"/>
                        <a:pt x="5992" y="24"/>
                      </a:cubicBezTo>
                      <a:lnTo>
                        <a:pt x="5996" y="28"/>
                      </a:lnTo>
                      <a:cubicBezTo>
                        <a:pt x="6025" y="57"/>
                        <a:pt x="7012" y="1046"/>
                        <a:pt x="4964" y="1806"/>
                      </a:cubicBezTo>
                      <a:cubicBezTo>
                        <a:pt x="4380" y="2023"/>
                        <a:pt x="3873" y="2101"/>
                        <a:pt x="3447" y="2101"/>
                      </a:cubicBezTo>
                      <a:cubicBezTo>
                        <a:pt x="2382" y="2101"/>
                        <a:pt x="1821" y="1617"/>
                        <a:pt x="1821" y="1617"/>
                      </a:cubicBezTo>
                      <a:cubicBezTo>
                        <a:pt x="1570" y="1772"/>
                        <a:pt x="1274" y="1959"/>
                        <a:pt x="992" y="2268"/>
                      </a:cubicBezTo>
                      <a:cubicBezTo>
                        <a:pt x="2013" y="2327"/>
                        <a:pt x="3191" y="3107"/>
                        <a:pt x="3230" y="4715"/>
                      </a:cubicBezTo>
                      <a:cubicBezTo>
                        <a:pt x="3248" y="5337"/>
                        <a:pt x="2467" y="6670"/>
                        <a:pt x="1378" y="6928"/>
                      </a:cubicBezTo>
                      <a:lnTo>
                        <a:pt x="0" y="7375"/>
                      </a:lnTo>
                      <a:cubicBezTo>
                        <a:pt x="23" y="7654"/>
                        <a:pt x="49" y="7946"/>
                        <a:pt x="85" y="8257"/>
                      </a:cubicBezTo>
                      <a:cubicBezTo>
                        <a:pt x="205" y="9295"/>
                        <a:pt x="404" y="10650"/>
                        <a:pt x="634" y="12109"/>
                      </a:cubicBezTo>
                      <a:cubicBezTo>
                        <a:pt x="1220" y="15819"/>
                        <a:pt x="2020" y="20201"/>
                        <a:pt x="2309" y="21764"/>
                      </a:cubicBezTo>
                      <a:cubicBezTo>
                        <a:pt x="2378" y="22140"/>
                        <a:pt x="2419" y="22357"/>
                        <a:pt x="2419" y="22357"/>
                      </a:cubicBezTo>
                      <a:cubicBezTo>
                        <a:pt x="2594" y="22536"/>
                        <a:pt x="3079" y="22624"/>
                        <a:pt x="3788" y="22624"/>
                      </a:cubicBezTo>
                      <a:cubicBezTo>
                        <a:pt x="4951" y="22624"/>
                        <a:pt x="6718" y="22388"/>
                        <a:pt x="8709" y="21941"/>
                      </a:cubicBezTo>
                      <a:cubicBezTo>
                        <a:pt x="8751" y="21931"/>
                        <a:pt x="8797" y="21918"/>
                        <a:pt x="8842" y="21907"/>
                      </a:cubicBezTo>
                      <a:cubicBezTo>
                        <a:pt x="9768" y="21670"/>
                        <a:pt x="10932" y="21079"/>
                        <a:pt x="11671" y="20424"/>
                      </a:cubicBezTo>
                      <a:cubicBezTo>
                        <a:pt x="12077" y="20064"/>
                        <a:pt x="12354" y="19685"/>
                        <a:pt x="12389" y="19335"/>
                      </a:cubicBezTo>
                      <a:cubicBezTo>
                        <a:pt x="11873" y="15256"/>
                        <a:pt x="10146" y="6845"/>
                        <a:pt x="9648" y="4424"/>
                      </a:cubicBezTo>
                      <a:cubicBezTo>
                        <a:pt x="9586" y="4120"/>
                        <a:pt x="9504" y="3690"/>
                        <a:pt x="9379" y="3217"/>
                      </a:cubicBezTo>
                      <a:cubicBezTo>
                        <a:pt x="9011" y="1821"/>
                        <a:pt x="8262" y="56"/>
                        <a:pt x="6465" y="2"/>
                      </a:cubicBezTo>
                      <a:cubicBezTo>
                        <a:pt x="6436" y="1"/>
                        <a:pt x="6406" y="0"/>
                        <a:pt x="63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7"/>
                <p:cNvSpPr/>
                <p:nvPr/>
              </p:nvSpPr>
              <p:spPr>
                <a:xfrm>
                  <a:off x="1404325" y="3406725"/>
                  <a:ext cx="211050" cy="353875"/>
                </a:xfrm>
                <a:custGeom>
                  <a:avLst/>
                  <a:gdLst/>
                  <a:ahLst/>
                  <a:cxnLst/>
                  <a:rect l="l" t="t" r="r" b="b"/>
                  <a:pathLst>
                    <a:path w="8442" h="14155" extrusionOk="0">
                      <a:moveTo>
                        <a:pt x="852" y="0"/>
                      </a:moveTo>
                      <a:cubicBezTo>
                        <a:pt x="474" y="0"/>
                        <a:pt x="254" y="278"/>
                        <a:pt x="78" y="595"/>
                      </a:cubicBezTo>
                      <a:cubicBezTo>
                        <a:pt x="9" y="718"/>
                        <a:pt x="0" y="925"/>
                        <a:pt x="28" y="1179"/>
                      </a:cubicBezTo>
                      <a:cubicBezTo>
                        <a:pt x="84" y="1669"/>
                        <a:pt x="281" y="2340"/>
                        <a:pt x="491" y="2992"/>
                      </a:cubicBezTo>
                      <a:cubicBezTo>
                        <a:pt x="675" y="3567"/>
                        <a:pt x="868" y="4126"/>
                        <a:pt x="973" y="4520"/>
                      </a:cubicBezTo>
                      <a:lnTo>
                        <a:pt x="1383" y="5758"/>
                      </a:lnTo>
                      <a:lnTo>
                        <a:pt x="3758" y="12913"/>
                      </a:lnTo>
                      <a:cubicBezTo>
                        <a:pt x="3845" y="13156"/>
                        <a:pt x="3965" y="13335"/>
                        <a:pt x="4106" y="13468"/>
                      </a:cubicBezTo>
                      <a:cubicBezTo>
                        <a:pt x="4463" y="13907"/>
                        <a:pt x="4994" y="14155"/>
                        <a:pt x="5546" y="14155"/>
                      </a:cubicBezTo>
                      <a:cubicBezTo>
                        <a:pt x="5685" y="14155"/>
                        <a:pt x="5826" y="14139"/>
                        <a:pt x="5965" y="14107"/>
                      </a:cubicBezTo>
                      <a:lnTo>
                        <a:pt x="6137" y="14059"/>
                      </a:lnTo>
                      <a:lnTo>
                        <a:pt x="8441" y="13417"/>
                      </a:lnTo>
                      <a:cubicBezTo>
                        <a:pt x="8103" y="12243"/>
                        <a:pt x="7627" y="10809"/>
                        <a:pt x="7318" y="9642"/>
                      </a:cubicBezTo>
                      <a:lnTo>
                        <a:pt x="6185" y="10111"/>
                      </a:lnTo>
                      <a:lnTo>
                        <a:pt x="6137" y="10011"/>
                      </a:lnTo>
                      <a:lnTo>
                        <a:pt x="4490" y="6610"/>
                      </a:lnTo>
                      <a:lnTo>
                        <a:pt x="2932" y="3390"/>
                      </a:lnTo>
                      <a:cubicBezTo>
                        <a:pt x="2902" y="3229"/>
                        <a:pt x="2858" y="3017"/>
                        <a:pt x="2804" y="2781"/>
                      </a:cubicBezTo>
                      <a:cubicBezTo>
                        <a:pt x="2608" y="1932"/>
                        <a:pt x="2277" y="767"/>
                        <a:pt x="1940" y="504"/>
                      </a:cubicBezTo>
                      <a:cubicBezTo>
                        <a:pt x="1470" y="140"/>
                        <a:pt x="1121" y="0"/>
                        <a:pt x="852" y="0"/>
                      </a:cubicBezTo>
                      <a:close/>
                    </a:path>
                  </a:pathLst>
                </a:custGeom>
                <a:solidFill>
                  <a:srgbClr val="D3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7"/>
                <p:cNvSpPr/>
                <p:nvPr/>
              </p:nvSpPr>
              <p:spPr>
                <a:xfrm>
                  <a:off x="1586075" y="3585975"/>
                  <a:ext cx="217825" cy="162050"/>
                </a:xfrm>
                <a:custGeom>
                  <a:avLst/>
                  <a:gdLst/>
                  <a:ahLst/>
                  <a:cxnLst/>
                  <a:rect l="l" t="t" r="r" b="b"/>
                  <a:pathLst>
                    <a:path w="8713" h="6482" extrusionOk="0">
                      <a:moveTo>
                        <a:pt x="6323" y="0"/>
                      </a:moveTo>
                      <a:cubicBezTo>
                        <a:pt x="6175" y="0"/>
                        <a:pt x="6028" y="17"/>
                        <a:pt x="5884" y="51"/>
                      </a:cubicBezTo>
                      <a:lnTo>
                        <a:pt x="4438" y="603"/>
                      </a:lnTo>
                      <a:lnTo>
                        <a:pt x="4388" y="621"/>
                      </a:lnTo>
                      <a:lnTo>
                        <a:pt x="2915" y="1183"/>
                      </a:lnTo>
                      <a:lnTo>
                        <a:pt x="0" y="2293"/>
                      </a:lnTo>
                      <a:cubicBezTo>
                        <a:pt x="15" y="2352"/>
                        <a:pt x="33" y="2413"/>
                        <a:pt x="48" y="2472"/>
                      </a:cubicBezTo>
                      <a:cubicBezTo>
                        <a:pt x="357" y="3639"/>
                        <a:pt x="833" y="5073"/>
                        <a:pt x="1170" y="6247"/>
                      </a:cubicBezTo>
                      <a:cubicBezTo>
                        <a:pt x="1193" y="6326"/>
                        <a:pt x="1217" y="6406"/>
                        <a:pt x="1237" y="6482"/>
                      </a:cubicBezTo>
                      <a:lnTo>
                        <a:pt x="4477" y="5433"/>
                      </a:lnTo>
                      <a:lnTo>
                        <a:pt x="5466" y="5114"/>
                      </a:lnTo>
                      <a:lnTo>
                        <a:pt x="6844" y="4667"/>
                      </a:lnTo>
                      <a:cubicBezTo>
                        <a:pt x="7931" y="4409"/>
                        <a:pt x="8712" y="3076"/>
                        <a:pt x="8696" y="2454"/>
                      </a:cubicBezTo>
                      <a:cubicBezTo>
                        <a:pt x="8657" y="846"/>
                        <a:pt x="7477" y="66"/>
                        <a:pt x="6458" y="5"/>
                      </a:cubicBezTo>
                      <a:cubicBezTo>
                        <a:pt x="6413" y="2"/>
                        <a:pt x="6368" y="0"/>
                        <a:pt x="63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27"/>
              <p:cNvGrpSpPr/>
              <p:nvPr/>
            </p:nvGrpSpPr>
            <p:grpSpPr>
              <a:xfrm>
                <a:off x="1520804" y="1689157"/>
                <a:ext cx="743328" cy="1827721"/>
                <a:chOff x="1444075" y="1240550"/>
                <a:chExt cx="588775" cy="1447700"/>
              </a:xfrm>
            </p:grpSpPr>
            <p:sp>
              <p:nvSpPr>
                <p:cNvPr id="394" name="Google Shape;394;p27"/>
                <p:cNvSpPr/>
                <p:nvPr/>
              </p:nvSpPr>
              <p:spPr>
                <a:xfrm>
                  <a:off x="1809325" y="2595400"/>
                  <a:ext cx="81900" cy="67100"/>
                </a:xfrm>
                <a:custGeom>
                  <a:avLst/>
                  <a:gdLst/>
                  <a:ahLst/>
                  <a:cxnLst/>
                  <a:rect l="l" t="t" r="r" b="b"/>
                  <a:pathLst>
                    <a:path w="3276" h="2684" extrusionOk="0">
                      <a:moveTo>
                        <a:pt x="1032" y="0"/>
                      </a:moveTo>
                      <a:cubicBezTo>
                        <a:pt x="953" y="238"/>
                        <a:pt x="291" y="1736"/>
                        <a:pt x="66" y="2253"/>
                      </a:cubicBezTo>
                      <a:cubicBezTo>
                        <a:pt x="1" y="2404"/>
                        <a:pt x="43" y="2580"/>
                        <a:pt x="173" y="2684"/>
                      </a:cubicBezTo>
                      <a:lnTo>
                        <a:pt x="1163" y="2649"/>
                      </a:lnTo>
                      <a:cubicBezTo>
                        <a:pt x="1231" y="2672"/>
                        <a:pt x="1302" y="2684"/>
                        <a:pt x="1371" y="2684"/>
                      </a:cubicBezTo>
                      <a:cubicBezTo>
                        <a:pt x="1532" y="2684"/>
                        <a:pt x="1691" y="2623"/>
                        <a:pt x="1812" y="2511"/>
                      </a:cubicBezTo>
                      <a:lnTo>
                        <a:pt x="2142" y="2202"/>
                      </a:lnTo>
                      <a:lnTo>
                        <a:pt x="3057" y="660"/>
                      </a:lnTo>
                      <a:cubicBezTo>
                        <a:pt x="3072" y="644"/>
                        <a:pt x="3174" y="496"/>
                        <a:pt x="3172" y="475"/>
                      </a:cubicBezTo>
                      <a:lnTo>
                        <a:pt x="3275" y="307"/>
                      </a:lnTo>
                      <a:lnTo>
                        <a:pt x="3261" y="69"/>
                      </a:lnTo>
                      <a:cubicBezTo>
                        <a:pt x="3064" y="79"/>
                        <a:pt x="2861" y="83"/>
                        <a:pt x="2655" y="83"/>
                      </a:cubicBezTo>
                      <a:cubicBezTo>
                        <a:pt x="2135" y="83"/>
                        <a:pt x="1587" y="54"/>
                        <a:pt x="1032" y="0"/>
                      </a:cubicBezTo>
                      <a:close/>
                    </a:path>
                  </a:pathLst>
                </a:custGeom>
                <a:solidFill>
                  <a:srgbClr val="D8BA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7"/>
                <p:cNvSpPr/>
                <p:nvPr/>
              </p:nvSpPr>
              <p:spPr>
                <a:xfrm>
                  <a:off x="1681850" y="2562225"/>
                  <a:ext cx="74475" cy="67300"/>
                </a:xfrm>
                <a:custGeom>
                  <a:avLst/>
                  <a:gdLst/>
                  <a:ahLst/>
                  <a:cxnLst/>
                  <a:rect l="l" t="t" r="r" b="b"/>
                  <a:pathLst>
                    <a:path w="2979" h="2692" extrusionOk="0">
                      <a:moveTo>
                        <a:pt x="998" y="0"/>
                      </a:moveTo>
                      <a:cubicBezTo>
                        <a:pt x="677" y="866"/>
                        <a:pt x="309" y="1695"/>
                        <a:pt x="76" y="2104"/>
                      </a:cubicBezTo>
                      <a:cubicBezTo>
                        <a:pt x="1" y="2237"/>
                        <a:pt x="80" y="2404"/>
                        <a:pt x="231" y="2431"/>
                      </a:cubicBezTo>
                      <a:lnTo>
                        <a:pt x="1157" y="2687"/>
                      </a:lnTo>
                      <a:cubicBezTo>
                        <a:pt x="1176" y="2690"/>
                        <a:pt x="1196" y="2692"/>
                        <a:pt x="1217" y="2692"/>
                      </a:cubicBezTo>
                      <a:cubicBezTo>
                        <a:pt x="1395" y="2692"/>
                        <a:pt x="1617" y="2573"/>
                        <a:pt x="1750" y="2467"/>
                      </a:cubicBezTo>
                      <a:lnTo>
                        <a:pt x="2728" y="1327"/>
                      </a:lnTo>
                      <a:lnTo>
                        <a:pt x="2978" y="752"/>
                      </a:lnTo>
                      <a:cubicBezTo>
                        <a:pt x="2099" y="526"/>
                        <a:pt x="1599" y="321"/>
                        <a:pt x="998" y="0"/>
                      </a:cubicBezTo>
                      <a:close/>
                    </a:path>
                  </a:pathLst>
                </a:custGeom>
                <a:solidFill>
                  <a:srgbClr val="D8BA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7"/>
                <p:cNvSpPr/>
                <p:nvPr/>
              </p:nvSpPr>
              <p:spPr>
                <a:xfrm>
                  <a:off x="1880725" y="2598425"/>
                  <a:ext cx="17600" cy="66675"/>
                </a:xfrm>
                <a:custGeom>
                  <a:avLst/>
                  <a:gdLst/>
                  <a:ahLst/>
                  <a:cxnLst/>
                  <a:rect l="l" t="t" r="r" b="b"/>
                  <a:pathLst>
                    <a:path w="704" h="2667" extrusionOk="0">
                      <a:moveTo>
                        <a:pt x="703" y="1"/>
                      </a:moveTo>
                      <a:lnTo>
                        <a:pt x="101" y="1421"/>
                      </a:lnTo>
                      <a:cubicBezTo>
                        <a:pt x="51" y="1789"/>
                        <a:pt x="20" y="2379"/>
                        <a:pt x="1" y="2566"/>
                      </a:cubicBezTo>
                      <a:lnTo>
                        <a:pt x="370" y="2666"/>
                      </a:lnTo>
                      <a:cubicBezTo>
                        <a:pt x="505" y="1883"/>
                        <a:pt x="556" y="1214"/>
                        <a:pt x="639" y="613"/>
                      </a:cubicBezTo>
                      <a:lnTo>
                        <a:pt x="626" y="612"/>
                      </a:lnTo>
                      <a:lnTo>
                        <a:pt x="7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7"/>
                <p:cNvSpPr/>
                <p:nvPr/>
              </p:nvSpPr>
              <p:spPr>
                <a:xfrm>
                  <a:off x="1751975" y="2582900"/>
                  <a:ext cx="14725" cy="41675"/>
                </a:xfrm>
                <a:custGeom>
                  <a:avLst/>
                  <a:gdLst/>
                  <a:ahLst/>
                  <a:cxnLst/>
                  <a:rect l="l" t="t" r="r" b="b"/>
                  <a:pathLst>
                    <a:path w="589" h="1667" extrusionOk="0">
                      <a:moveTo>
                        <a:pt x="457" y="1"/>
                      </a:moveTo>
                      <a:lnTo>
                        <a:pt x="116" y="696"/>
                      </a:lnTo>
                      <a:cubicBezTo>
                        <a:pt x="66" y="1065"/>
                        <a:pt x="22" y="1376"/>
                        <a:pt x="1" y="1564"/>
                      </a:cubicBezTo>
                      <a:lnTo>
                        <a:pt x="373" y="1666"/>
                      </a:lnTo>
                      <a:cubicBezTo>
                        <a:pt x="477" y="1059"/>
                        <a:pt x="531" y="523"/>
                        <a:pt x="589" y="32"/>
                      </a:cubicBezTo>
                      <a:cubicBezTo>
                        <a:pt x="544" y="22"/>
                        <a:pt x="500" y="12"/>
                        <a:pt x="4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7"/>
                <p:cNvSpPr/>
                <p:nvPr/>
              </p:nvSpPr>
              <p:spPr>
                <a:xfrm>
                  <a:off x="1704425" y="1240550"/>
                  <a:ext cx="298700" cy="346875"/>
                </a:xfrm>
                <a:custGeom>
                  <a:avLst/>
                  <a:gdLst/>
                  <a:ahLst/>
                  <a:cxnLst/>
                  <a:rect l="l" t="t" r="r" b="b"/>
                  <a:pathLst>
                    <a:path w="11948" h="13875" extrusionOk="0">
                      <a:moveTo>
                        <a:pt x="6021" y="0"/>
                      </a:moveTo>
                      <a:cubicBezTo>
                        <a:pt x="4535" y="0"/>
                        <a:pt x="2955" y="695"/>
                        <a:pt x="2315" y="1930"/>
                      </a:cubicBezTo>
                      <a:cubicBezTo>
                        <a:pt x="1436" y="2918"/>
                        <a:pt x="1316" y="4237"/>
                        <a:pt x="1164" y="5593"/>
                      </a:cubicBezTo>
                      <a:cubicBezTo>
                        <a:pt x="1155" y="5671"/>
                        <a:pt x="1217" y="5763"/>
                        <a:pt x="1299" y="5763"/>
                      </a:cubicBezTo>
                      <a:cubicBezTo>
                        <a:pt x="1316" y="5763"/>
                        <a:pt x="1334" y="5759"/>
                        <a:pt x="1352" y="5749"/>
                      </a:cubicBezTo>
                      <a:cubicBezTo>
                        <a:pt x="1459" y="5698"/>
                        <a:pt x="1563" y="5641"/>
                        <a:pt x="1671" y="5583"/>
                      </a:cubicBezTo>
                      <a:lnTo>
                        <a:pt x="1671" y="5583"/>
                      </a:lnTo>
                      <a:cubicBezTo>
                        <a:pt x="1543" y="7157"/>
                        <a:pt x="1505" y="9052"/>
                        <a:pt x="1477" y="9453"/>
                      </a:cubicBezTo>
                      <a:cubicBezTo>
                        <a:pt x="1374" y="10819"/>
                        <a:pt x="820" y="11609"/>
                        <a:pt x="8" y="12683"/>
                      </a:cubicBezTo>
                      <a:cubicBezTo>
                        <a:pt x="1" y="12689"/>
                        <a:pt x="12" y="12702"/>
                        <a:pt x="26" y="12716"/>
                      </a:cubicBezTo>
                      <a:lnTo>
                        <a:pt x="1300" y="11648"/>
                      </a:lnTo>
                      <a:cubicBezTo>
                        <a:pt x="1420" y="11551"/>
                        <a:pt x="1553" y="11472"/>
                        <a:pt x="1696" y="11415"/>
                      </a:cubicBezTo>
                      <a:cubicBezTo>
                        <a:pt x="2078" y="11041"/>
                        <a:pt x="2586" y="10794"/>
                        <a:pt x="3280" y="10784"/>
                      </a:cubicBezTo>
                      <a:cubicBezTo>
                        <a:pt x="3653" y="10661"/>
                        <a:pt x="3885" y="10556"/>
                        <a:pt x="4085" y="10476"/>
                      </a:cubicBezTo>
                      <a:lnTo>
                        <a:pt x="3969" y="9809"/>
                      </a:lnTo>
                      <a:cubicBezTo>
                        <a:pt x="3955" y="9802"/>
                        <a:pt x="3942" y="9799"/>
                        <a:pt x="3929" y="9791"/>
                      </a:cubicBezTo>
                      <a:cubicBezTo>
                        <a:pt x="2750" y="9137"/>
                        <a:pt x="2280" y="7329"/>
                        <a:pt x="2044" y="5378"/>
                      </a:cubicBezTo>
                      <a:cubicBezTo>
                        <a:pt x="2720" y="4997"/>
                        <a:pt x="3364" y="4562"/>
                        <a:pt x="3970" y="4078"/>
                      </a:cubicBezTo>
                      <a:cubicBezTo>
                        <a:pt x="4141" y="4347"/>
                        <a:pt x="4333" y="4601"/>
                        <a:pt x="4547" y="4840"/>
                      </a:cubicBezTo>
                      <a:cubicBezTo>
                        <a:pt x="4946" y="5290"/>
                        <a:pt x="5456" y="5626"/>
                        <a:pt x="6028" y="5815"/>
                      </a:cubicBezTo>
                      <a:cubicBezTo>
                        <a:pt x="6200" y="7007"/>
                        <a:pt x="6302" y="8209"/>
                        <a:pt x="6335" y="9413"/>
                      </a:cubicBezTo>
                      <a:cubicBezTo>
                        <a:pt x="6369" y="10901"/>
                        <a:pt x="6271" y="12256"/>
                        <a:pt x="5975" y="13077"/>
                      </a:cubicBezTo>
                      <a:cubicBezTo>
                        <a:pt x="5901" y="13284"/>
                        <a:pt x="5814" y="13459"/>
                        <a:pt x="5714" y="13591"/>
                      </a:cubicBezTo>
                      <a:cubicBezTo>
                        <a:pt x="5624" y="13709"/>
                        <a:pt x="5711" y="13852"/>
                        <a:pt x="5850" y="13852"/>
                      </a:cubicBezTo>
                      <a:cubicBezTo>
                        <a:pt x="6332" y="13855"/>
                        <a:pt x="6828" y="13874"/>
                        <a:pt x="7325" y="13874"/>
                      </a:cubicBezTo>
                      <a:cubicBezTo>
                        <a:pt x="7534" y="13874"/>
                        <a:pt x="7743" y="13871"/>
                        <a:pt x="7951" y="13862"/>
                      </a:cubicBezTo>
                      <a:cubicBezTo>
                        <a:pt x="8739" y="13826"/>
                        <a:pt x="9514" y="13701"/>
                        <a:pt x="10215" y="13348"/>
                      </a:cubicBezTo>
                      <a:cubicBezTo>
                        <a:pt x="10347" y="13284"/>
                        <a:pt x="10475" y="13210"/>
                        <a:pt x="10598" y="13131"/>
                      </a:cubicBezTo>
                      <a:cubicBezTo>
                        <a:pt x="11948" y="12243"/>
                        <a:pt x="11197" y="5143"/>
                        <a:pt x="10680" y="3979"/>
                      </a:cubicBezTo>
                      <a:cubicBezTo>
                        <a:pt x="10133" y="2747"/>
                        <a:pt x="9141" y="915"/>
                        <a:pt x="7783" y="330"/>
                      </a:cubicBezTo>
                      <a:cubicBezTo>
                        <a:pt x="7657" y="278"/>
                        <a:pt x="7527" y="241"/>
                        <a:pt x="7393" y="222"/>
                      </a:cubicBezTo>
                      <a:cubicBezTo>
                        <a:pt x="6968" y="73"/>
                        <a:pt x="6499" y="0"/>
                        <a:pt x="6021" y="0"/>
                      </a:cubicBezTo>
                      <a:close/>
                    </a:path>
                  </a:pathLst>
                </a:custGeom>
                <a:solidFill>
                  <a:srgbClr val="9E6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7"/>
                <p:cNvSpPr/>
                <p:nvPr/>
              </p:nvSpPr>
              <p:spPr>
                <a:xfrm>
                  <a:off x="1444075" y="1429725"/>
                  <a:ext cx="302750" cy="324725"/>
                </a:xfrm>
                <a:custGeom>
                  <a:avLst/>
                  <a:gdLst/>
                  <a:ahLst/>
                  <a:cxnLst/>
                  <a:rect l="l" t="t" r="r" b="b"/>
                  <a:pathLst>
                    <a:path w="12110" h="12989" extrusionOk="0">
                      <a:moveTo>
                        <a:pt x="1037" y="1"/>
                      </a:moveTo>
                      <a:cubicBezTo>
                        <a:pt x="649" y="1"/>
                        <a:pt x="464" y="285"/>
                        <a:pt x="327" y="606"/>
                      </a:cubicBezTo>
                      <a:cubicBezTo>
                        <a:pt x="0" y="1378"/>
                        <a:pt x="1214" y="3290"/>
                        <a:pt x="1435" y="4178"/>
                      </a:cubicBezTo>
                      <a:lnTo>
                        <a:pt x="3895" y="11970"/>
                      </a:lnTo>
                      <a:cubicBezTo>
                        <a:pt x="4030" y="12325"/>
                        <a:pt x="4290" y="12617"/>
                        <a:pt x="4623" y="12795"/>
                      </a:cubicBezTo>
                      <a:cubicBezTo>
                        <a:pt x="4644" y="12806"/>
                        <a:pt x="4662" y="12818"/>
                        <a:pt x="4682" y="12827"/>
                      </a:cubicBezTo>
                      <a:cubicBezTo>
                        <a:pt x="4739" y="12855"/>
                        <a:pt x="4799" y="12877"/>
                        <a:pt x="4859" y="12896"/>
                      </a:cubicBezTo>
                      <a:cubicBezTo>
                        <a:pt x="4899" y="12911"/>
                        <a:pt x="4937" y="12926"/>
                        <a:pt x="4978" y="12938"/>
                      </a:cubicBezTo>
                      <a:cubicBezTo>
                        <a:pt x="5025" y="12951"/>
                        <a:pt x="5075" y="12957"/>
                        <a:pt x="5124" y="12965"/>
                      </a:cubicBezTo>
                      <a:cubicBezTo>
                        <a:pt x="5175" y="12975"/>
                        <a:pt x="5227" y="12982"/>
                        <a:pt x="5280" y="12987"/>
                      </a:cubicBezTo>
                      <a:cubicBezTo>
                        <a:pt x="5295" y="12988"/>
                        <a:pt x="5309" y="12988"/>
                        <a:pt x="5324" y="12988"/>
                      </a:cubicBezTo>
                      <a:cubicBezTo>
                        <a:pt x="5353" y="12988"/>
                        <a:pt x="5383" y="12987"/>
                        <a:pt x="5411" y="12987"/>
                      </a:cubicBezTo>
                      <a:cubicBezTo>
                        <a:pt x="5470" y="12987"/>
                        <a:pt x="5529" y="12983"/>
                        <a:pt x="5589" y="12977"/>
                      </a:cubicBezTo>
                      <a:cubicBezTo>
                        <a:pt x="5630" y="12972"/>
                        <a:pt x="5672" y="12961"/>
                        <a:pt x="5713" y="12952"/>
                      </a:cubicBezTo>
                      <a:cubicBezTo>
                        <a:pt x="5772" y="12941"/>
                        <a:pt x="5832" y="12924"/>
                        <a:pt x="5889" y="12906"/>
                      </a:cubicBezTo>
                      <a:cubicBezTo>
                        <a:pt x="5904" y="12901"/>
                        <a:pt x="5920" y="12900"/>
                        <a:pt x="5935" y="12895"/>
                      </a:cubicBezTo>
                      <a:cubicBezTo>
                        <a:pt x="5970" y="12882"/>
                        <a:pt x="6001" y="12862"/>
                        <a:pt x="6034" y="12846"/>
                      </a:cubicBezTo>
                      <a:cubicBezTo>
                        <a:pt x="6076" y="12826"/>
                        <a:pt x="6121" y="12808"/>
                        <a:pt x="6162" y="12783"/>
                      </a:cubicBezTo>
                      <a:cubicBezTo>
                        <a:pt x="6226" y="12747"/>
                        <a:pt x="6285" y="12706"/>
                        <a:pt x="6342" y="12660"/>
                      </a:cubicBezTo>
                      <a:cubicBezTo>
                        <a:pt x="6357" y="12648"/>
                        <a:pt x="6373" y="12642"/>
                        <a:pt x="6388" y="12629"/>
                      </a:cubicBezTo>
                      <a:lnTo>
                        <a:pt x="6451" y="12578"/>
                      </a:lnTo>
                      <a:cubicBezTo>
                        <a:pt x="6457" y="12571"/>
                        <a:pt x="6465" y="12565"/>
                        <a:pt x="6474" y="12558"/>
                      </a:cubicBezTo>
                      <a:lnTo>
                        <a:pt x="11036" y="8737"/>
                      </a:lnTo>
                      <a:cubicBezTo>
                        <a:pt x="10321" y="7122"/>
                        <a:pt x="11100" y="6144"/>
                        <a:pt x="12070" y="3881"/>
                      </a:cubicBezTo>
                      <a:cubicBezTo>
                        <a:pt x="12083" y="3869"/>
                        <a:pt x="12098" y="3861"/>
                        <a:pt x="12110" y="3848"/>
                      </a:cubicBezTo>
                      <a:lnTo>
                        <a:pt x="12110" y="3848"/>
                      </a:lnTo>
                      <a:cubicBezTo>
                        <a:pt x="11967" y="3905"/>
                        <a:pt x="11834" y="3984"/>
                        <a:pt x="11714" y="4081"/>
                      </a:cubicBezTo>
                      <a:lnTo>
                        <a:pt x="10440" y="5149"/>
                      </a:lnTo>
                      <a:lnTo>
                        <a:pt x="5891" y="8957"/>
                      </a:lnTo>
                      <a:lnTo>
                        <a:pt x="3186" y="3653"/>
                      </a:lnTo>
                      <a:cubicBezTo>
                        <a:pt x="3173" y="3390"/>
                        <a:pt x="3112" y="2871"/>
                        <a:pt x="2982" y="2321"/>
                      </a:cubicBezTo>
                      <a:cubicBezTo>
                        <a:pt x="2800" y="1529"/>
                        <a:pt x="2480" y="665"/>
                        <a:pt x="1969" y="350"/>
                      </a:cubicBezTo>
                      <a:cubicBezTo>
                        <a:pt x="1566" y="100"/>
                        <a:pt x="1266" y="1"/>
                        <a:pt x="1037" y="1"/>
                      </a:cubicBezTo>
                      <a:close/>
                    </a:path>
                  </a:pathLst>
                </a:custGeom>
                <a:solidFill>
                  <a:srgbClr val="D8BA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7"/>
                <p:cNvSpPr/>
                <p:nvPr/>
              </p:nvSpPr>
              <p:spPr>
                <a:xfrm>
                  <a:off x="1895950" y="1574225"/>
                  <a:ext cx="136900" cy="590600"/>
                </a:xfrm>
                <a:custGeom>
                  <a:avLst/>
                  <a:gdLst/>
                  <a:ahLst/>
                  <a:cxnLst/>
                  <a:rect l="l" t="t" r="r" b="b"/>
                  <a:pathLst>
                    <a:path w="5476" h="23624" extrusionOk="0">
                      <a:moveTo>
                        <a:pt x="2556" y="1"/>
                      </a:moveTo>
                      <a:cubicBezTo>
                        <a:pt x="1853" y="354"/>
                        <a:pt x="1080" y="479"/>
                        <a:pt x="291" y="515"/>
                      </a:cubicBezTo>
                      <a:cubicBezTo>
                        <a:pt x="81" y="868"/>
                        <a:pt x="16" y="1290"/>
                        <a:pt x="108" y="1691"/>
                      </a:cubicBezTo>
                      <a:lnTo>
                        <a:pt x="1127" y="6134"/>
                      </a:lnTo>
                      <a:lnTo>
                        <a:pt x="2283" y="11176"/>
                      </a:lnTo>
                      <a:lnTo>
                        <a:pt x="1921" y="13659"/>
                      </a:lnTo>
                      <a:lnTo>
                        <a:pt x="1096" y="19282"/>
                      </a:lnTo>
                      <a:cubicBezTo>
                        <a:pt x="955" y="19508"/>
                        <a:pt x="718" y="19970"/>
                        <a:pt x="513" y="20500"/>
                      </a:cubicBezTo>
                      <a:cubicBezTo>
                        <a:pt x="223" y="21256"/>
                        <a:pt x="1" y="22151"/>
                        <a:pt x="246" y="22701"/>
                      </a:cubicBezTo>
                      <a:cubicBezTo>
                        <a:pt x="558" y="23403"/>
                        <a:pt x="869" y="23624"/>
                        <a:pt x="1168" y="23624"/>
                      </a:cubicBezTo>
                      <a:cubicBezTo>
                        <a:pt x="1367" y="23624"/>
                        <a:pt x="1561" y="23526"/>
                        <a:pt x="1748" y="23407"/>
                      </a:cubicBezTo>
                      <a:cubicBezTo>
                        <a:pt x="2453" y="22952"/>
                        <a:pt x="2462" y="20628"/>
                        <a:pt x="2817" y="19646"/>
                      </a:cubicBezTo>
                      <a:lnTo>
                        <a:pt x="2991" y="19103"/>
                      </a:lnTo>
                      <a:lnTo>
                        <a:pt x="5405" y="11577"/>
                      </a:lnTo>
                      <a:cubicBezTo>
                        <a:pt x="5437" y="11442"/>
                        <a:pt x="5448" y="11304"/>
                        <a:pt x="5443" y="11166"/>
                      </a:cubicBezTo>
                      <a:cubicBezTo>
                        <a:pt x="5476" y="10962"/>
                        <a:pt x="5469" y="10754"/>
                        <a:pt x="5423" y="10554"/>
                      </a:cubicBezTo>
                      <a:lnTo>
                        <a:pt x="3228" y="975"/>
                      </a:lnTo>
                      <a:cubicBezTo>
                        <a:pt x="3136" y="576"/>
                        <a:pt x="2894" y="227"/>
                        <a:pt x="2556" y="1"/>
                      </a:cubicBezTo>
                      <a:close/>
                    </a:path>
                  </a:pathLst>
                </a:custGeom>
                <a:solidFill>
                  <a:srgbClr val="D8BA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7"/>
                <p:cNvSpPr/>
                <p:nvPr/>
              </p:nvSpPr>
              <p:spPr>
                <a:xfrm>
                  <a:off x="1760775" y="1475875"/>
                  <a:ext cx="102900" cy="100050"/>
                </a:xfrm>
                <a:custGeom>
                  <a:avLst/>
                  <a:gdLst/>
                  <a:ahLst/>
                  <a:cxnLst/>
                  <a:rect l="l" t="t" r="r" b="b"/>
                  <a:pathLst>
                    <a:path w="4116" h="4002" extrusionOk="0">
                      <a:moveTo>
                        <a:pt x="4081" y="0"/>
                      </a:moveTo>
                      <a:lnTo>
                        <a:pt x="4081" y="0"/>
                      </a:lnTo>
                      <a:cubicBezTo>
                        <a:pt x="3554" y="300"/>
                        <a:pt x="2939" y="544"/>
                        <a:pt x="2383" y="544"/>
                      </a:cubicBezTo>
                      <a:cubicBezTo>
                        <a:pt x="2145" y="544"/>
                        <a:pt x="1919" y="500"/>
                        <a:pt x="1715" y="396"/>
                      </a:cubicBezTo>
                      <a:lnTo>
                        <a:pt x="1715" y="396"/>
                      </a:lnTo>
                      <a:lnTo>
                        <a:pt x="1831" y="1063"/>
                      </a:lnTo>
                      <a:cubicBezTo>
                        <a:pt x="1632" y="1143"/>
                        <a:pt x="1399" y="1247"/>
                        <a:pt x="1026" y="1370"/>
                      </a:cubicBezTo>
                      <a:cubicBezTo>
                        <a:pt x="1026" y="1370"/>
                        <a:pt x="0" y="3496"/>
                        <a:pt x="2050" y="3948"/>
                      </a:cubicBezTo>
                      <a:cubicBezTo>
                        <a:pt x="2216" y="3985"/>
                        <a:pt x="2377" y="4002"/>
                        <a:pt x="2533" y="4002"/>
                      </a:cubicBezTo>
                      <a:cubicBezTo>
                        <a:pt x="2976" y="4002"/>
                        <a:pt x="3374" y="3865"/>
                        <a:pt x="3721" y="3662"/>
                      </a:cubicBezTo>
                      <a:cubicBezTo>
                        <a:pt x="4017" y="2843"/>
                        <a:pt x="4115" y="1488"/>
                        <a:pt x="4081" y="0"/>
                      </a:cubicBezTo>
                      <a:close/>
                    </a:path>
                  </a:pathLst>
                </a:custGeom>
                <a:solidFill>
                  <a:srgbClr val="D8BA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7"/>
                <p:cNvSpPr/>
                <p:nvPr/>
              </p:nvSpPr>
              <p:spPr>
                <a:xfrm>
                  <a:off x="1755500" y="1342475"/>
                  <a:ext cx="107300" cy="147000"/>
                </a:xfrm>
                <a:custGeom>
                  <a:avLst/>
                  <a:gdLst/>
                  <a:ahLst/>
                  <a:cxnLst/>
                  <a:rect l="l" t="t" r="r" b="b"/>
                  <a:pathLst>
                    <a:path w="4292" h="5880" extrusionOk="0">
                      <a:moveTo>
                        <a:pt x="1927" y="1"/>
                      </a:moveTo>
                      <a:cubicBezTo>
                        <a:pt x="1321" y="485"/>
                        <a:pt x="677" y="920"/>
                        <a:pt x="1" y="1301"/>
                      </a:cubicBezTo>
                      <a:cubicBezTo>
                        <a:pt x="237" y="3251"/>
                        <a:pt x="707" y="5059"/>
                        <a:pt x="1886" y="5714"/>
                      </a:cubicBezTo>
                      <a:cubicBezTo>
                        <a:pt x="1898" y="5720"/>
                        <a:pt x="1912" y="5724"/>
                        <a:pt x="1926" y="5730"/>
                      </a:cubicBezTo>
                      <a:cubicBezTo>
                        <a:pt x="2130" y="5835"/>
                        <a:pt x="2357" y="5880"/>
                        <a:pt x="2596" y="5880"/>
                      </a:cubicBezTo>
                      <a:cubicBezTo>
                        <a:pt x="3151" y="5880"/>
                        <a:pt x="3766" y="5636"/>
                        <a:pt x="4292" y="5336"/>
                      </a:cubicBezTo>
                      <a:cubicBezTo>
                        <a:pt x="4259" y="4132"/>
                        <a:pt x="4157" y="2930"/>
                        <a:pt x="3985" y="1738"/>
                      </a:cubicBezTo>
                      <a:cubicBezTo>
                        <a:pt x="3413" y="1549"/>
                        <a:pt x="2903" y="1213"/>
                        <a:pt x="2504" y="763"/>
                      </a:cubicBezTo>
                      <a:cubicBezTo>
                        <a:pt x="2290" y="524"/>
                        <a:pt x="2098" y="270"/>
                        <a:pt x="1927" y="1"/>
                      </a:cubicBezTo>
                      <a:close/>
                    </a:path>
                  </a:pathLst>
                </a:custGeom>
                <a:solidFill>
                  <a:srgbClr val="D8BAA4"/>
                </a:solidFill>
                <a:ln w="9525" cap="flat" cmpd="sng">
                  <a:solidFill>
                    <a:srgbClr val="D8BA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7"/>
                <p:cNvSpPr/>
                <p:nvPr/>
              </p:nvSpPr>
              <p:spPr>
                <a:xfrm>
                  <a:off x="1676975" y="1510150"/>
                  <a:ext cx="316175" cy="1087325"/>
                </a:xfrm>
                <a:custGeom>
                  <a:avLst/>
                  <a:gdLst/>
                  <a:ahLst/>
                  <a:cxnLst/>
                  <a:rect l="l" t="t" r="r" b="b"/>
                  <a:pathLst>
                    <a:path w="12647" h="43493" extrusionOk="0">
                      <a:moveTo>
                        <a:pt x="4380" y="0"/>
                      </a:moveTo>
                      <a:cubicBezTo>
                        <a:pt x="3685" y="10"/>
                        <a:pt x="3176" y="257"/>
                        <a:pt x="2795" y="631"/>
                      </a:cubicBezTo>
                      <a:cubicBezTo>
                        <a:pt x="2782" y="642"/>
                        <a:pt x="2767" y="651"/>
                        <a:pt x="2756" y="664"/>
                      </a:cubicBezTo>
                      <a:cubicBezTo>
                        <a:pt x="1785" y="2927"/>
                        <a:pt x="1005" y="3905"/>
                        <a:pt x="1720" y="5520"/>
                      </a:cubicBezTo>
                      <a:cubicBezTo>
                        <a:pt x="1861" y="5838"/>
                        <a:pt x="2053" y="6180"/>
                        <a:pt x="2321" y="6563"/>
                      </a:cubicBezTo>
                      <a:cubicBezTo>
                        <a:pt x="2843" y="7311"/>
                        <a:pt x="3319" y="10093"/>
                        <a:pt x="3002" y="12251"/>
                      </a:cubicBezTo>
                      <a:cubicBezTo>
                        <a:pt x="2979" y="12424"/>
                        <a:pt x="2234" y="18096"/>
                        <a:pt x="1104" y="25605"/>
                      </a:cubicBezTo>
                      <a:cubicBezTo>
                        <a:pt x="798" y="27635"/>
                        <a:pt x="603" y="29860"/>
                        <a:pt x="455" y="32133"/>
                      </a:cubicBezTo>
                      <a:cubicBezTo>
                        <a:pt x="268" y="35027"/>
                        <a:pt x="160" y="37999"/>
                        <a:pt x="23" y="40768"/>
                      </a:cubicBezTo>
                      <a:cubicBezTo>
                        <a:pt x="0" y="41243"/>
                        <a:pt x="457" y="41691"/>
                        <a:pt x="1193" y="42083"/>
                      </a:cubicBezTo>
                      <a:cubicBezTo>
                        <a:pt x="1794" y="42404"/>
                        <a:pt x="2579" y="42686"/>
                        <a:pt x="3457" y="42911"/>
                      </a:cubicBezTo>
                      <a:cubicBezTo>
                        <a:pt x="3500" y="42922"/>
                        <a:pt x="3546" y="42931"/>
                        <a:pt x="3589" y="42944"/>
                      </a:cubicBezTo>
                      <a:cubicBezTo>
                        <a:pt x="4488" y="43164"/>
                        <a:pt x="5403" y="43320"/>
                        <a:pt x="6326" y="43410"/>
                      </a:cubicBezTo>
                      <a:cubicBezTo>
                        <a:pt x="6884" y="43463"/>
                        <a:pt x="7436" y="43493"/>
                        <a:pt x="7960" y="43493"/>
                      </a:cubicBezTo>
                      <a:cubicBezTo>
                        <a:pt x="8163" y="43493"/>
                        <a:pt x="8362" y="43488"/>
                        <a:pt x="8556" y="43479"/>
                      </a:cubicBezTo>
                      <a:cubicBezTo>
                        <a:pt x="10139" y="43404"/>
                        <a:pt x="11356" y="43019"/>
                        <a:pt x="11525" y="42208"/>
                      </a:cubicBezTo>
                      <a:cubicBezTo>
                        <a:pt x="12532" y="37378"/>
                        <a:pt x="12647" y="32068"/>
                        <a:pt x="12107" y="25428"/>
                      </a:cubicBezTo>
                      <a:cubicBezTo>
                        <a:pt x="12008" y="24218"/>
                        <a:pt x="11892" y="22968"/>
                        <a:pt x="11750" y="21664"/>
                      </a:cubicBezTo>
                      <a:lnTo>
                        <a:pt x="11576" y="22209"/>
                      </a:lnTo>
                      <a:cubicBezTo>
                        <a:pt x="11221" y="23191"/>
                        <a:pt x="11212" y="25514"/>
                        <a:pt x="10507" y="25968"/>
                      </a:cubicBezTo>
                      <a:cubicBezTo>
                        <a:pt x="10320" y="26088"/>
                        <a:pt x="10126" y="26186"/>
                        <a:pt x="9927" y="26186"/>
                      </a:cubicBezTo>
                      <a:cubicBezTo>
                        <a:pt x="9628" y="26186"/>
                        <a:pt x="9318" y="25965"/>
                        <a:pt x="9006" y="25262"/>
                      </a:cubicBezTo>
                      <a:cubicBezTo>
                        <a:pt x="8760" y="24712"/>
                        <a:pt x="8980" y="23819"/>
                        <a:pt x="9272" y="23063"/>
                      </a:cubicBezTo>
                      <a:cubicBezTo>
                        <a:pt x="9477" y="22533"/>
                        <a:pt x="9714" y="22070"/>
                        <a:pt x="9855" y="21845"/>
                      </a:cubicBezTo>
                      <a:lnTo>
                        <a:pt x="10680" y="16222"/>
                      </a:lnTo>
                      <a:cubicBezTo>
                        <a:pt x="9968" y="13727"/>
                        <a:pt x="9216" y="12130"/>
                        <a:pt x="9225" y="11873"/>
                      </a:cubicBezTo>
                      <a:cubicBezTo>
                        <a:pt x="9252" y="11111"/>
                        <a:pt x="9543" y="9960"/>
                        <a:pt x="9886" y="8697"/>
                      </a:cubicBezTo>
                      <a:lnTo>
                        <a:pt x="8867" y="4254"/>
                      </a:lnTo>
                      <a:cubicBezTo>
                        <a:pt x="8775" y="3853"/>
                        <a:pt x="8840" y="3431"/>
                        <a:pt x="9050" y="3078"/>
                      </a:cubicBezTo>
                      <a:lnTo>
                        <a:pt x="9050" y="3078"/>
                      </a:lnTo>
                      <a:cubicBezTo>
                        <a:pt x="8843" y="3087"/>
                        <a:pt x="8634" y="3090"/>
                        <a:pt x="8425" y="3090"/>
                      </a:cubicBezTo>
                      <a:cubicBezTo>
                        <a:pt x="7929" y="3090"/>
                        <a:pt x="7432" y="3071"/>
                        <a:pt x="6950" y="3068"/>
                      </a:cubicBezTo>
                      <a:cubicBezTo>
                        <a:pt x="6811" y="3068"/>
                        <a:pt x="6725" y="2925"/>
                        <a:pt x="6814" y="2807"/>
                      </a:cubicBezTo>
                      <a:cubicBezTo>
                        <a:pt x="6914" y="2675"/>
                        <a:pt x="7001" y="2500"/>
                        <a:pt x="7075" y="2293"/>
                      </a:cubicBezTo>
                      <a:lnTo>
                        <a:pt x="7075" y="2293"/>
                      </a:lnTo>
                      <a:cubicBezTo>
                        <a:pt x="6727" y="2496"/>
                        <a:pt x="6330" y="2632"/>
                        <a:pt x="5887" y="2632"/>
                      </a:cubicBezTo>
                      <a:cubicBezTo>
                        <a:pt x="5731" y="2632"/>
                        <a:pt x="5570" y="2615"/>
                        <a:pt x="5403" y="2579"/>
                      </a:cubicBezTo>
                      <a:cubicBezTo>
                        <a:pt x="3352" y="2127"/>
                        <a:pt x="4380" y="0"/>
                        <a:pt x="43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7"/>
                <p:cNvSpPr/>
                <p:nvPr/>
              </p:nvSpPr>
              <p:spPr>
                <a:xfrm>
                  <a:off x="1663575" y="2561200"/>
                  <a:ext cx="99800" cy="93400"/>
                </a:xfrm>
                <a:custGeom>
                  <a:avLst/>
                  <a:gdLst/>
                  <a:ahLst/>
                  <a:cxnLst/>
                  <a:rect l="l" t="t" r="r" b="b"/>
                  <a:pathLst>
                    <a:path w="3992" h="3736" extrusionOk="0">
                      <a:moveTo>
                        <a:pt x="1653" y="0"/>
                      </a:moveTo>
                      <a:cubicBezTo>
                        <a:pt x="1653" y="0"/>
                        <a:pt x="755" y="2020"/>
                        <a:pt x="645" y="2130"/>
                      </a:cubicBezTo>
                      <a:cubicBezTo>
                        <a:pt x="535" y="2240"/>
                        <a:pt x="1" y="3047"/>
                        <a:pt x="221" y="3235"/>
                      </a:cubicBezTo>
                      <a:cubicBezTo>
                        <a:pt x="402" y="3389"/>
                        <a:pt x="1342" y="3736"/>
                        <a:pt x="1830" y="3736"/>
                      </a:cubicBezTo>
                      <a:cubicBezTo>
                        <a:pt x="1935" y="3736"/>
                        <a:pt x="2019" y="3720"/>
                        <a:pt x="2070" y="3682"/>
                      </a:cubicBezTo>
                      <a:cubicBezTo>
                        <a:pt x="2359" y="3470"/>
                        <a:pt x="3652" y="1564"/>
                        <a:pt x="3652" y="1564"/>
                      </a:cubicBezTo>
                      <a:lnTo>
                        <a:pt x="3992" y="869"/>
                      </a:lnTo>
                      <a:lnTo>
                        <a:pt x="3707" y="793"/>
                      </a:lnTo>
                      <a:cubicBezTo>
                        <a:pt x="3707" y="793"/>
                        <a:pt x="2491" y="2582"/>
                        <a:pt x="2157" y="2647"/>
                      </a:cubicBezTo>
                      <a:cubicBezTo>
                        <a:pt x="2118" y="2655"/>
                        <a:pt x="2072" y="2658"/>
                        <a:pt x="2020" y="2658"/>
                      </a:cubicBezTo>
                      <a:cubicBezTo>
                        <a:pt x="1627" y="2658"/>
                        <a:pt x="927" y="2460"/>
                        <a:pt x="927" y="2306"/>
                      </a:cubicBezTo>
                      <a:cubicBezTo>
                        <a:pt x="927" y="2130"/>
                        <a:pt x="1729" y="41"/>
                        <a:pt x="1729" y="41"/>
                      </a:cubicBezTo>
                      <a:lnTo>
                        <a:pt x="16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7"/>
                <p:cNvSpPr/>
                <p:nvPr/>
              </p:nvSpPr>
              <p:spPr>
                <a:xfrm>
                  <a:off x="1791925" y="2594850"/>
                  <a:ext cx="107475" cy="93400"/>
                </a:xfrm>
                <a:custGeom>
                  <a:avLst/>
                  <a:gdLst/>
                  <a:ahLst/>
                  <a:cxnLst/>
                  <a:rect l="l" t="t" r="r" b="b"/>
                  <a:pathLst>
                    <a:path w="4299" h="3736" extrusionOk="0">
                      <a:moveTo>
                        <a:pt x="1653" y="1"/>
                      </a:moveTo>
                      <a:cubicBezTo>
                        <a:pt x="1653" y="1"/>
                        <a:pt x="754" y="2021"/>
                        <a:pt x="644" y="2131"/>
                      </a:cubicBezTo>
                      <a:cubicBezTo>
                        <a:pt x="534" y="2241"/>
                        <a:pt x="0" y="3047"/>
                        <a:pt x="219" y="3234"/>
                      </a:cubicBezTo>
                      <a:cubicBezTo>
                        <a:pt x="400" y="3390"/>
                        <a:pt x="1343" y="3736"/>
                        <a:pt x="1831" y="3736"/>
                      </a:cubicBezTo>
                      <a:cubicBezTo>
                        <a:pt x="1935" y="3736"/>
                        <a:pt x="2019" y="3720"/>
                        <a:pt x="2070" y="3683"/>
                      </a:cubicBezTo>
                      <a:cubicBezTo>
                        <a:pt x="2359" y="3471"/>
                        <a:pt x="3651" y="1564"/>
                        <a:pt x="3651" y="1564"/>
                      </a:cubicBezTo>
                      <a:lnTo>
                        <a:pt x="4298" y="40"/>
                      </a:lnTo>
                      <a:lnTo>
                        <a:pt x="3970" y="67"/>
                      </a:lnTo>
                      <a:cubicBezTo>
                        <a:pt x="3970" y="67"/>
                        <a:pt x="2490" y="2582"/>
                        <a:pt x="2157" y="2646"/>
                      </a:cubicBezTo>
                      <a:cubicBezTo>
                        <a:pt x="2117" y="2654"/>
                        <a:pt x="2069" y="2658"/>
                        <a:pt x="2016" y="2658"/>
                      </a:cubicBezTo>
                      <a:cubicBezTo>
                        <a:pt x="1622" y="2658"/>
                        <a:pt x="927" y="2460"/>
                        <a:pt x="927" y="2305"/>
                      </a:cubicBezTo>
                      <a:cubicBezTo>
                        <a:pt x="927" y="2131"/>
                        <a:pt x="1726" y="42"/>
                        <a:pt x="1726" y="42"/>
                      </a:cubicBezTo>
                      <a:lnTo>
                        <a:pt x="16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 name="Google Shape;406;p27"/>
              <p:cNvGrpSpPr/>
              <p:nvPr/>
            </p:nvGrpSpPr>
            <p:grpSpPr>
              <a:xfrm>
                <a:off x="848874" y="2007477"/>
                <a:ext cx="862724" cy="2192348"/>
                <a:chOff x="288600" y="3087925"/>
                <a:chExt cx="577150" cy="1466650"/>
              </a:xfrm>
            </p:grpSpPr>
            <p:sp>
              <p:nvSpPr>
                <p:cNvPr id="407" name="Google Shape;407;p27"/>
                <p:cNvSpPr/>
                <p:nvPr/>
              </p:nvSpPr>
              <p:spPr>
                <a:xfrm>
                  <a:off x="288600" y="3402100"/>
                  <a:ext cx="77025" cy="79125"/>
                </a:xfrm>
                <a:custGeom>
                  <a:avLst/>
                  <a:gdLst/>
                  <a:ahLst/>
                  <a:cxnLst/>
                  <a:rect l="l" t="t" r="r" b="b"/>
                  <a:pathLst>
                    <a:path w="3081" h="3165" extrusionOk="0">
                      <a:moveTo>
                        <a:pt x="2049" y="1"/>
                      </a:moveTo>
                      <a:cubicBezTo>
                        <a:pt x="1146" y="1"/>
                        <a:pt x="45" y="672"/>
                        <a:pt x="7" y="2113"/>
                      </a:cubicBezTo>
                      <a:cubicBezTo>
                        <a:pt x="1" y="2378"/>
                        <a:pt x="160" y="2788"/>
                        <a:pt x="434" y="3164"/>
                      </a:cubicBezTo>
                      <a:cubicBezTo>
                        <a:pt x="646" y="1828"/>
                        <a:pt x="1242" y="412"/>
                        <a:pt x="2973" y="310"/>
                      </a:cubicBezTo>
                      <a:cubicBezTo>
                        <a:pt x="2982" y="307"/>
                        <a:pt x="2988" y="304"/>
                        <a:pt x="2995" y="302"/>
                      </a:cubicBezTo>
                      <a:cubicBezTo>
                        <a:pt x="3023" y="295"/>
                        <a:pt x="3052" y="292"/>
                        <a:pt x="3080" y="290"/>
                      </a:cubicBezTo>
                      <a:lnTo>
                        <a:pt x="2431" y="44"/>
                      </a:lnTo>
                      <a:cubicBezTo>
                        <a:pt x="2311" y="15"/>
                        <a:pt x="2182" y="1"/>
                        <a:pt x="20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a:off x="319850" y="4478100"/>
                  <a:ext cx="91375" cy="50050"/>
                </a:xfrm>
                <a:custGeom>
                  <a:avLst/>
                  <a:gdLst/>
                  <a:ahLst/>
                  <a:cxnLst/>
                  <a:rect l="l" t="t" r="r" b="b"/>
                  <a:pathLst>
                    <a:path w="3655" h="2002" extrusionOk="0">
                      <a:moveTo>
                        <a:pt x="183" y="0"/>
                      </a:moveTo>
                      <a:cubicBezTo>
                        <a:pt x="68" y="601"/>
                        <a:pt x="1" y="1409"/>
                        <a:pt x="345" y="1811"/>
                      </a:cubicBezTo>
                      <a:cubicBezTo>
                        <a:pt x="447" y="1927"/>
                        <a:pt x="769" y="2001"/>
                        <a:pt x="1205" y="2001"/>
                      </a:cubicBezTo>
                      <a:cubicBezTo>
                        <a:pt x="1467" y="2001"/>
                        <a:pt x="1771" y="1974"/>
                        <a:pt x="2091" y="1913"/>
                      </a:cubicBezTo>
                      <a:cubicBezTo>
                        <a:pt x="2599" y="1816"/>
                        <a:pt x="3142" y="1552"/>
                        <a:pt x="3655" y="1457"/>
                      </a:cubicBezTo>
                      <a:cubicBezTo>
                        <a:pt x="3653" y="1398"/>
                        <a:pt x="3636" y="905"/>
                        <a:pt x="3612" y="135"/>
                      </a:cubicBezTo>
                      <a:cubicBezTo>
                        <a:pt x="3572" y="156"/>
                        <a:pt x="3540" y="181"/>
                        <a:pt x="3499" y="200"/>
                      </a:cubicBezTo>
                      <a:cubicBezTo>
                        <a:pt x="3030" y="421"/>
                        <a:pt x="2526" y="530"/>
                        <a:pt x="2023" y="530"/>
                      </a:cubicBezTo>
                      <a:cubicBezTo>
                        <a:pt x="1382" y="530"/>
                        <a:pt x="743" y="352"/>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a:off x="305350" y="3905875"/>
                  <a:ext cx="104775" cy="585475"/>
                </a:xfrm>
                <a:custGeom>
                  <a:avLst/>
                  <a:gdLst/>
                  <a:ahLst/>
                  <a:cxnLst/>
                  <a:rect l="l" t="t" r="r" b="b"/>
                  <a:pathLst>
                    <a:path w="4191" h="23419" extrusionOk="0">
                      <a:moveTo>
                        <a:pt x="1" y="0"/>
                      </a:moveTo>
                      <a:cubicBezTo>
                        <a:pt x="311" y="2946"/>
                        <a:pt x="911" y="6181"/>
                        <a:pt x="518" y="9847"/>
                      </a:cubicBezTo>
                      <a:cubicBezTo>
                        <a:pt x="186" y="12932"/>
                        <a:pt x="543" y="22710"/>
                        <a:pt x="543" y="22748"/>
                      </a:cubicBezTo>
                      <a:cubicBezTo>
                        <a:pt x="613" y="22800"/>
                        <a:pt x="689" y="22843"/>
                        <a:pt x="763" y="22889"/>
                      </a:cubicBezTo>
                      <a:cubicBezTo>
                        <a:pt x="1323" y="23241"/>
                        <a:pt x="1962" y="23419"/>
                        <a:pt x="2603" y="23419"/>
                      </a:cubicBezTo>
                      <a:cubicBezTo>
                        <a:pt x="3106" y="23419"/>
                        <a:pt x="3610" y="23310"/>
                        <a:pt x="4079" y="23089"/>
                      </a:cubicBezTo>
                      <a:cubicBezTo>
                        <a:pt x="4120" y="23070"/>
                        <a:pt x="4152" y="23045"/>
                        <a:pt x="4190" y="23024"/>
                      </a:cubicBezTo>
                      <a:cubicBezTo>
                        <a:pt x="4100" y="20290"/>
                        <a:pt x="3893" y="14102"/>
                        <a:pt x="3821" y="11801"/>
                      </a:cubicBezTo>
                      <a:cubicBezTo>
                        <a:pt x="3679" y="7311"/>
                        <a:pt x="2844" y="4244"/>
                        <a:pt x="2673" y="1197"/>
                      </a:cubicBezTo>
                      <a:cubicBezTo>
                        <a:pt x="1661" y="990"/>
                        <a:pt x="549" y="540"/>
                        <a:pt x="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a:off x="409850" y="4480150"/>
                  <a:ext cx="217200" cy="74425"/>
                </a:xfrm>
                <a:custGeom>
                  <a:avLst/>
                  <a:gdLst/>
                  <a:ahLst/>
                  <a:cxnLst/>
                  <a:rect l="l" t="t" r="r" b="b"/>
                  <a:pathLst>
                    <a:path w="8688" h="2977" extrusionOk="0">
                      <a:moveTo>
                        <a:pt x="6423" y="0"/>
                      </a:moveTo>
                      <a:cubicBezTo>
                        <a:pt x="5860" y="0"/>
                        <a:pt x="5231" y="59"/>
                        <a:pt x="4682" y="138"/>
                      </a:cubicBezTo>
                      <a:cubicBezTo>
                        <a:pt x="4663" y="140"/>
                        <a:pt x="4644" y="141"/>
                        <a:pt x="4625" y="145"/>
                      </a:cubicBezTo>
                      <a:lnTo>
                        <a:pt x="4620" y="590"/>
                      </a:lnTo>
                      <a:cubicBezTo>
                        <a:pt x="4360" y="1281"/>
                        <a:pt x="3883" y="1564"/>
                        <a:pt x="3010" y="1764"/>
                      </a:cubicBezTo>
                      <a:cubicBezTo>
                        <a:pt x="2599" y="1858"/>
                        <a:pt x="2193" y="1906"/>
                        <a:pt x="1812" y="1906"/>
                      </a:cubicBezTo>
                      <a:cubicBezTo>
                        <a:pt x="1127" y="1906"/>
                        <a:pt x="522" y="1750"/>
                        <a:pt x="109" y="1424"/>
                      </a:cubicBezTo>
                      <a:lnTo>
                        <a:pt x="109" y="1424"/>
                      </a:lnTo>
                      <a:cubicBezTo>
                        <a:pt x="17" y="1844"/>
                        <a:pt x="0" y="2268"/>
                        <a:pt x="174" y="2559"/>
                      </a:cubicBezTo>
                      <a:cubicBezTo>
                        <a:pt x="302" y="2778"/>
                        <a:pt x="986" y="2977"/>
                        <a:pt x="1840" y="2977"/>
                      </a:cubicBezTo>
                      <a:cubicBezTo>
                        <a:pt x="1867" y="2977"/>
                        <a:pt x="1894" y="2976"/>
                        <a:pt x="1922" y="2976"/>
                      </a:cubicBezTo>
                      <a:cubicBezTo>
                        <a:pt x="2458" y="2968"/>
                        <a:pt x="3069" y="2785"/>
                        <a:pt x="3606" y="2785"/>
                      </a:cubicBezTo>
                      <a:cubicBezTo>
                        <a:pt x="3651" y="2785"/>
                        <a:pt x="3696" y="2786"/>
                        <a:pt x="3740" y="2789"/>
                      </a:cubicBezTo>
                      <a:cubicBezTo>
                        <a:pt x="3851" y="2795"/>
                        <a:pt x="3960" y="2799"/>
                        <a:pt x="4067" y="2799"/>
                      </a:cubicBezTo>
                      <a:cubicBezTo>
                        <a:pt x="5566" y="2799"/>
                        <a:pt x="6615" y="2163"/>
                        <a:pt x="7412" y="1454"/>
                      </a:cubicBezTo>
                      <a:cubicBezTo>
                        <a:pt x="8687" y="320"/>
                        <a:pt x="7736" y="0"/>
                        <a:pt x="6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a:off x="372200" y="3929750"/>
                  <a:ext cx="159275" cy="598025"/>
                </a:xfrm>
                <a:custGeom>
                  <a:avLst/>
                  <a:gdLst/>
                  <a:ahLst/>
                  <a:cxnLst/>
                  <a:rect l="l" t="t" r="r" b="b"/>
                  <a:pathLst>
                    <a:path w="6371" h="23921" extrusionOk="0">
                      <a:moveTo>
                        <a:pt x="6290" y="1"/>
                      </a:moveTo>
                      <a:cubicBezTo>
                        <a:pt x="5474" y="245"/>
                        <a:pt x="4005" y="387"/>
                        <a:pt x="2221" y="387"/>
                      </a:cubicBezTo>
                      <a:cubicBezTo>
                        <a:pt x="1808" y="387"/>
                        <a:pt x="1379" y="380"/>
                        <a:pt x="936" y="364"/>
                      </a:cubicBezTo>
                      <a:cubicBezTo>
                        <a:pt x="621" y="347"/>
                        <a:pt x="308" y="308"/>
                        <a:pt x="0" y="242"/>
                      </a:cubicBezTo>
                      <a:lnTo>
                        <a:pt x="0" y="242"/>
                      </a:lnTo>
                      <a:cubicBezTo>
                        <a:pt x="170" y="3289"/>
                        <a:pt x="1005" y="6356"/>
                        <a:pt x="1148" y="10844"/>
                      </a:cubicBezTo>
                      <a:cubicBezTo>
                        <a:pt x="1221" y="13145"/>
                        <a:pt x="1428" y="19333"/>
                        <a:pt x="1518" y="22069"/>
                      </a:cubicBezTo>
                      <a:cubicBezTo>
                        <a:pt x="1542" y="22839"/>
                        <a:pt x="1559" y="23332"/>
                        <a:pt x="1561" y="23391"/>
                      </a:cubicBezTo>
                      <a:lnTo>
                        <a:pt x="1561" y="23402"/>
                      </a:lnTo>
                      <a:cubicBezTo>
                        <a:pt x="1577" y="23415"/>
                        <a:pt x="1597" y="23427"/>
                        <a:pt x="1615" y="23440"/>
                      </a:cubicBezTo>
                      <a:cubicBezTo>
                        <a:pt x="2029" y="23765"/>
                        <a:pt x="2634" y="23921"/>
                        <a:pt x="3320" y="23921"/>
                      </a:cubicBezTo>
                      <a:cubicBezTo>
                        <a:pt x="3700" y="23921"/>
                        <a:pt x="4105" y="23873"/>
                        <a:pt x="4516" y="23780"/>
                      </a:cubicBezTo>
                      <a:cubicBezTo>
                        <a:pt x="5389" y="23580"/>
                        <a:pt x="5865" y="23297"/>
                        <a:pt x="6126" y="22606"/>
                      </a:cubicBezTo>
                      <a:lnTo>
                        <a:pt x="6131" y="22161"/>
                      </a:lnTo>
                      <a:lnTo>
                        <a:pt x="6362" y="1119"/>
                      </a:lnTo>
                      <a:cubicBezTo>
                        <a:pt x="6371" y="812"/>
                        <a:pt x="6344" y="421"/>
                        <a:pt x="629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a:off x="468475" y="3429025"/>
                  <a:ext cx="6225" cy="2525"/>
                </a:xfrm>
                <a:custGeom>
                  <a:avLst/>
                  <a:gdLst/>
                  <a:ahLst/>
                  <a:cxnLst/>
                  <a:rect l="l" t="t" r="r" b="b"/>
                  <a:pathLst>
                    <a:path w="249" h="101" extrusionOk="0">
                      <a:moveTo>
                        <a:pt x="0" y="0"/>
                      </a:moveTo>
                      <a:cubicBezTo>
                        <a:pt x="79" y="31"/>
                        <a:pt x="163" y="62"/>
                        <a:pt x="248" y="100"/>
                      </a:cubicBezTo>
                      <a:lnTo>
                        <a:pt x="248" y="90"/>
                      </a:lnTo>
                      <a:cubicBezTo>
                        <a:pt x="168" y="56"/>
                        <a:pt x="84" y="25"/>
                        <a:pt x="0" y="0"/>
                      </a:cubicBezTo>
                      <a:close/>
                    </a:path>
                  </a:pathLst>
                </a:custGeom>
                <a:solidFill>
                  <a:srgbClr val="774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a:off x="342725" y="3266225"/>
                  <a:ext cx="145525" cy="182900"/>
                </a:xfrm>
                <a:custGeom>
                  <a:avLst/>
                  <a:gdLst/>
                  <a:ahLst/>
                  <a:cxnLst/>
                  <a:rect l="l" t="t" r="r" b="b"/>
                  <a:pathLst>
                    <a:path w="5821" h="7316" extrusionOk="0">
                      <a:moveTo>
                        <a:pt x="4319" y="1"/>
                      </a:moveTo>
                      <a:cubicBezTo>
                        <a:pt x="3766" y="415"/>
                        <a:pt x="3797" y="1011"/>
                        <a:pt x="4045" y="1574"/>
                      </a:cubicBezTo>
                      <a:cubicBezTo>
                        <a:pt x="4053" y="1643"/>
                        <a:pt x="4066" y="1710"/>
                        <a:pt x="4084" y="1778"/>
                      </a:cubicBezTo>
                      <a:cubicBezTo>
                        <a:pt x="4175" y="2182"/>
                        <a:pt x="4305" y="2590"/>
                        <a:pt x="4252" y="3013"/>
                      </a:cubicBezTo>
                      <a:cubicBezTo>
                        <a:pt x="4236" y="3147"/>
                        <a:pt x="4211" y="3272"/>
                        <a:pt x="4186" y="3400"/>
                      </a:cubicBezTo>
                      <a:cubicBezTo>
                        <a:pt x="4119" y="3433"/>
                        <a:pt x="4022" y="3450"/>
                        <a:pt x="3960" y="3450"/>
                      </a:cubicBezTo>
                      <a:cubicBezTo>
                        <a:pt x="3925" y="3450"/>
                        <a:pt x="3901" y="3444"/>
                        <a:pt x="3902" y="3433"/>
                      </a:cubicBezTo>
                      <a:cubicBezTo>
                        <a:pt x="3902" y="3198"/>
                        <a:pt x="3905" y="2965"/>
                        <a:pt x="3851" y="2766"/>
                      </a:cubicBezTo>
                      <a:cubicBezTo>
                        <a:pt x="3851" y="2765"/>
                        <a:pt x="3848" y="2755"/>
                        <a:pt x="3848" y="2753"/>
                      </a:cubicBezTo>
                      <a:cubicBezTo>
                        <a:pt x="3794" y="2563"/>
                        <a:pt x="3690" y="2416"/>
                        <a:pt x="3518" y="2398"/>
                      </a:cubicBezTo>
                      <a:cubicBezTo>
                        <a:pt x="3504" y="2396"/>
                        <a:pt x="3490" y="2396"/>
                        <a:pt x="3476" y="2396"/>
                      </a:cubicBezTo>
                      <a:cubicBezTo>
                        <a:pt x="3301" y="2396"/>
                        <a:pt x="3079" y="2533"/>
                        <a:pt x="2935" y="2760"/>
                      </a:cubicBezTo>
                      <a:cubicBezTo>
                        <a:pt x="2751" y="3052"/>
                        <a:pt x="2777" y="3364"/>
                        <a:pt x="2790" y="3625"/>
                      </a:cubicBezTo>
                      <a:cubicBezTo>
                        <a:pt x="2820" y="4190"/>
                        <a:pt x="3277" y="4359"/>
                        <a:pt x="3277" y="4364"/>
                      </a:cubicBezTo>
                      <a:cubicBezTo>
                        <a:pt x="3272" y="4367"/>
                        <a:pt x="3270" y="4376"/>
                        <a:pt x="3267" y="4380"/>
                      </a:cubicBezTo>
                      <a:cubicBezTo>
                        <a:pt x="3277" y="4402"/>
                        <a:pt x="3283" y="4422"/>
                        <a:pt x="3290" y="4443"/>
                      </a:cubicBezTo>
                      <a:cubicBezTo>
                        <a:pt x="3301" y="4489"/>
                        <a:pt x="3318" y="4533"/>
                        <a:pt x="3337" y="4576"/>
                      </a:cubicBezTo>
                      <a:cubicBezTo>
                        <a:pt x="3372" y="4663"/>
                        <a:pt x="3405" y="4753"/>
                        <a:pt x="3441" y="4830"/>
                      </a:cubicBezTo>
                      <a:cubicBezTo>
                        <a:pt x="3510" y="4982"/>
                        <a:pt x="3566" y="5113"/>
                        <a:pt x="3587" y="5193"/>
                      </a:cubicBezTo>
                      <a:cubicBezTo>
                        <a:pt x="3595" y="5208"/>
                        <a:pt x="3598" y="5225"/>
                        <a:pt x="3600" y="5241"/>
                      </a:cubicBezTo>
                      <a:cubicBezTo>
                        <a:pt x="3600" y="5252"/>
                        <a:pt x="3600" y="5264"/>
                        <a:pt x="3595" y="5274"/>
                      </a:cubicBezTo>
                      <a:cubicBezTo>
                        <a:pt x="3589" y="5287"/>
                        <a:pt x="3585" y="5294"/>
                        <a:pt x="3574" y="5302"/>
                      </a:cubicBezTo>
                      <a:cubicBezTo>
                        <a:pt x="3569" y="5313"/>
                        <a:pt x="3557" y="5318"/>
                        <a:pt x="3546" y="5326"/>
                      </a:cubicBezTo>
                      <a:lnTo>
                        <a:pt x="3543" y="5326"/>
                      </a:lnTo>
                      <a:cubicBezTo>
                        <a:pt x="3478" y="5364"/>
                        <a:pt x="3352" y="5384"/>
                        <a:pt x="3187" y="5384"/>
                      </a:cubicBezTo>
                      <a:cubicBezTo>
                        <a:pt x="2823" y="5384"/>
                        <a:pt x="2265" y="5290"/>
                        <a:pt x="1726" y="5092"/>
                      </a:cubicBezTo>
                      <a:lnTo>
                        <a:pt x="1721" y="5706"/>
                      </a:lnTo>
                      <a:cubicBezTo>
                        <a:pt x="1721" y="5706"/>
                        <a:pt x="1145" y="5707"/>
                        <a:pt x="917" y="5725"/>
                      </a:cubicBezTo>
                      <a:cubicBezTo>
                        <a:pt x="887" y="5727"/>
                        <a:pt x="859" y="5730"/>
                        <a:pt x="831" y="5737"/>
                      </a:cubicBezTo>
                      <a:cubicBezTo>
                        <a:pt x="823" y="5739"/>
                        <a:pt x="817" y="5742"/>
                        <a:pt x="808" y="5745"/>
                      </a:cubicBezTo>
                      <a:lnTo>
                        <a:pt x="813" y="5745"/>
                      </a:lnTo>
                      <a:cubicBezTo>
                        <a:pt x="813" y="5745"/>
                        <a:pt x="0" y="6883"/>
                        <a:pt x="2097" y="7243"/>
                      </a:cubicBezTo>
                      <a:cubicBezTo>
                        <a:pt x="2389" y="7293"/>
                        <a:pt x="2657" y="7315"/>
                        <a:pt x="2901" y="7315"/>
                      </a:cubicBezTo>
                      <a:cubicBezTo>
                        <a:pt x="4390" y="7315"/>
                        <a:pt x="5030" y="6512"/>
                        <a:pt x="5030" y="6512"/>
                      </a:cubicBezTo>
                      <a:cubicBezTo>
                        <a:pt x="4796" y="6440"/>
                        <a:pt x="4456" y="6320"/>
                        <a:pt x="4456" y="6320"/>
                      </a:cubicBezTo>
                      <a:lnTo>
                        <a:pt x="4451" y="5310"/>
                      </a:lnTo>
                      <a:cubicBezTo>
                        <a:pt x="4725" y="5254"/>
                        <a:pt x="4999" y="5198"/>
                        <a:pt x="5275" y="5146"/>
                      </a:cubicBezTo>
                      <a:lnTo>
                        <a:pt x="5267" y="2285"/>
                      </a:lnTo>
                      <a:lnTo>
                        <a:pt x="5820" y="1965"/>
                      </a:lnTo>
                      <a:lnTo>
                        <a:pt x="5122" y="1559"/>
                      </a:lnTo>
                      <a:cubicBezTo>
                        <a:pt x="4666" y="1296"/>
                        <a:pt x="4372" y="756"/>
                        <a:pt x="4319" y="1"/>
                      </a:cubicBezTo>
                      <a:close/>
                    </a:path>
                  </a:pathLst>
                </a:custGeom>
                <a:solidFill>
                  <a:srgbClr val="774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a:off x="480750" y="3278150"/>
                  <a:ext cx="400" cy="7975"/>
                </a:xfrm>
                <a:custGeom>
                  <a:avLst/>
                  <a:gdLst/>
                  <a:ahLst/>
                  <a:cxnLst/>
                  <a:rect l="l" t="t" r="r" b="b"/>
                  <a:pathLst>
                    <a:path w="16" h="319" extrusionOk="0">
                      <a:moveTo>
                        <a:pt x="0" y="0"/>
                      </a:moveTo>
                      <a:cubicBezTo>
                        <a:pt x="0" y="110"/>
                        <a:pt x="5" y="217"/>
                        <a:pt x="15" y="319"/>
                      </a:cubicBezTo>
                      <a:cubicBezTo>
                        <a:pt x="7" y="217"/>
                        <a:pt x="0" y="110"/>
                        <a:pt x="0" y="0"/>
                      </a:cubicBezTo>
                      <a:close/>
                    </a:path>
                  </a:pathLst>
                </a:custGeom>
                <a:solidFill>
                  <a:srgbClr val="774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a:off x="481450" y="3263575"/>
                  <a:ext cx="425" cy="3250"/>
                </a:xfrm>
                <a:custGeom>
                  <a:avLst/>
                  <a:gdLst/>
                  <a:ahLst/>
                  <a:cxnLst/>
                  <a:rect l="l" t="t" r="r" b="b"/>
                  <a:pathLst>
                    <a:path w="17" h="130" extrusionOk="0">
                      <a:moveTo>
                        <a:pt x="17" y="0"/>
                      </a:moveTo>
                      <a:cubicBezTo>
                        <a:pt x="10" y="43"/>
                        <a:pt x="5" y="85"/>
                        <a:pt x="0" y="130"/>
                      </a:cubicBezTo>
                      <a:cubicBezTo>
                        <a:pt x="5" y="87"/>
                        <a:pt x="10" y="43"/>
                        <a:pt x="17" y="0"/>
                      </a:cubicBezTo>
                      <a:close/>
                    </a:path>
                  </a:pathLst>
                </a:custGeom>
                <a:solidFill>
                  <a:srgbClr val="774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a:off x="481200" y="3286500"/>
                  <a:ext cx="1050" cy="6925"/>
                </a:xfrm>
                <a:custGeom>
                  <a:avLst/>
                  <a:gdLst/>
                  <a:ahLst/>
                  <a:cxnLst/>
                  <a:rect l="l" t="t" r="r" b="b"/>
                  <a:pathLst>
                    <a:path w="42" h="277" extrusionOk="0">
                      <a:moveTo>
                        <a:pt x="42" y="277"/>
                      </a:moveTo>
                      <a:cubicBezTo>
                        <a:pt x="23" y="190"/>
                        <a:pt x="10" y="96"/>
                        <a:pt x="0" y="1"/>
                      </a:cubicBezTo>
                      <a:cubicBezTo>
                        <a:pt x="10" y="96"/>
                        <a:pt x="23" y="190"/>
                        <a:pt x="42" y="277"/>
                      </a:cubicBezTo>
                      <a:close/>
                    </a:path>
                  </a:pathLst>
                </a:custGeom>
                <a:solidFill>
                  <a:srgbClr val="774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a:off x="482850" y="3295750"/>
                  <a:ext cx="1125" cy="4325"/>
                </a:xfrm>
                <a:custGeom>
                  <a:avLst/>
                  <a:gdLst/>
                  <a:ahLst/>
                  <a:cxnLst/>
                  <a:rect l="l" t="t" r="r" b="b"/>
                  <a:pathLst>
                    <a:path w="45" h="173" extrusionOk="0">
                      <a:moveTo>
                        <a:pt x="45" y="173"/>
                      </a:moveTo>
                      <a:cubicBezTo>
                        <a:pt x="26" y="119"/>
                        <a:pt x="13" y="60"/>
                        <a:pt x="0" y="0"/>
                      </a:cubicBezTo>
                      <a:cubicBezTo>
                        <a:pt x="13" y="60"/>
                        <a:pt x="26" y="119"/>
                        <a:pt x="45" y="173"/>
                      </a:cubicBezTo>
                      <a:close/>
                    </a:path>
                  </a:pathLst>
                </a:custGeom>
                <a:solidFill>
                  <a:srgbClr val="774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7"/>
                <p:cNvSpPr/>
                <p:nvPr/>
              </p:nvSpPr>
              <p:spPr>
                <a:xfrm>
                  <a:off x="488875" y="3310650"/>
                  <a:ext cx="350" cy="650"/>
                </a:xfrm>
                <a:custGeom>
                  <a:avLst/>
                  <a:gdLst/>
                  <a:ahLst/>
                  <a:cxnLst/>
                  <a:rect l="l" t="t" r="r" b="b"/>
                  <a:pathLst>
                    <a:path w="14" h="26" extrusionOk="0">
                      <a:moveTo>
                        <a:pt x="14" y="25"/>
                      </a:moveTo>
                      <a:cubicBezTo>
                        <a:pt x="9" y="17"/>
                        <a:pt x="6" y="9"/>
                        <a:pt x="1" y="1"/>
                      </a:cubicBezTo>
                      <a:cubicBezTo>
                        <a:pt x="6" y="9"/>
                        <a:pt x="9" y="17"/>
                        <a:pt x="14" y="25"/>
                      </a:cubicBezTo>
                      <a:close/>
                    </a:path>
                  </a:pathLst>
                </a:custGeom>
                <a:solidFill>
                  <a:srgbClr val="774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7"/>
                <p:cNvSpPr/>
                <p:nvPr/>
              </p:nvSpPr>
              <p:spPr>
                <a:xfrm>
                  <a:off x="485550" y="3304075"/>
                  <a:ext cx="775" cy="1975"/>
                </a:xfrm>
                <a:custGeom>
                  <a:avLst/>
                  <a:gdLst/>
                  <a:ahLst/>
                  <a:cxnLst/>
                  <a:rect l="l" t="t" r="r" b="b"/>
                  <a:pathLst>
                    <a:path w="31" h="79" extrusionOk="0">
                      <a:moveTo>
                        <a:pt x="1" y="1"/>
                      </a:moveTo>
                      <a:cubicBezTo>
                        <a:pt x="9" y="25"/>
                        <a:pt x="19" y="53"/>
                        <a:pt x="30" y="78"/>
                      </a:cubicBezTo>
                      <a:cubicBezTo>
                        <a:pt x="19" y="53"/>
                        <a:pt x="10" y="25"/>
                        <a:pt x="1" y="1"/>
                      </a:cubicBezTo>
                      <a:close/>
                    </a:path>
                  </a:pathLst>
                </a:custGeom>
                <a:solidFill>
                  <a:srgbClr val="774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7"/>
                <p:cNvSpPr/>
                <p:nvPr/>
              </p:nvSpPr>
              <p:spPr>
                <a:xfrm>
                  <a:off x="492775" y="3222950"/>
                  <a:ext cx="1425" cy="3000"/>
                </a:xfrm>
                <a:custGeom>
                  <a:avLst/>
                  <a:gdLst/>
                  <a:ahLst/>
                  <a:cxnLst/>
                  <a:rect l="l" t="t" r="r" b="b"/>
                  <a:pathLst>
                    <a:path w="57" h="120" extrusionOk="0">
                      <a:moveTo>
                        <a:pt x="56" y="1"/>
                      </a:moveTo>
                      <a:cubicBezTo>
                        <a:pt x="52" y="10"/>
                        <a:pt x="48" y="18"/>
                        <a:pt x="44" y="27"/>
                      </a:cubicBezTo>
                      <a:lnTo>
                        <a:pt x="44" y="27"/>
                      </a:lnTo>
                      <a:cubicBezTo>
                        <a:pt x="48" y="18"/>
                        <a:pt x="52" y="10"/>
                        <a:pt x="56" y="1"/>
                      </a:cubicBezTo>
                      <a:close/>
                      <a:moveTo>
                        <a:pt x="44" y="27"/>
                      </a:moveTo>
                      <a:cubicBezTo>
                        <a:pt x="33" y="51"/>
                        <a:pt x="21" y="74"/>
                        <a:pt x="10" y="98"/>
                      </a:cubicBezTo>
                      <a:cubicBezTo>
                        <a:pt x="9" y="101"/>
                        <a:pt x="7" y="105"/>
                        <a:pt x="5" y="109"/>
                      </a:cubicBezTo>
                      <a:lnTo>
                        <a:pt x="5" y="109"/>
                      </a:lnTo>
                      <a:cubicBezTo>
                        <a:pt x="18" y="81"/>
                        <a:pt x="31" y="54"/>
                        <a:pt x="44" y="27"/>
                      </a:cubicBezTo>
                      <a:close/>
                      <a:moveTo>
                        <a:pt x="5" y="109"/>
                      </a:moveTo>
                      <a:lnTo>
                        <a:pt x="5" y="109"/>
                      </a:lnTo>
                      <a:cubicBezTo>
                        <a:pt x="4" y="112"/>
                        <a:pt x="2" y="116"/>
                        <a:pt x="1" y="119"/>
                      </a:cubicBezTo>
                      <a:cubicBezTo>
                        <a:pt x="2" y="116"/>
                        <a:pt x="4" y="112"/>
                        <a:pt x="5" y="109"/>
                      </a:cubicBezTo>
                      <a:close/>
                    </a:path>
                  </a:pathLst>
                </a:custGeom>
                <a:solidFill>
                  <a:srgbClr val="2611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7"/>
                <p:cNvSpPr/>
                <p:nvPr/>
              </p:nvSpPr>
              <p:spPr>
                <a:xfrm>
                  <a:off x="487275" y="3237125"/>
                  <a:ext cx="1125" cy="3400"/>
                </a:xfrm>
                <a:custGeom>
                  <a:avLst/>
                  <a:gdLst/>
                  <a:ahLst/>
                  <a:cxnLst/>
                  <a:rect l="l" t="t" r="r" b="b"/>
                  <a:pathLst>
                    <a:path w="45" h="136" extrusionOk="0">
                      <a:moveTo>
                        <a:pt x="45" y="0"/>
                      </a:moveTo>
                      <a:lnTo>
                        <a:pt x="45" y="0"/>
                      </a:lnTo>
                      <a:cubicBezTo>
                        <a:pt x="28" y="45"/>
                        <a:pt x="14" y="89"/>
                        <a:pt x="1" y="135"/>
                      </a:cubicBezTo>
                      <a:cubicBezTo>
                        <a:pt x="15" y="89"/>
                        <a:pt x="28" y="45"/>
                        <a:pt x="45" y="0"/>
                      </a:cubicBezTo>
                      <a:close/>
                    </a:path>
                  </a:pathLst>
                </a:custGeom>
                <a:solidFill>
                  <a:srgbClr val="2611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7"/>
                <p:cNvSpPr/>
                <p:nvPr/>
              </p:nvSpPr>
              <p:spPr>
                <a:xfrm>
                  <a:off x="483875" y="3250375"/>
                  <a:ext cx="500" cy="2000"/>
                </a:xfrm>
                <a:custGeom>
                  <a:avLst/>
                  <a:gdLst/>
                  <a:ahLst/>
                  <a:cxnLst/>
                  <a:rect l="l" t="t" r="r" b="b"/>
                  <a:pathLst>
                    <a:path w="20" h="80" extrusionOk="0">
                      <a:moveTo>
                        <a:pt x="20" y="1"/>
                      </a:moveTo>
                      <a:cubicBezTo>
                        <a:pt x="15" y="27"/>
                        <a:pt x="7" y="52"/>
                        <a:pt x="0" y="80"/>
                      </a:cubicBezTo>
                      <a:cubicBezTo>
                        <a:pt x="7" y="53"/>
                        <a:pt x="15" y="27"/>
                        <a:pt x="20" y="1"/>
                      </a:cubicBezTo>
                      <a:close/>
                    </a:path>
                  </a:pathLst>
                </a:custGeom>
                <a:solidFill>
                  <a:srgbClr val="2611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7"/>
                <p:cNvSpPr/>
                <p:nvPr/>
              </p:nvSpPr>
              <p:spPr>
                <a:xfrm>
                  <a:off x="309825" y="3189000"/>
                  <a:ext cx="156875" cy="211850"/>
                </a:xfrm>
                <a:custGeom>
                  <a:avLst/>
                  <a:gdLst/>
                  <a:ahLst/>
                  <a:cxnLst/>
                  <a:rect l="l" t="t" r="r" b="b"/>
                  <a:pathLst>
                    <a:path w="6275" h="8474" extrusionOk="0">
                      <a:moveTo>
                        <a:pt x="4420" y="0"/>
                      </a:moveTo>
                      <a:cubicBezTo>
                        <a:pt x="3810" y="0"/>
                        <a:pt x="3169" y="102"/>
                        <a:pt x="2671" y="341"/>
                      </a:cubicBezTo>
                      <a:cubicBezTo>
                        <a:pt x="1592" y="856"/>
                        <a:pt x="554" y="1985"/>
                        <a:pt x="341" y="3045"/>
                      </a:cubicBezTo>
                      <a:cubicBezTo>
                        <a:pt x="1" y="4717"/>
                        <a:pt x="1011" y="6486"/>
                        <a:pt x="1783" y="7386"/>
                      </a:cubicBezTo>
                      <a:cubicBezTo>
                        <a:pt x="2085" y="7742"/>
                        <a:pt x="2556" y="8003"/>
                        <a:pt x="3041" y="8181"/>
                      </a:cubicBezTo>
                      <a:cubicBezTo>
                        <a:pt x="3582" y="8380"/>
                        <a:pt x="4141" y="8474"/>
                        <a:pt x="4504" y="8474"/>
                      </a:cubicBezTo>
                      <a:cubicBezTo>
                        <a:pt x="4668" y="8474"/>
                        <a:pt x="4793" y="8454"/>
                        <a:pt x="4857" y="8417"/>
                      </a:cubicBezTo>
                      <a:lnTo>
                        <a:pt x="4862" y="8417"/>
                      </a:lnTo>
                      <a:cubicBezTo>
                        <a:pt x="4872" y="8407"/>
                        <a:pt x="4885" y="8404"/>
                        <a:pt x="4890" y="8392"/>
                      </a:cubicBezTo>
                      <a:cubicBezTo>
                        <a:pt x="4900" y="8384"/>
                        <a:pt x="4903" y="8378"/>
                        <a:pt x="4911" y="8363"/>
                      </a:cubicBezTo>
                      <a:cubicBezTo>
                        <a:pt x="4914" y="8353"/>
                        <a:pt x="4916" y="8341"/>
                        <a:pt x="4914" y="8332"/>
                      </a:cubicBezTo>
                      <a:cubicBezTo>
                        <a:pt x="4913" y="8315"/>
                        <a:pt x="4909" y="8297"/>
                        <a:pt x="4901" y="8282"/>
                      </a:cubicBezTo>
                      <a:cubicBezTo>
                        <a:pt x="4882" y="8204"/>
                        <a:pt x="4824" y="8072"/>
                        <a:pt x="4755" y="7919"/>
                      </a:cubicBezTo>
                      <a:cubicBezTo>
                        <a:pt x="4721" y="7842"/>
                        <a:pt x="4686" y="7754"/>
                        <a:pt x="4653" y="7665"/>
                      </a:cubicBezTo>
                      <a:cubicBezTo>
                        <a:pt x="4632" y="7624"/>
                        <a:pt x="4616" y="7578"/>
                        <a:pt x="4604" y="7532"/>
                      </a:cubicBezTo>
                      <a:cubicBezTo>
                        <a:pt x="4599" y="7511"/>
                        <a:pt x="4591" y="7491"/>
                        <a:pt x="4583" y="7471"/>
                      </a:cubicBezTo>
                      <a:cubicBezTo>
                        <a:pt x="4584" y="7466"/>
                        <a:pt x="4588" y="7456"/>
                        <a:pt x="4593" y="7455"/>
                      </a:cubicBezTo>
                      <a:cubicBezTo>
                        <a:pt x="4593" y="7450"/>
                        <a:pt x="4134" y="7279"/>
                        <a:pt x="4105" y="6716"/>
                      </a:cubicBezTo>
                      <a:cubicBezTo>
                        <a:pt x="4093" y="6453"/>
                        <a:pt x="4064" y="6143"/>
                        <a:pt x="4251" y="5849"/>
                      </a:cubicBezTo>
                      <a:cubicBezTo>
                        <a:pt x="4394" y="5624"/>
                        <a:pt x="4616" y="5486"/>
                        <a:pt x="4791" y="5486"/>
                      </a:cubicBezTo>
                      <a:cubicBezTo>
                        <a:pt x="4805" y="5486"/>
                        <a:pt x="4819" y="5487"/>
                        <a:pt x="4832" y="5489"/>
                      </a:cubicBezTo>
                      <a:cubicBezTo>
                        <a:pt x="5005" y="5505"/>
                        <a:pt x="5110" y="5653"/>
                        <a:pt x="5162" y="5842"/>
                      </a:cubicBezTo>
                      <a:cubicBezTo>
                        <a:pt x="5162" y="5845"/>
                        <a:pt x="5166" y="5854"/>
                        <a:pt x="5166" y="5857"/>
                      </a:cubicBezTo>
                      <a:cubicBezTo>
                        <a:pt x="5220" y="6056"/>
                        <a:pt x="5217" y="6287"/>
                        <a:pt x="5217" y="6522"/>
                      </a:cubicBezTo>
                      <a:cubicBezTo>
                        <a:pt x="5216" y="6534"/>
                        <a:pt x="5240" y="6540"/>
                        <a:pt x="5277" y="6540"/>
                      </a:cubicBezTo>
                      <a:cubicBezTo>
                        <a:pt x="5339" y="6540"/>
                        <a:pt x="5434" y="6523"/>
                        <a:pt x="5502" y="6489"/>
                      </a:cubicBezTo>
                      <a:cubicBezTo>
                        <a:pt x="5525" y="6363"/>
                        <a:pt x="5552" y="6236"/>
                        <a:pt x="5566" y="6102"/>
                      </a:cubicBezTo>
                      <a:cubicBezTo>
                        <a:pt x="5621" y="5679"/>
                        <a:pt x="5491" y="5271"/>
                        <a:pt x="5399" y="4867"/>
                      </a:cubicBezTo>
                      <a:cubicBezTo>
                        <a:pt x="5381" y="4801"/>
                        <a:pt x="5369" y="4732"/>
                        <a:pt x="5361" y="4663"/>
                      </a:cubicBezTo>
                      <a:cubicBezTo>
                        <a:pt x="5111" y="4100"/>
                        <a:pt x="5079" y="3504"/>
                        <a:pt x="5634" y="3090"/>
                      </a:cubicBezTo>
                      <a:cubicBezTo>
                        <a:pt x="5629" y="3016"/>
                        <a:pt x="5624" y="2940"/>
                        <a:pt x="5624" y="2861"/>
                      </a:cubicBezTo>
                      <a:cubicBezTo>
                        <a:pt x="5622" y="2183"/>
                        <a:pt x="5803" y="1449"/>
                        <a:pt x="6113" y="753"/>
                      </a:cubicBezTo>
                      <a:cubicBezTo>
                        <a:pt x="6164" y="641"/>
                        <a:pt x="6218" y="533"/>
                        <a:pt x="6274" y="424"/>
                      </a:cubicBezTo>
                      <a:cubicBezTo>
                        <a:pt x="6154" y="355"/>
                        <a:pt x="6029" y="296"/>
                        <a:pt x="5900" y="247"/>
                      </a:cubicBezTo>
                      <a:cubicBezTo>
                        <a:pt x="5688" y="165"/>
                        <a:pt x="5468" y="106"/>
                        <a:pt x="5243" y="70"/>
                      </a:cubicBezTo>
                      <a:lnTo>
                        <a:pt x="5243" y="65"/>
                      </a:lnTo>
                      <a:cubicBezTo>
                        <a:pt x="4988" y="23"/>
                        <a:pt x="4708" y="0"/>
                        <a:pt x="4420" y="0"/>
                      </a:cubicBezTo>
                      <a:close/>
                    </a:path>
                  </a:pathLst>
                </a:custGeom>
                <a:solidFill>
                  <a:srgbClr val="26110D"/>
                </a:solidFill>
                <a:ln w="9525" cap="flat" cmpd="sng">
                  <a:solidFill>
                    <a:srgbClr val="26110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7"/>
                <p:cNvSpPr/>
                <p:nvPr/>
              </p:nvSpPr>
              <p:spPr>
                <a:xfrm>
                  <a:off x="291450" y="3409850"/>
                  <a:ext cx="254525" cy="529600"/>
                </a:xfrm>
                <a:custGeom>
                  <a:avLst/>
                  <a:gdLst/>
                  <a:ahLst/>
                  <a:cxnLst/>
                  <a:rect l="l" t="t" r="r" b="b"/>
                  <a:pathLst>
                    <a:path w="10181" h="21184" extrusionOk="0">
                      <a:moveTo>
                        <a:pt x="2859" y="0"/>
                      </a:moveTo>
                      <a:cubicBezTo>
                        <a:pt x="1128" y="102"/>
                        <a:pt x="532" y="1516"/>
                        <a:pt x="320" y="2854"/>
                      </a:cubicBezTo>
                      <a:cubicBezTo>
                        <a:pt x="201" y="3610"/>
                        <a:pt x="202" y="4340"/>
                        <a:pt x="194" y="4795"/>
                      </a:cubicBezTo>
                      <a:cubicBezTo>
                        <a:pt x="146" y="7168"/>
                        <a:pt x="0" y="15409"/>
                        <a:pt x="235" y="19352"/>
                      </a:cubicBezTo>
                      <a:cubicBezTo>
                        <a:pt x="283" y="19521"/>
                        <a:pt x="396" y="19685"/>
                        <a:pt x="555" y="19841"/>
                      </a:cubicBezTo>
                      <a:cubicBezTo>
                        <a:pt x="1105" y="20381"/>
                        <a:pt x="2217" y="20831"/>
                        <a:pt x="3229" y="21038"/>
                      </a:cubicBezTo>
                      <a:cubicBezTo>
                        <a:pt x="3538" y="21104"/>
                        <a:pt x="3851" y="21145"/>
                        <a:pt x="4166" y="21160"/>
                      </a:cubicBezTo>
                      <a:cubicBezTo>
                        <a:pt x="4609" y="21176"/>
                        <a:pt x="5039" y="21183"/>
                        <a:pt x="5452" y="21183"/>
                      </a:cubicBezTo>
                      <a:cubicBezTo>
                        <a:pt x="7236" y="21183"/>
                        <a:pt x="8704" y="21041"/>
                        <a:pt x="9520" y="20797"/>
                      </a:cubicBezTo>
                      <a:cubicBezTo>
                        <a:pt x="9860" y="20695"/>
                        <a:pt x="10087" y="20577"/>
                        <a:pt x="10177" y="20442"/>
                      </a:cubicBezTo>
                      <a:cubicBezTo>
                        <a:pt x="10177" y="20442"/>
                        <a:pt x="10180" y="10881"/>
                        <a:pt x="9891" y="6725"/>
                      </a:cubicBezTo>
                      <a:cubicBezTo>
                        <a:pt x="9858" y="6262"/>
                        <a:pt x="9817" y="5837"/>
                        <a:pt x="9765" y="5446"/>
                      </a:cubicBezTo>
                      <a:lnTo>
                        <a:pt x="8449" y="5020"/>
                      </a:lnTo>
                      <a:cubicBezTo>
                        <a:pt x="7513" y="4799"/>
                        <a:pt x="6840" y="3649"/>
                        <a:pt x="6853" y="3114"/>
                      </a:cubicBezTo>
                      <a:cubicBezTo>
                        <a:pt x="6868" y="2534"/>
                        <a:pt x="7057" y="2082"/>
                        <a:pt x="7333" y="1746"/>
                      </a:cubicBezTo>
                      <a:lnTo>
                        <a:pt x="7329" y="867"/>
                      </a:lnTo>
                      <a:cubicBezTo>
                        <a:pt x="7242" y="829"/>
                        <a:pt x="7160" y="798"/>
                        <a:pt x="7081" y="767"/>
                      </a:cubicBezTo>
                      <a:cubicBezTo>
                        <a:pt x="7081" y="767"/>
                        <a:pt x="6441" y="1570"/>
                        <a:pt x="4952" y="1570"/>
                      </a:cubicBezTo>
                      <a:cubicBezTo>
                        <a:pt x="4708" y="1570"/>
                        <a:pt x="4440" y="1548"/>
                        <a:pt x="4148" y="1498"/>
                      </a:cubicBezTo>
                      <a:cubicBezTo>
                        <a:pt x="2051" y="1137"/>
                        <a:pt x="2864" y="0"/>
                        <a:pt x="28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7"/>
                <p:cNvSpPr/>
                <p:nvPr/>
              </p:nvSpPr>
              <p:spPr>
                <a:xfrm>
                  <a:off x="462450" y="3453475"/>
                  <a:ext cx="187500" cy="120950"/>
                </a:xfrm>
                <a:custGeom>
                  <a:avLst/>
                  <a:gdLst/>
                  <a:ahLst/>
                  <a:cxnLst/>
                  <a:rect l="l" t="t" r="r" b="b"/>
                  <a:pathLst>
                    <a:path w="7500" h="4838" extrusionOk="0">
                      <a:moveTo>
                        <a:pt x="493" y="1"/>
                      </a:moveTo>
                      <a:cubicBezTo>
                        <a:pt x="217" y="337"/>
                        <a:pt x="28" y="789"/>
                        <a:pt x="15" y="1369"/>
                      </a:cubicBezTo>
                      <a:cubicBezTo>
                        <a:pt x="0" y="1904"/>
                        <a:pt x="673" y="3052"/>
                        <a:pt x="1609" y="3275"/>
                      </a:cubicBezTo>
                      <a:lnTo>
                        <a:pt x="2926" y="3701"/>
                      </a:lnTo>
                      <a:lnTo>
                        <a:pt x="6436" y="4837"/>
                      </a:lnTo>
                      <a:cubicBezTo>
                        <a:pt x="6454" y="4773"/>
                        <a:pt x="6474" y="4704"/>
                        <a:pt x="6493" y="4638"/>
                      </a:cubicBezTo>
                      <a:cubicBezTo>
                        <a:pt x="6784" y="3625"/>
                        <a:pt x="7198" y="2387"/>
                        <a:pt x="7461" y="1384"/>
                      </a:cubicBezTo>
                      <a:cubicBezTo>
                        <a:pt x="7474" y="1334"/>
                        <a:pt x="7488" y="1282"/>
                        <a:pt x="7500" y="1232"/>
                      </a:cubicBezTo>
                      <a:lnTo>
                        <a:pt x="6528" y="861"/>
                      </a:lnTo>
                      <a:lnTo>
                        <a:pt x="4101" y="2262"/>
                      </a:lnTo>
                      <a:lnTo>
                        <a:pt x="493" y="165"/>
                      </a:lnTo>
                      <a:lnTo>
                        <a:pt x="4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7"/>
                <p:cNvSpPr/>
                <p:nvPr/>
              </p:nvSpPr>
              <p:spPr>
                <a:xfrm>
                  <a:off x="847575" y="3231425"/>
                  <a:ext cx="18175" cy="130025"/>
                </a:xfrm>
                <a:custGeom>
                  <a:avLst/>
                  <a:gdLst/>
                  <a:ahLst/>
                  <a:cxnLst/>
                  <a:rect l="l" t="t" r="r" b="b"/>
                  <a:pathLst>
                    <a:path w="727" h="5201" extrusionOk="0">
                      <a:moveTo>
                        <a:pt x="726" y="0"/>
                      </a:moveTo>
                      <a:lnTo>
                        <a:pt x="14" y="416"/>
                      </a:lnTo>
                      <a:lnTo>
                        <a:pt x="1" y="5201"/>
                      </a:lnTo>
                      <a:lnTo>
                        <a:pt x="713" y="4786"/>
                      </a:lnTo>
                      <a:lnTo>
                        <a:pt x="7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7"/>
                <p:cNvSpPr/>
                <p:nvPr/>
              </p:nvSpPr>
              <p:spPr>
                <a:xfrm>
                  <a:off x="743825" y="3171350"/>
                  <a:ext cx="121925" cy="70475"/>
                </a:xfrm>
                <a:custGeom>
                  <a:avLst/>
                  <a:gdLst/>
                  <a:ahLst/>
                  <a:cxnLst/>
                  <a:rect l="l" t="t" r="r" b="b"/>
                  <a:pathLst>
                    <a:path w="4877" h="2819" extrusionOk="0">
                      <a:moveTo>
                        <a:pt x="712" y="1"/>
                      </a:moveTo>
                      <a:lnTo>
                        <a:pt x="1" y="414"/>
                      </a:lnTo>
                      <a:lnTo>
                        <a:pt x="4164" y="2819"/>
                      </a:lnTo>
                      <a:lnTo>
                        <a:pt x="4876" y="2403"/>
                      </a:lnTo>
                      <a:lnTo>
                        <a:pt x="7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7"/>
                <p:cNvSpPr/>
                <p:nvPr/>
              </p:nvSpPr>
              <p:spPr>
                <a:xfrm>
                  <a:off x="743625" y="3181700"/>
                  <a:ext cx="104300" cy="179800"/>
                </a:xfrm>
                <a:custGeom>
                  <a:avLst/>
                  <a:gdLst/>
                  <a:ahLst/>
                  <a:cxnLst/>
                  <a:rect l="l" t="t" r="r" b="b"/>
                  <a:pathLst>
                    <a:path w="4172" h="7192" extrusionOk="0">
                      <a:moveTo>
                        <a:pt x="9" y="0"/>
                      </a:moveTo>
                      <a:lnTo>
                        <a:pt x="0" y="2321"/>
                      </a:lnTo>
                      <a:lnTo>
                        <a:pt x="1181" y="1634"/>
                      </a:lnTo>
                      <a:cubicBezTo>
                        <a:pt x="1297" y="1567"/>
                        <a:pt x="1431" y="1532"/>
                        <a:pt x="1579" y="1532"/>
                      </a:cubicBezTo>
                      <a:cubicBezTo>
                        <a:pt x="1781" y="1532"/>
                        <a:pt x="2010" y="1598"/>
                        <a:pt x="2254" y="1738"/>
                      </a:cubicBezTo>
                      <a:cubicBezTo>
                        <a:pt x="2346" y="1794"/>
                        <a:pt x="2436" y="1854"/>
                        <a:pt x="2523" y="1922"/>
                      </a:cubicBezTo>
                      <a:cubicBezTo>
                        <a:pt x="2707" y="2070"/>
                        <a:pt x="2876" y="2239"/>
                        <a:pt x="3022" y="2424"/>
                      </a:cubicBezTo>
                      <a:cubicBezTo>
                        <a:pt x="3462" y="2984"/>
                        <a:pt x="3758" y="3707"/>
                        <a:pt x="3755" y="4339"/>
                      </a:cubicBezTo>
                      <a:cubicBezTo>
                        <a:pt x="3755" y="4411"/>
                        <a:pt x="3750" y="4482"/>
                        <a:pt x="3743" y="4549"/>
                      </a:cubicBezTo>
                      <a:cubicBezTo>
                        <a:pt x="3718" y="4746"/>
                        <a:pt x="3664" y="4914"/>
                        <a:pt x="3580" y="5045"/>
                      </a:cubicBezTo>
                      <a:cubicBezTo>
                        <a:pt x="3515" y="5154"/>
                        <a:pt x="3423" y="5242"/>
                        <a:pt x="3314" y="5306"/>
                      </a:cubicBezTo>
                      <a:lnTo>
                        <a:pt x="2286" y="5904"/>
                      </a:lnTo>
                      <a:cubicBezTo>
                        <a:pt x="2268" y="5963"/>
                        <a:pt x="2252" y="6021"/>
                        <a:pt x="2234" y="6080"/>
                      </a:cubicBezTo>
                      <a:lnTo>
                        <a:pt x="4159" y="7192"/>
                      </a:lnTo>
                      <a:lnTo>
                        <a:pt x="4172" y="2405"/>
                      </a:lnTo>
                      <a:lnTo>
                        <a:pt x="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7"/>
                <p:cNvSpPr/>
                <p:nvPr/>
              </p:nvSpPr>
              <p:spPr>
                <a:xfrm>
                  <a:off x="564550" y="3219975"/>
                  <a:ext cx="273025" cy="290075"/>
                </a:xfrm>
                <a:custGeom>
                  <a:avLst/>
                  <a:gdLst/>
                  <a:ahLst/>
                  <a:cxnLst/>
                  <a:rect l="l" t="t" r="r" b="b"/>
                  <a:pathLst>
                    <a:path w="10921" h="11603" extrusionOk="0">
                      <a:moveTo>
                        <a:pt x="8740" y="0"/>
                      </a:moveTo>
                      <a:cubicBezTo>
                        <a:pt x="8593" y="0"/>
                        <a:pt x="8459" y="35"/>
                        <a:pt x="8344" y="102"/>
                      </a:cubicBezTo>
                      <a:lnTo>
                        <a:pt x="7163" y="788"/>
                      </a:lnTo>
                      <a:lnTo>
                        <a:pt x="5910" y="1516"/>
                      </a:lnTo>
                      <a:lnTo>
                        <a:pt x="7037" y="2171"/>
                      </a:lnTo>
                      <a:lnTo>
                        <a:pt x="0" y="6234"/>
                      </a:lnTo>
                      <a:lnTo>
                        <a:pt x="17" y="11602"/>
                      </a:lnTo>
                      <a:lnTo>
                        <a:pt x="2444" y="10201"/>
                      </a:lnTo>
                      <a:lnTo>
                        <a:pt x="5717" y="8311"/>
                      </a:lnTo>
                      <a:lnTo>
                        <a:pt x="6771" y="6134"/>
                      </a:lnTo>
                      <a:lnTo>
                        <a:pt x="601" y="9714"/>
                      </a:lnTo>
                      <a:lnTo>
                        <a:pt x="20" y="9377"/>
                      </a:lnTo>
                      <a:lnTo>
                        <a:pt x="17" y="8007"/>
                      </a:lnTo>
                      <a:lnTo>
                        <a:pt x="7050" y="3923"/>
                      </a:lnTo>
                      <a:lnTo>
                        <a:pt x="7436" y="4147"/>
                      </a:lnTo>
                      <a:cubicBezTo>
                        <a:pt x="7597" y="3575"/>
                        <a:pt x="7802" y="3017"/>
                        <a:pt x="8009" y="2857"/>
                      </a:cubicBezTo>
                      <a:cubicBezTo>
                        <a:pt x="8415" y="2543"/>
                        <a:pt x="8716" y="2422"/>
                        <a:pt x="8947" y="2422"/>
                      </a:cubicBezTo>
                      <a:cubicBezTo>
                        <a:pt x="9272" y="2422"/>
                        <a:pt x="9460" y="2661"/>
                        <a:pt x="9614" y="2936"/>
                      </a:cubicBezTo>
                      <a:cubicBezTo>
                        <a:pt x="9743" y="3169"/>
                        <a:pt x="9630" y="3739"/>
                        <a:pt x="9449" y="4372"/>
                      </a:cubicBezTo>
                      <a:lnTo>
                        <a:pt x="10477" y="3774"/>
                      </a:lnTo>
                      <a:cubicBezTo>
                        <a:pt x="10586" y="3711"/>
                        <a:pt x="10678" y="3621"/>
                        <a:pt x="10743" y="3513"/>
                      </a:cubicBezTo>
                      <a:cubicBezTo>
                        <a:pt x="10827" y="3381"/>
                        <a:pt x="10881" y="3214"/>
                        <a:pt x="10906" y="3017"/>
                      </a:cubicBezTo>
                      <a:cubicBezTo>
                        <a:pt x="10913" y="2949"/>
                        <a:pt x="10918" y="2879"/>
                        <a:pt x="10918" y="2806"/>
                      </a:cubicBezTo>
                      <a:cubicBezTo>
                        <a:pt x="10921" y="2174"/>
                        <a:pt x="10625" y="1452"/>
                        <a:pt x="10185" y="893"/>
                      </a:cubicBezTo>
                      <a:cubicBezTo>
                        <a:pt x="10039" y="708"/>
                        <a:pt x="9870" y="539"/>
                        <a:pt x="9686" y="389"/>
                      </a:cubicBezTo>
                      <a:cubicBezTo>
                        <a:pt x="9599" y="323"/>
                        <a:pt x="9509" y="261"/>
                        <a:pt x="9417" y="205"/>
                      </a:cubicBezTo>
                      <a:cubicBezTo>
                        <a:pt x="9173" y="66"/>
                        <a:pt x="8943" y="0"/>
                        <a:pt x="87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7"/>
                <p:cNvSpPr/>
                <p:nvPr/>
              </p:nvSpPr>
              <p:spPr>
                <a:xfrm>
                  <a:off x="474375" y="3323350"/>
                  <a:ext cx="90600" cy="186700"/>
                </a:xfrm>
                <a:custGeom>
                  <a:avLst/>
                  <a:gdLst/>
                  <a:ahLst/>
                  <a:cxnLst/>
                  <a:rect l="l" t="t" r="r" b="b"/>
                  <a:pathLst>
                    <a:path w="3624" h="7468" extrusionOk="0">
                      <a:moveTo>
                        <a:pt x="549" y="1256"/>
                      </a:moveTo>
                      <a:lnTo>
                        <a:pt x="3042" y="2697"/>
                      </a:lnTo>
                      <a:lnTo>
                        <a:pt x="3036" y="5564"/>
                      </a:lnTo>
                      <a:lnTo>
                        <a:pt x="2609" y="5812"/>
                      </a:lnTo>
                      <a:lnTo>
                        <a:pt x="114" y="4372"/>
                      </a:lnTo>
                      <a:lnTo>
                        <a:pt x="121" y="1506"/>
                      </a:lnTo>
                      <a:lnTo>
                        <a:pt x="549" y="1256"/>
                      </a:lnTo>
                      <a:close/>
                      <a:moveTo>
                        <a:pt x="1" y="0"/>
                      </a:moveTo>
                      <a:lnTo>
                        <a:pt x="9" y="2861"/>
                      </a:lnTo>
                      <a:lnTo>
                        <a:pt x="12" y="4317"/>
                      </a:lnTo>
                      <a:lnTo>
                        <a:pt x="12" y="4326"/>
                      </a:lnTo>
                      <a:lnTo>
                        <a:pt x="16" y="5204"/>
                      </a:lnTo>
                      <a:lnTo>
                        <a:pt x="16" y="5368"/>
                      </a:lnTo>
                      <a:lnTo>
                        <a:pt x="3624" y="7467"/>
                      </a:lnTo>
                      <a:lnTo>
                        <a:pt x="3607" y="2099"/>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7"/>
                <p:cNvSpPr/>
                <p:nvPr/>
              </p:nvSpPr>
              <p:spPr>
                <a:xfrm>
                  <a:off x="474425" y="3243400"/>
                  <a:ext cx="266075" cy="132425"/>
                </a:xfrm>
                <a:custGeom>
                  <a:avLst/>
                  <a:gdLst/>
                  <a:ahLst/>
                  <a:cxnLst/>
                  <a:rect l="l" t="t" r="r" b="b"/>
                  <a:pathLst>
                    <a:path w="10643" h="5297" extrusionOk="0">
                      <a:moveTo>
                        <a:pt x="8519" y="1"/>
                      </a:moveTo>
                      <a:cubicBezTo>
                        <a:pt x="8499" y="15"/>
                        <a:pt x="8479" y="32"/>
                        <a:pt x="8460" y="45"/>
                      </a:cubicBezTo>
                      <a:lnTo>
                        <a:pt x="8461" y="1132"/>
                      </a:lnTo>
                      <a:lnTo>
                        <a:pt x="3454" y="4021"/>
                      </a:lnTo>
                      <a:lnTo>
                        <a:pt x="2649" y="3553"/>
                      </a:lnTo>
                      <a:lnTo>
                        <a:pt x="2649" y="3180"/>
                      </a:lnTo>
                      <a:cubicBezTo>
                        <a:pt x="2347" y="3304"/>
                        <a:pt x="2060" y="3364"/>
                        <a:pt x="1797" y="3364"/>
                      </a:cubicBezTo>
                      <a:cubicBezTo>
                        <a:pt x="1526" y="3364"/>
                        <a:pt x="1280" y="3300"/>
                        <a:pt x="1068" y="3177"/>
                      </a:cubicBezTo>
                      <a:lnTo>
                        <a:pt x="556" y="2878"/>
                      </a:lnTo>
                      <a:lnTo>
                        <a:pt x="1" y="3198"/>
                      </a:lnTo>
                      <a:lnTo>
                        <a:pt x="3608" y="5297"/>
                      </a:lnTo>
                      <a:lnTo>
                        <a:pt x="10642" y="1234"/>
                      </a:lnTo>
                      <a:lnTo>
                        <a:pt x="9515" y="580"/>
                      </a:lnTo>
                      <a:lnTo>
                        <a:pt x="85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7"/>
                <p:cNvSpPr/>
                <p:nvPr/>
              </p:nvSpPr>
              <p:spPr>
                <a:xfrm>
                  <a:off x="492575" y="3315725"/>
                  <a:ext cx="100" cy="125"/>
                </a:xfrm>
                <a:custGeom>
                  <a:avLst/>
                  <a:gdLst/>
                  <a:ahLst/>
                  <a:cxnLst/>
                  <a:rect l="l" t="t" r="r" b="b"/>
                  <a:pathLst>
                    <a:path w="4" h="5" extrusionOk="0">
                      <a:moveTo>
                        <a:pt x="1" y="1"/>
                      </a:moveTo>
                      <a:cubicBezTo>
                        <a:pt x="0" y="1"/>
                        <a:pt x="0" y="1"/>
                        <a:pt x="0" y="1"/>
                      </a:cubicBezTo>
                      <a:cubicBezTo>
                        <a:pt x="2" y="3"/>
                        <a:pt x="4" y="5"/>
                        <a:pt x="4" y="5"/>
                      </a:cubicBezTo>
                      <a:cubicBezTo>
                        <a:pt x="4" y="5"/>
                        <a:pt x="1" y="1"/>
                        <a:pt x="1"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7"/>
                <p:cNvSpPr/>
                <p:nvPr/>
              </p:nvSpPr>
              <p:spPr>
                <a:xfrm>
                  <a:off x="540600" y="3311300"/>
                  <a:ext cx="20200" cy="32625"/>
                </a:xfrm>
                <a:custGeom>
                  <a:avLst/>
                  <a:gdLst/>
                  <a:ahLst/>
                  <a:cxnLst/>
                  <a:rect l="l" t="t" r="r" b="b"/>
                  <a:pathLst>
                    <a:path w="808" h="1305" extrusionOk="0">
                      <a:moveTo>
                        <a:pt x="804" y="1"/>
                      </a:moveTo>
                      <a:cubicBezTo>
                        <a:pt x="677" y="98"/>
                        <a:pt x="544" y="186"/>
                        <a:pt x="406" y="269"/>
                      </a:cubicBezTo>
                      <a:cubicBezTo>
                        <a:pt x="277" y="342"/>
                        <a:pt x="140" y="408"/>
                        <a:pt x="1" y="464"/>
                      </a:cubicBezTo>
                      <a:lnTo>
                        <a:pt x="1" y="837"/>
                      </a:lnTo>
                      <a:lnTo>
                        <a:pt x="807" y="1305"/>
                      </a:lnTo>
                      <a:lnTo>
                        <a:pt x="8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7"/>
                <p:cNvSpPr/>
                <p:nvPr/>
              </p:nvSpPr>
              <p:spPr>
                <a:xfrm>
                  <a:off x="619275" y="3210775"/>
                  <a:ext cx="50" cy="500"/>
                </a:xfrm>
                <a:custGeom>
                  <a:avLst/>
                  <a:gdLst/>
                  <a:ahLst/>
                  <a:cxnLst/>
                  <a:rect l="l" t="t" r="r" b="b"/>
                  <a:pathLst>
                    <a:path w="2" h="20" extrusionOk="0">
                      <a:moveTo>
                        <a:pt x="2" y="0"/>
                      </a:moveTo>
                      <a:cubicBezTo>
                        <a:pt x="2" y="7"/>
                        <a:pt x="2" y="15"/>
                        <a:pt x="0" y="20"/>
                      </a:cubicBezTo>
                      <a:lnTo>
                        <a:pt x="2" y="18"/>
                      </a:lnTo>
                      <a:lnTo>
                        <a:pt x="2" y="0"/>
                      </a:ln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7"/>
                <p:cNvSpPr/>
                <p:nvPr/>
              </p:nvSpPr>
              <p:spPr>
                <a:xfrm>
                  <a:off x="603250" y="3087925"/>
                  <a:ext cx="118275" cy="114575"/>
                </a:xfrm>
                <a:custGeom>
                  <a:avLst/>
                  <a:gdLst/>
                  <a:ahLst/>
                  <a:cxnLst/>
                  <a:rect l="l" t="t" r="r" b="b"/>
                  <a:pathLst>
                    <a:path w="4731" h="4583" extrusionOk="0">
                      <a:moveTo>
                        <a:pt x="4720" y="762"/>
                      </a:moveTo>
                      <a:lnTo>
                        <a:pt x="4730" y="768"/>
                      </a:lnTo>
                      <a:lnTo>
                        <a:pt x="4730" y="768"/>
                      </a:lnTo>
                      <a:lnTo>
                        <a:pt x="4722" y="763"/>
                      </a:lnTo>
                      <a:cubicBezTo>
                        <a:pt x="4721" y="762"/>
                        <a:pt x="4721" y="762"/>
                        <a:pt x="4720" y="762"/>
                      </a:cubicBezTo>
                      <a:close/>
                      <a:moveTo>
                        <a:pt x="3060" y="1"/>
                      </a:moveTo>
                      <a:cubicBezTo>
                        <a:pt x="2949" y="1"/>
                        <a:pt x="2833" y="13"/>
                        <a:pt x="2714" y="38"/>
                      </a:cubicBezTo>
                      <a:cubicBezTo>
                        <a:pt x="2482" y="86"/>
                        <a:pt x="2237" y="183"/>
                        <a:pt x="1985" y="326"/>
                      </a:cubicBezTo>
                      <a:cubicBezTo>
                        <a:pt x="1562" y="571"/>
                        <a:pt x="1167" y="925"/>
                        <a:pt x="824" y="1344"/>
                      </a:cubicBezTo>
                      <a:cubicBezTo>
                        <a:pt x="498" y="1741"/>
                        <a:pt x="227" y="2182"/>
                        <a:pt x="17" y="2650"/>
                      </a:cubicBezTo>
                      <a:cubicBezTo>
                        <a:pt x="12" y="2664"/>
                        <a:pt x="7" y="2679"/>
                        <a:pt x="1" y="2692"/>
                      </a:cubicBezTo>
                      <a:cubicBezTo>
                        <a:pt x="421" y="3011"/>
                        <a:pt x="679" y="3591"/>
                        <a:pt x="681" y="4387"/>
                      </a:cubicBezTo>
                      <a:cubicBezTo>
                        <a:pt x="681" y="4450"/>
                        <a:pt x="676" y="4515"/>
                        <a:pt x="673" y="4580"/>
                      </a:cubicBezTo>
                      <a:lnTo>
                        <a:pt x="673" y="4580"/>
                      </a:lnTo>
                      <a:cubicBezTo>
                        <a:pt x="673" y="4576"/>
                        <a:pt x="674" y="4573"/>
                        <a:pt x="676" y="4569"/>
                      </a:cubicBezTo>
                      <a:cubicBezTo>
                        <a:pt x="692" y="4441"/>
                        <a:pt x="715" y="4313"/>
                        <a:pt x="745" y="4183"/>
                      </a:cubicBezTo>
                      <a:cubicBezTo>
                        <a:pt x="751" y="4157"/>
                        <a:pt x="759" y="4129"/>
                        <a:pt x="766" y="4103"/>
                      </a:cubicBezTo>
                      <a:cubicBezTo>
                        <a:pt x="794" y="3998"/>
                        <a:pt x="824" y="3893"/>
                        <a:pt x="858" y="3788"/>
                      </a:cubicBezTo>
                      <a:cubicBezTo>
                        <a:pt x="873" y="3740"/>
                        <a:pt x="889" y="3692"/>
                        <a:pt x="906" y="3646"/>
                      </a:cubicBezTo>
                      <a:cubicBezTo>
                        <a:pt x="948" y="3528"/>
                        <a:pt x="993" y="3410"/>
                        <a:pt x="1045" y="3293"/>
                      </a:cubicBezTo>
                      <a:cubicBezTo>
                        <a:pt x="1050" y="3280"/>
                        <a:pt x="1053" y="3267"/>
                        <a:pt x="1060" y="3254"/>
                      </a:cubicBezTo>
                      <a:cubicBezTo>
                        <a:pt x="1067" y="3237"/>
                        <a:pt x="1078" y="3221"/>
                        <a:pt x="1086" y="3205"/>
                      </a:cubicBezTo>
                      <a:cubicBezTo>
                        <a:pt x="1180" y="3003"/>
                        <a:pt x="1283" y="2806"/>
                        <a:pt x="1398" y="2615"/>
                      </a:cubicBezTo>
                      <a:cubicBezTo>
                        <a:pt x="1413" y="2590"/>
                        <a:pt x="1429" y="2566"/>
                        <a:pt x="1444" y="2541"/>
                      </a:cubicBezTo>
                      <a:cubicBezTo>
                        <a:pt x="1569" y="2341"/>
                        <a:pt x="1707" y="2149"/>
                        <a:pt x="1855" y="1966"/>
                      </a:cubicBezTo>
                      <a:cubicBezTo>
                        <a:pt x="1860" y="1961"/>
                        <a:pt x="1863" y="1955"/>
                        <a:pt x="1866" y="1950"/>
                      </a:cubicBezTo>
                      <a:cubicBezTo>
                        <a:pt x="1871" y="1945"/>
                        <a:pt x="1873" y="1943"/>
                        <a:pt x="1876" y="1938"/>
                      </a:cubicBezTo>
                      <a:cubicBezTo>
                        <a:pt x="1952" y="1848"/>
                        <a:pt x="2029" y="1759"/>
                        <a:pt x="2109" y="1676"/>
                      </a:cubicBezTo>
                      <a:cubicBezTo>
                        <a:pt x="2144" y="1640"/>
                        <a:pt x="2180" y="1605"/>
                        <a:pt x="2216" y="1569"/>
                      </a:cubicBezTo>
                      <a:cubicBezTo>
                        <a:pt x="2262" y="1523"/>
                        <a:pt x="2310" y="1475"/>
                        <a:pt x="2359" y="1431"/>
                      </a:cubicBezTo>
                      <a:cubicBezTo>
                        <a:pt x="2400" y="1393"/>
                        <a:pt x="2444" y="1355"/>
                        <a:pt x="2487" y="1319"/>
                      </a:cubicBezTo>
                      <a:cubicBezTo>
                        <a:pt x="2535" y="1280"/>
                        <a:pt x="2582" y="1242"/>
                        <a:pt x="2632" y="1204"/>
                      </a:cubicBezTo>
                      <a:cubicBezTo>
                        <a:pt x="2673" y="1173"/>
                        <a:pt x="2714" y="1140"/>
                        <a:pt x="2756" y="1111"/>
                      </a:cubicBezTo>
                      <a:cubicBezTo>
                        <a:pt x="2845" y="1048"/>
                        <a:pt x="2935" y="988"/>
                        <a:pt x="3027" y="935"/>
                      </a:cubicBezTo>
                      <a:cubicBezTo>
                        <a:pt x="3136" y="873"/>
                        <a:pt x="3247" y="818"/>
                        <a:pt x="3361" y="772"/>
                      </a:cubicBezTo>
                      <a:cubicBezTo>
                        <a:pt x="3387" y="761"/>
                        <a:pt x="3412" y="751"/>
                        <a:pt x="3438" y="741"/>
                      </a:cubicBezTo>
                      <a:cubicBezTo>
                        <a:pt x="3540" y="702"/>
                        <a:pt x="3645" y="669"/>
                        <a:pt x="3752" y="646"/>
                      </a:cubicBezTo>
                      <a:cubicBezTo>
                        <a:pt x="3753" y="646"/>
                        <a:pt x="3755" y="644"/>
                        <a:pt x="3756" y="644"/>
                      </a:cubicBezTo>
                      <a:cubicBezTo>
                        <a:pt x="3766" y="641"/>
                        <a:pt x="3776" y="641"/>
                        <a:pt x="3786" y="639"/>
                      </a:cubicBezTo>
                      <a:cubicBezTo>
                        <a:pt x="3855" y="626"/>
                        <a:pt x="3924" y="616"/>
                        <a:pt x="3993" y="612"/>
                      </a:cubicBezTo>
                      <a:cubicBezTo>
                        <a:pt x="4018" y="610"/>
                        <a:pt x="4041" y="610"/>
                        <a:pt x="4065" y="610"/>
                      </a:cubicBezTo>
                      <a:cubicBezTo>
                        <a:pt x="4079" y="609"/>
                        <a:pt x="4093" y="609"/>
                        <a:pt x="4107" y="609"/>
                      </a:cubicBezTo>
                      <a:cubicBezTo>
                        <a:pt x="4146" y="609"/>
                        <a:pt x="4184" y="611"/>
                        <a:pt x="4223" y="613"/>
                      </a:cubicBezTo>
                      <a:cubicBezTo>
                        <a:pt x="4249" y="616"/>
                        <a:pt x="4274" y="620"/>
                        <a:pt x="4300" y="623"/>
                      </a:cubicBezTo>
                      <a:cubicBezTo>
                        <a:pt x="4346" y="630"/>
                        <a:pt x="4394" y="639"/>
                        <a:pt x="4440" y="651"/>
                      </a:cubicBezTo>
                      <a:cubicBezTo>
                        <a:pt x="4463" y="658"/>
                        <a:pt x="4487" y="664"/>
                        <a:pt x="4510" y="672"/>
                      </a:cubicBezTo>
                      <a:cubicBezTo>
                        <a:pt x="4556" y="687"/>
                        <a:pt x="4602" y="705"/>
                        <a:pt x="4645" y="727"/>
                      </a:cubicBezTo>
                      <a:cubicBezTo>
                        <a:pt x="4660" y="733"/>
                        <a:pt x="4674" y="738"/>
                        <a:pt x="4689" y="745"/>
                      </a:cubicBezTo>
                      <a:cubicBezTo>
                        <a:pt x="4703" y="752"/>
                        <a:pt x="4711" y="757"/>
                        <a:pt x="4720" y="762"/>
                      </a:cubicBezTo>
                      <a:lnTo>
                        <a:pt x="4720" y="762"/>
                      </a:lnTo>
                      <a:lnTo>
                        <a:pt x="3689" y="162"/>
                      </a:lnTo>
                      <a:cubicBezTo>
                        <a:pt x="3674" y="155"/>
                        <a:pt x="3661" y="147"/>
                        <a:pt x="3646" y="139"/>
                      </a:cubicBezTo>
                      <a:cubicBezTo>
                        <a:pt x="3473" y="48"/>
                        <a:pt x="3275" y="1"/>
                        <a:pt x="3060" y="1"/>
                      </a:cubicBezTo>
                      <a:close/>
                      <a:moveTo>
                        <a:pt x="673" y="4580"/>
                      </a:moveTo>
                      <a:cubicBezTo>
                        <a:pt x="672" y="4581"/>
                        <a:pt x="672" y="4582"/>
                        <a:pt x="672" y="4582"/>
                      </a:cubicBezTo>
                      <a:cubicBezTo>
                        <a:pt x="672" y="4582"/>
                        <a:pt x="672" y="4581"/>
                        <a:pt x="673" y="45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7"/>
                <p:cNvSpPr/>
                <p:nvPr/>
              </p:nvSpPr>
              <p:spPr>
                <a:xfrm>
                  <a:off x="450375" y="3130550"/>
                  <a:ext cx="148925" cy="192250"/>
                </a:xfrm>
                <a:custGeom>
                  <a:avLst/>
                  <a:gdLst/>
                  <a:ahLst/>
                  <a:cxnLst/>
                  <a:rect l="l" t="t" r="r" b="b"/>
                  <a:pathLst>
                    <a:path w="5957" h="7690" extrusionOk="0">
                      <a:moveTo>
                        <a:pt x="4032" y="1"/>
                      </a:moveTo>
                      <a:cubicBezTo>
                        <a:pt x="3904" y="1"/>
                        <a:pt x="3771" y="15"/>
                        <a:pt x="3633" y="43"/>
                      </a:cubicBezTo>
                      <a:cubicBezTo>
                        <a:pt x="3367" y="100"/>
                        <a:pt x="3079" y="212"/>
                        <a:pt x="2784" y="383"/>
                      </a:cubicBezTo>
                      <a:cubicBezTo>
                        <a:pt x="2294" y="667"/>
                        <a:pt x="1831" y="1079"/>
                        <a:pt x="1432" y="1564"/>
                      </a:cubicBezTo>
                      <a:cubicBezTo>
                        <a:pt x="1130" y="1935"/>
                        <a:pt x="869" y="2335"/>
                        <a:pt x="654" y="2761"/>
                      </a:cubicBezTo>
                      <a:cubicBezTo>
                        <a:pt x="598" y="2869"/>
                        <a:pt x="542" y="2979"/>
                        <a:pt x="493" y="3089"/>
                      </a:cubicBezTo>
                      <a:cubicBezTo>
                        <a:pt x="182" y="3786"/>
                        <a:pt x="0" y="4520"/>
                        <a:pt x="2" y="5198"/>
                      </a:cubicBezTo>
                      <a:cubicBezTo>
                        <a:pt x="2" y="5277"/>
                        <a:pt x="8" y="5352"/>
                        <a:pt x="13" y="5426"/>
                      </a:cubicBezTo>
                      <a:cubicBezTo>
                        <a:pt x="66" y="6183"/>
                        <a:pt x="360" y="6723"/>
                        <a:pt x="816" y="6985"/>
                      </a:cubicBezTo>
                      <a:lnTo>
                        <a:pt x="1514" y="7392"/>
                      </a:lnTo>
                      <a:lnTo>
                        <a:pt x="2028" y="7689"/>
                      </a:lnTo>
                      <a:cubicBezTo>
                        <a:pt x="1902" y="7615"/>
                        <a:pt x="1787" y="7522"/>
                        <a:pt x="1690" y="7412"/>
                      </a:cubicBezTo>
                      <a:cubicBezTo>
                        <a:pt x="1690" y="7410"/>
                        <a:pt x="1688" y="7408"/>
                        <a:pt x="1688" y="7408"/>
                      </a:cubicBezTo>
                      <a:cubicBezTo>
                        <a:pt x="1637" y="7351"/>
                        <a:pt x="1593" y="7292"/>
                        <a:pt x="1552" y="7229"/>
                      </a:cubicBezTo>
                      <a:cubicBezTo>
                        <a:pt x="1547" y="7221"/>
                        <a:pt x="1544" y="7213"/>
                        <a:pt x="1539" y="7205"/>
                      </a:cubicBezTo>
                      <a:cubicBezTo>
                        <a:pt x="1501" y="7144"/>
                        <a:pt x="1467" y="7081"/>
                        <a:pt x="1435" y="7017"/>
                      </a:cubicBezTo>
                      <a:cubicBezTo>
                        <a:pt x="1424" y="6994"/>
                        <a:pt x="1416" y="6966"/>
                        <a:pt x="1406" y="6942"/>
                      </a:cubicBezTo>
                      <a:cubicBezTo>
                        <a:pt x="1383" y="6889"/>
                        <a:pt x="1362" y="6837"/>
                        <a:pt x="1342" y="6779"/>
                      </a:cubicBezTo>
                      <a:cubicBezTo>
                        <a:pt x="1324" y="6723"/>
                        <a:pt x="1312" y="6666"/>
                        <a:pt x="1298" y="6608"/>
                      </a:cubicBezTo>
                      <a:cubicBezTo>
                        <a:pt x="1289" y="6577"/>
                        <a:pt x="1279" y="6548"/>
                        <a:pt x="1273" y="6515"/>
                      </a:cubicBezTo>
                      <a:cubicBezTo>
                        <a:pt x="1255" y="6426"/>
                        <a:pt x="1242" y="6334"/>
                        <a:pt x="1232" y="6239"/>
                      </a:cubicBezTo>
                      <a:cubicBezTo>
                        <a:pt x="1232" y="6232"/>
                        <a:pt x="1230" y="6227"/>
                        <a:pt x="1230" y="6223"/>
                      </a:cubicBezTo>
                      <a:cubicBezTo>
                        <a:pt x="1220" y="6119"/>
                        <a:pt x="1215" y="6014"/>
                        <a:pt x="1214" y="5902"/>
                      </a:cubicBezTo>
                      <a:cubicBezTo>
                        <a:pt x="1215" y="5751"/>
                        <a:pt x="1225" y="5600"/>
                        <a:pt x="1242" y="5449"/>
                      </a:cubicBezTo>
                      <a:cubicBezTo>
                        <a:pt x="1247" y="5406"/>
                        <a:pt x="1252" y="5364"/>
                        <a:pt x="1258" y="5321"/>
                      </a:cubicBezTo>
                      <a:cubicBezTo>
                        <a:pt x="1278" y="5172"/>
                        <a:pt x="1304" y="5022"/>
                        <a:pt x="1339" y="4873"/>
                      </a:cubicBezTo>
                      <a:cubicBezTo>
                        <a:pt x="1345" y="4846"/>
                        <a:pt x="1353" y="4818"/>
                        <a:pt x="1360" y="4792"/>
                      </a:cubicBezTo>
                      <a:cubicBezTo>
                        <a:pt x="1393" y="4661"/>
                        <a:pt x="1431" y="4529"/>
                        <a:pt x="1473" y="4396"/>
                      </a:cubicBezTo>
                      <a:cubicBezTo>
                        <a:pt x="1488" y="4352"/>
                        <a:pt x="1503" y="4308"/>
                        <a:pt x="1519" y="4263"/>
                      </a:cubicBezTo>
                      <a:cubicBezTo>
                        <a:pt x="1572" y="4112"/>
                        <a:pt x="1629" y="3963"/>
                        <a:pt x="1695" y="3815"/>
                      </a:cubicBezTo>
                      <a:cubicBezTo>
                        <a:pt x="1698" y="3807"/>
                        <a:pt x="1702" y="3800"/>
                        <a:pt x="1703" y="3794"/>
                      </a:cubicBezTo>
                      <a:cubicBezTo>
                        <a:pt x="1718" y="3761"/>
                        <a:pt x="1736" y="3730"/>
                        <a:pt x="1751" y="3697"/>
                      </a:cubicBezTo>
                      <a:cubicBezTo>
                        <a:pt x="1793" y="3607"/>
                        <a:pt x="1836" y="3516"/>
                        <a:pt x="1882" y="3428"/>
                      </a:cubicBezTo>
                      <a:cubicBezTo>
                        <a:pt x="1900" y="3393"/>
                        <a:pt x="1918" y="3360"/>
                        <a:pt x="1938" y="3326"/>
                      </a:cubicBezTo>
                      <a:cubicBezTo>
                        <a:pt x="1989" y="3232"/>
                        <a:pt x="2041" y="3139"/>
                        <a:pt x="2097" y="3047"/>
                      </a:cubicBezTo>
                      <a:cubicBezTo>
                        <a:pt x="2115" y="3015"/>
                        <a:pt x="2135" y="2986"/>
                        <a:pt x="2153" y="2955"/>
                      </a:cubicBezTo>
                      <a:cubicBezTo>
                        <a:pt x="2212" y="2861"/>
                        <a:pt x="2273" y="2769"/>
                        <a:pt x="2337" y="2679"/>
                      </a:cubicBezTo>
                      <a:cubicBezTo>
                        <a:pt x="2355" y="2651"/>
                        <a:pt x="2373" y="2624"/>
                        <a:pt x="2393" y="2598"/>
                      </a:cubicBezTo>
                      <a:cubicBezTo>
                        <a:pt x="2463" y="2498"/>
                        <a:pt x="2537" y="2401"/>
                        <a:pt x="2615" y="2308"/>
                      </a:cubicBezTo>
                      <a:cubicBezTo>
                        <a:pt x="2624" y="2294"/>
                        <a:pt x="2634" y="2281"/>
                        <a:pt x="2644" y="2268"/>
                      </a:cubicBezTo>
                      <a:lnTo>
                        <a:pt x="2651" y="2262"/>
                      </a:lnTo>
                      <a:cubicBezTo>
                        <a:pt x="2743" y="2150"/>
                        <a:pt x="2840" y="2042"/>
                        <a:pt x="2938" y="1938"/>
                      </a:cubicBezTo>
                      <a:cubicBezTo>
                        <a:pt x="2961" y="1913"/>
                        <a:pt x="2984" y="1890"/>
                        <a:pt x="3009" y="1867"/>
                      </a:cubicBezTo>
                      <a:cubicBezTo>
                        <a:pt x="3084" y="1790"/>
                        <a:pt x="3161" y="1715"/>
                        <a:pt x="3242" y="1644"/>
                      </a:cubicBezTo>
                      <a:cubicBezTo>
                        <a:pt x="3273" y="1615"/>
                        <a:pt x="3304" y="1588"/>
                        <a:pt x="3337" y="1560"/>
                      </a:cubicBezTo>
                      <a:cubicBezTo>
                        <a:pt x="3414" y="1493"/>
                        <a:pt x="3493" y="1431"/>
                        <a:pt x="3574" y="1370"/>
                      </a:cubicBezTo>
                      <a:cubicBezTo>
                        <a:pt x="3603" y="1349"/>
                        <a:pt x="3633" y="1326"/>
                        <a:pt x="3662" y="1304"/>
                      </a:cubicBezTo>
                      <a:cubicBezTo>
                        <a:pt x="3771" y="1225"/>
                        <a:pt x="3882" y="1151"/>
                        <a:pt x="3994" y="1086"/>
                      </a:cubicBezTo>
                      <a:cubicBezTo>
                        <a:pt x="4124" y="1012"/>
                        <a:pt x="4257" y="948"/>
                        <a:pt x="4395" y="892"/>
                      </a:cubicBezTo>
                      <a:cubicBezTo>
                        <a:pt x="4418" y="884"/>
                        <a:pt x="4439" y="874"/>
                        <a:pt x="4460" y="866"/>
                      </a:cubicBezTo>
                      <a:cubicBezTo>
                        <a:pt x="4584" y="818"/>
                        <a:pt x="4710" y="779"/>
                        <a:pt x="4838" y="751"/>
                      </a:cubicBezTo>
                      <a:cubicBezTo>
                        <a:pt x="4841" y="751"/>
                        <a:pt x="4843" y="749"/>
                        <a:pt x="4846" y="747"/>
                      </a:cubicBezTo>
                      <a:cubicBezTo>
                        <a:pt x="4861" y="746"/>
                        <a:pt x="4874" y="746"/>
                        <a:pt x="4889" y="743"/>
                      </a:cubicBezTo>
                      <a:cubicBezTo>
                        <a:pt x="4968" y="728"/>
                        <a:pt x="5047" y="716"/>
                        <a:pt x="5127" y="711"/>
                      </a:cubicBezTo>
                      <a:cubicBezTo>
                        <a:pt x="5137" y="711"/>
                        <a:pt x="5147" y="711"/>
                        <a:pt x="5157" y="711"/>
                      </a:cubicBezTo>
                      <a:cubicBezTo>
                        <a:pt x="5167" y="711"/>
                        <a:pt x="5176" y="711"/>
                        <a:pt x="5186" y="710"/>
                      </a:cubicBezTo>
                      <a:cubicBezTo>
                        <a:pt x="5203" y="709"/>
                        <a:pt x="5220" y="709"/>
                        <a:pt x="5237" y="709"/>
                      </a:cubicBezTo>
                      <a:cubicBezTo>
                        <a:pt x="5291" y="709"/>
                        <a:pt x="5346" y="711"/>
                        <a:pt x="5400" y="716"/>
                      </a:cubicBezTo>
                      <a:cubicBezTo>
                        <a:pt x="5421" y="718"/>
                        <a:pt x="5441" y="720"/>
                        <a:pt x="5462" y="723"/>
                      </a:cubicBezTo>
                      <a:cubicBezTo>
                        <a:pt x="5528" y="731"/>
                        <a:pt x="5592" y="744"/>
                        <a:pt x="5656" y="762"/>
                      </a:cubicBezTo>
                      <a:cubicBezTo>
                        <a:pt x="5677" y="767"/>
                        <a:pt x="5695" y="772"/>
                        <a:pt x="5713" y="779"/>
                      </a:cubicBezTo>
                      <a:cubicBezTo>
                        <a:pt x="5777" y="798"/>
                        <a:pt x="5840" y="825"/>
                        <a:pt x="5899" y="854"/>
                      </a:cubicBezTo>
                      <a:cubicBezTo>
                        <a:pt x="5910" y="859"/>
                        <a:pt x="5922" y="862"/>
                        <a:pt x="5932" y="867"/>
                      </a:cubicBezTo>
                      <a:cubicBezTo>
                        <a:pt x="5938" y="871"/>
                        <a:pt x="5945" y="876"/>
                        <a:pt x="5953" y="879"/>
                      </a:cubicBezTo>
                      <a:lnTo>
                        <a:pt x="5956" y="880"/>
                      </a:lnTo>
                      <a:lnTo>
                        <a:pt x="5956" y="880"/>
                      </a:lnTo>
                      <a:lnTo>
                        <a:pt x="4769" y="189"/>
                      </a:lnTo>
                      <a:cubicBezTo>
                        <a:pt x="4753" y="179"/>
                        <a:pt x="4736" y="169"/>
                        <a:pt x="4720" y="161"/>
                      </a:cubicBezTo>
                      <a:cubicBezTo>
                        <a:pt x="4518" y="55"/>
                        <a:pt x="4286" y="1"/>
                        <a:pt x="4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7"/>
                <p:cNvSpPr/>
                <p:nvPr/>
              </p:nvSpPr>
              <p:spPr>
                <a:xfrm>
                  <a:off x="480750" y="3103150"/>
                  <a:ext cx="258250" cy="240775"/>
                </a:xfrm>
                <a:custGeom>
                  <a:avLst/>
                  <a:gdLst/>
                  <a:ahLst/>
                  <a:cxnLst/>
                  <a:rect l="l" t="t" r="r" b="b"/>
                  <a:pathLst>
                    <a:path w="10330" h="9631" extrusionOk="0">
                      <a:moveTo>
                        <a:pt x="5545" y="4305"/>
                      </a:moveTo>
                      <a:lnTo>
                        <a:pt x="5545" y="4323"/>
                      </a:lnTo>
                      <a:lnTo>
                        <a:pt x="5541" y="4325"/>
                      </a:lnTo>
                      <a:cubicBezTo>
                        <a:pt x="5541" y="4318"/>
                        <a:pt x="5543" y="4312"/>
                        <a:pt x="5545" y="4305"/>
                      </a:cubicBezTo>
                      <a:close/>
                      <a:moveTo>
                        <a:pt x="9006" y="0"/>
                      </a:moveTo>
                      <a:cubicBezTo>
                        <a:pt x="8992" y="0"/>
                        <a:pt x="8978" y="0"/>
                        <a:pt x="8964" y="1"/>
                      </a:cubicBezTo>
                      <a:cubicBezTo>
                        <a:pt x="8939" y="1"/>
                        <a:pt x="8916" y="1"/>
                        <a:pt x="8891" y="3"/>
                      </a:cubicBezTo>
                      <a:cubicBezTo>
                        <a:pt x="8822" y="7"/>
                        <a:pt x="8753" y="17"/>
                        <a:pt x="8684" y="30"/>
                      </a:cubicBezTo>
                      <a:cubicBezTo>
                        <a:pt x="8673" y="34"/>
                        <a:pt x="8661" y="34"/>
                        <a:pt x="8650" y="37"/>
                      </a:cubicBezTo>
                      <a:cubicBezTo>
                        <a:pt x="8543" y="60"/>
                        <a:pt x="8438" y="93"/>
                        <a:pt x="8335" y="132"/>
                      </a:cubicBezTo>
                      <a:cubicBezTo>
                        <a:pt x="8310" y="142"/>
                        <a:pt x="8285" y="154"/>
                        <a:pt x="8259" y="163"/>
                      </a:cubicBezTo>
                      <a:cubicBezTo>
                        <a:pt x="8144" y="209"/>
                        <a:pt x="8034" y="264"/>
                        <a:pt x="7926" y="326"/>
                      </a:cubicBezTo>
                      <a:cubicBezTo>
                        <a:pt x="7834" y="379"/>
                        <a:pt x="7743" y="439"/>
                        <a:pt x="7655" y="502"/>
                      </a:cubicBezTo>
                      <a:cubicBezTo>
                        <a:pt x="7612" y="531"/>
                        <a:pt x="7571" y="564"/>
                        <a:pt x="7530" y="595"/>
                      </a:cubicBezTo>
                      <a:cubicBezTo>
                        <a:pt x="7481" y="633"/>
                        <a:pt x="7433" y="671"/>
                        <a:pt x="7385" y="710"/>
                      </a:cubicBezTo>
                      <a:cubicBezTo>
                        <a:pt x="7343" y="746"/>
                        <a:pt x="7300" y="784"/>
                        <a:pt x="7257" y="822"/>
                      </a:cubicBezTo>
                      <a:cubicBezTo>
                        <a:pt x="7210" y="866"/>
                        <a:pt x="7162" y="914"/>
                        <a:pt x="7114" y="960"/>
                      </a:cubicBezTo>
                      <a:cubicBezTo>
                        <a:pt x="7078" y="996"/>
                        <a:pt x="7042" y="1031"/>
                        <a:pt x="7008" y="1067"/>
                      </a:cubicBezTo>
                      <a:cubicBezTo>
                        <a:pt x="6927" y="1150"/>
                        <a:pt x="6850" y="1239"/>
                        <a:pt x="6775" y="1329"/>
                      </a:cubicBezTo>
                      <a:cubicBezTo>
                        <a:pt x="6768" y="1339"/>
                        <a:pt x="6761" y="1348"/>
                        <a:pt x="6753" y="1356"/>
                      </a:cubicBezTo>
                      <a:cubicBezTo>
                        <a:pt x="6605" y="1540"/>
                        <a:pt x="6467" y="1732"/>
                        <a:pt x="6343" y="1931"/>
                      </a:cubicBezTo>
                      <a:cubicBezTo>
                        <a:pt x="6328" y="1957"/>
                        <a:pt x="6313" y="1981"/>
                        <a:pt x="6297" y="2006"/>
                      </a:cubicBezTo>
                      <a:cubicBezTo>
                        <a:pt x="6182" y="2197"/>
                        <a:pt x="6078" y="2394"/>
                        <a:pt x="5985" y="2594"/>
                      </a:cubicBezTo>
                      <a:cubicBezTo>
                        <a:pt x="5971" y="2625"/>
                        <a:pt x="5957" y="2653"/>
                        <a:pt x="5944" y="2684"/>
                      </a:cubicBezTo>
                      <a:cubicBezTo>
                        <a:pt x="5893" y="2801"/>
                        <a:pt x="5847" y="2919"/>
                        <a:pt x="5806" y="3037"/>
                      </a:cubicBezTo>
                      <a:cubicBezTo>
                        <a:pt x="5788" y="3083"/>
                        <a:pt x="5773" y="3131"/>
                        <a:pt x="5758" y="3179"/>
                      </a:cubicBezTo>
                      <a:cubicBezTo>
                        <a:pt x="5724" y="3284"/>
                        <a:pt x="5692" y="3389"/>
                        <a:pt x="5666" y="3494"/>
                      </a:cubicBezTo>
                      <a:cubicBezTo>
                        <a:pt x="5659" y="3520"/>
                        <a:pt x="5651" y="3548"/>
                        <a:pt x="5645" y="3574"/>
                      </a:cubicBezTo>
                      <a:cubicBezTo>
                        <a:pt x="5613" y="3704"/>
                        <a:pt x="5592" y="3832"/>
                        <a:pt x="5574" y="3960"/>
                      </a:cubicBezTo>
                      <a:lnTo>
                        <a:pt x="5572" y="3982"/>
                      </a:lnTo>
                      <a:lnTo>
                        <a:pt x="5572" y="3972"/>
                      </a:lnTo>
                      <a:cubicBezTo>
                        <a:pt x="5576" y="3908"/>
                        <a:pt x="5581" y="3842"/>
                        <a:pt x="5581" y="3778"/>
                      </a:cubicBezTo>
                      <a:cubicBezTo>
                        <a:pt x="5577" y="2982"/>
                        <a:pt x="5321" y="2402"/>
                        <a:pt x="4901" y="2083"/>
                      </a:cubicBezTo>
                      <a:cubicBezTo>
                        <a:pt x="4850" y="2044"/>
                        <a:pt x="4797" y="2009"/>
                        <a:pt x="4741" y="1978"/>
                      </a:cubicBezTo>
                      <a:lnTo>
                        <a:pt x="4737" y="1976"/>
                      </a:lnTo>
                      <a:cubicBezTo>
                        <a:pt x="4722" y="1965"/>
                        <a:pt x="4702" y="1958"/>
                        <a:pt x="4686" y="1950"/>
                      </a:cubicBezTo>
                      <a:cubicBezTo>
                        <a:pt x="4625" y="1921"/>
                        <a:pt x="4564" y="1896"/>
                        <a:pt x="4500" y="1875"/>
                      </a:cubicBezTo>
                      <a:cubicBezTo>
                        <a:pt x="4482" y="1870"/>
                        <a:pt x="4462" y="1865"/>
                        <a:pt x="4443" y="1858"/>
                      </a:cubicBezTo>
                      <a:cubicBezTo>
                        <a:pt x="4379" y="1842"/>
                        <a:pt x="4313" y="1829"/>
                        <a:pt x="4247" y="1819"/>
                      </a:cubicBezTo>
                      <a:cubicBezTo>
                        <a:pt x="4227" y="1817"/>
                        <a:pt x="4206" y="1814"/>
                        <a:pt x="4186" y="1812"/>
                      </a:cubicBezTo>
                      <a:cubicBezTo>
                        <a:pt x="4132" y="1807"/>
                        <a:pt x="4078" y="1805"/>
                        <a:pt x="4023" y="1805"/>
                      </a:cubicBezTo>
                      <a:cubicBezTo>
                        <a:pt x="4006" y="1805"/>
                        <a:pt x="3990" y="1805"/>
                        <a:pt x="3973" y="1806"/>
                      </a:cubicBezTo>
                      <a:cubicBezTo>
                        <a:pt x="3952" y="1806"/>
                        <a:pt x="3934" y="1806"/>
                        <a:pt x="3914" y="1807"/>
                      </a:cubicBezTo>
                      <a:cubicBezTo>
                        <a:pt x="3833" y="1814"/>
                        <a:pt x="3753" y="1824"/>
                        <a:pt x="3674" y="1839"/>
                      </a:cubicBezTo>
                      <a:cubicBezTo>
                        <a:pt x="3658" y="1842"/>
                        <a:pt x="3641" y="1843"/>
                        <a:pt x="3625" y="1847"/>
                      </a:cubicBezTo>
                      <a:cubicBezTo>
                        <a:pt x="3497" y="1875"/>
                        <a:pt x="3370" y="1914"/>
                        <a:pt x="3247" y="1963"/>
                      </a:cubicBezTo>
                      <a:cubicBezTo>
                        <a:pt x="3226" y="1972"/>
                        <a:pt x="3203" y="1980"/>
                        <a:pt x="3181" y="1990"/>
                      </a:cubicBezTo>
                      <a:cubicBezTo>
                        <a:pt x="3043" y="2044"/>
                        <a:pt x="2910" y="2110"/>
                        <a:pt x="2781" y="2182"/>
                      </a:cubicBezTo>
                      <a:cubicBezTo>
                        <a:pt x="2667" y="2247"/>
                        <a:pt x="2557" y="2321"/>
                        <a:pt x="2449" y="2400"/>
                      </a:cubicBezTo>
                      <a:cubicBezTo>
                        <a:pt x="2418" y="2422"/>
                        <a:pt x="2388" y="2445"/>
                        <a:pt x="2359" y="2467"/>
                      </a:cubicBezTo>
                      <a:cubicBezTo>
                        <a:pt x="2280" y="2527"/>
                        <a:pt x="2201" y="2591"/>
                        <a:pt x="2124" y="2656"/>
                      </a:cubicBezTo>
                      <a:cubicBezTo>
                        <a:pt x="2091" y="2684"/>
                        <a:pt x="2060" y="2712"/>
                        <a:pt x="2027" y="2740"/>
                      </a:cubicBezTo>
                      <a:cubicBezTo>
                        <a:pt x="1948" y="2811"/>
                        <a:pt x="1871" y="2886"/>
                        <a:pt x="1794" y="2963"/>
                      </a:cubicBezTo>
                      <a:cubicBezTo>
                        <a:pt x="1771" y="2988"/>
                        <a:pt x="1748" y="3009"/>
                        <a:pt x="1725" y="3034"/>
                      </a:cubicBezTo>
                      <a:cubicBezTo>
                        <a:pt x="1626" y="3138"/>
                        <a:pt x="1529" y="3246"/>
                        <a:pt x="1437" y="3358"/>
                      </a:cubicBezTo>
                      <a:cubicBezTo>
                        <a:pt x="1424" y="3372"/>
                        <a:pt x="1413" y="3389"/>
                        <a:pt x="1401" y="3404"/>
                      </a:cubicBezTo>
                      <a:cubicBezTo>
                        <a:pt x="1324" y="3499"/>
                        <a:pt x="1250" y="3596"/>
                        <a:pt x="1180" y="3694"/>
                      </a:cubicBezTo>
                      <a:cubicBezTo>
                        <a:pt x="1160" y="3720"/>
                        <a:pt x="1142" y="3748"/>
                        <a:pt x="1124" y="3775"/>
                      </a:cubicBezTo>
                      <a:cubicBezTo>
                        <a:pt x="1060" y="3865"/>
                        <a:pt x="1001" y="3957"/>
                        <a:pt x="940" y="4052"/>
                      </a:cubicBezTo>
                      <a:cubicBezTo>
                        <a:pt x="920" y="4082"/>
                        <a:pt x="902" y="4113"/>
                        <a:pt x="884" y="4143"/>
                      </a:cubicBezTo>
                      <a:cubicBezTo>
                        <a:pt x="828" y="4235"/>
                        <a:pt x="774" y="4328"/>
                        <a:pt x="723" y="4423"/>
                      </a:cubicBezTo>
                      <a:cubicBezTo>
                        <a:pt x="705" y="4456"/>
                        <a:pt x="687" y="4491"/>
                        <a:pt x="669" y="4524"/>
                      </a:cubicBezTo>
                      <a:cubicBezTo>
                        <a:pt x="623" y="4612"/>
                        <a:pt x="578" y="4703"/>
                        <a:pt x="537" y="4793"/>
                      </a:cubicBezTo>
                      <a:cubicBezTo>
                        <a:pt x="519" y="4832"/>
                        <a:pt x="500" y="4872"/>
                        <a:pt x="482" y="4911"/>
                      </a:cubicBezTo>
                      <a:cubicBezTo>
                        <a:pt x="416" y="5059"/>
                        <a:pt x="358" y="5210"/>
                        <a:pt x="306" y="5359"/>
                      </a:cubicBezTo>
                      <a:cubicBezTo>
                        <a:pt x="289" y="5404"/>
                        <a:pt x="275" y="5448"/>
                        <a:pt x="260" y="5494"/>
                      </a:cubicBezTo>
                      <a:cubicBezTo>
                        <a:pt x="217" y="5625"/>
                        <a:pt x="178" y="5757"/>
                        <a:pt x="145" y="5890"/>
                      </a:cubicBezTo>
                      <a:cubicBezTo>
                        <a:pt x="138" y="5916"/>
                        <a:pt x="130" y="5942"/>
                        <a:pt x="125" y="5969"/>
                      </a:cubicBezTo>
                      <a:cubicBezTo>
                        <a:pt x="91" y="6120"/>
                        <a:pt x="64" y="6269"/>
                        <a:pt x="45" y="6417"/>
                      </a:cubicBezTo>
                      <a:cubicBezTo>
                        <a:pt x="38" y="6460"/>
                        <a:pt x="33" y="6504"/>
                        <a:pt x="28" y="6547"/>
                      </a:cubicBezTo>
                      <a:cubicBezTo>
                        <a:pt x="10" y="6696"/>
                        <a:pt x="2" y="6847"/>
                        <a:pt x="0" y="7000"/>
                      </a:cubicBezTo>
                      <a:cubicBezTo>
                        <a:pt x="0" y="7110"/>
                        <a:pt x="5" y="7217"/>
                        <a:pt x="15" y="7319"/>
                      </a:cubicBezTo>
                      <a:cubicBezTo>
                        <a:pt x="15" y="7325"/>
                        <a:pt x="18" y="7330"/>
                        <a:pt x="18" y="7335"/>
                      </a:cubicBezTo>
                      <a:cubicBezTo>
                        <a:pt x="28" y="7430"/>
                        <a:pt x="41" y="7524"/>
                        <a:pt x="60" y="7611"/>
                      </a:cubicBezTo>
                      <a:cubicBezTo>
                        <a:pt x="66" y="7644"/>
                        <a:pt x="76" y="7673"/>
                        <a:pt x="84" y="7704"/>
                      </a:cubicBezTo>
                      <a:cubicBezTo>
                        <a:pt x="97" y="7764"/>
                        <a:pt x="110" y="7823"/>
                        <a:pt x="129" y="7877"/>
                      </a:cubicBezTo>
                      <a:cubicBezTo>
                        <a:pt x="147" y="7931"/>
                        <a:pt x="170" y="7985"/>
                        <a:pt x="193" y="8038"/>
                      </a:cubicBezTo>
                      <a:cubicBezTo>
                        <a:pt x="202" y="8062"/>
                        <a:pt x="211" y="8090"/>
                        <a:pt x="222" y="8115"/>
                      </a:cubicBezTo>
                      <a:cubicBezTo>
                        <a:pt x="252" y="8179"/>
                        <a:pt x="286" y="8241"/>
                        <a:pt x="324" y="8301"/>
                      </a:cubicBezTo>
                      <a:cubicBezTo>
                        <a:pt x="329" y="8309"/>
                        <a:pt x="334" y="8317"/>
                        <a:pt x="339" y="8325"/>
                      </a:cubicBezTo>
                      <a:cubicBezTo>
                        <a:pt x="380" y="8388"/>
                        <a:pt x="424" y="8448"/>
                        <a:pt x="473" y="8504"/>
                      </a:cubicBezTo>
                      <a:cubicBezTo>
                        <a:pt x="473" y="8506"/>
                        <a:pt x="475" y="8508"/>
                        <a:pt x="477" y="8508"/>
                      </a:cubicBezTo>
                      <a:cubicBezTo>
                        <a:pt x="574" y="8618"/>
                        <a:pt x="687" y="8713"/>
                        <a:pt x="813" y="8787"/>
                      </a:cubicBezTo>
                      <a:cubicBezTo>
                        <a:pt x="1026" y="8910"/>
                        <a:pt x="1272" y="8974"/>
                        <a:pt x="1543" y="8974"/>
                      </a:cubicBezTo>
                      <a:cubicBezTo>
                        <a:pt x="1807" y="8974"/>
                        <a:pt x="2093" y="8914"/>
                        <a:pt x="2395" y="8790"/>
                      </a:cubicBezTo>
                      <a:cubicBezTo>
                        <a:pt x="2534" y="8734"/>
                        <a:pt x="2669" y="8668"/>
                        <a:pt x="2800" y="8593"/>
                      </a:cubicBezTo>
                      <a:cubicBezTo>
                        <a:pt x="2937" y="8512"/>
                        <a:pt x="3070" y="8422"/>
                        <a:pt x="3198" y="8327"/>
                      </a:cubicBezTo>
                      <a:lnTo>
                        <a:pt x="3201" y="9631"/>
                      </a:lnTo>
                      <a:lnTo>
                        <a:pt x="8208" y="6742"/>
                      </a:lnTo>
                      <a:lnTo>
                        <a:pt x="8205" y="5655"/>
                      </a:lnTo>
                      <a:cubicBezTo>
                        <a:pt x="8226" y="5642"/>
                        <a:pt x="8244" y="5625"/>
                        <a:pt x="8266" y="5611"/>
                      </a:cubicBezTo>
                      <a:cubicBezTo>
                        <a:pt x="9433" y="4755"/>
                        <a:pt x="10330" y="3087"/>
                        <a:pt x="10327" y="1692"/>
                      </a:cubicBezTo>
                      <a:cubicBezTo>
                        <a:pt x="10325" y="934"/>
                        <a:pt x="10056" y="402"/>
                        <a:pt x="9620" y="154"/>
                      </a:cubicBezTo>
                      <a:cubicBezTo>
                        <a:pt x="9596" y="141"/>
                        <a:pt x="9570" y="131"/>
                        <a:pt x="9543" y="118"/>
                      </a:cubicBezTo>
                      <a:cubicBezTo>
                        <a:pt x="9499" y="96"/>
                        <a:pt x="9455" y="78"/>
                        <a:pt x="9409" y="63"/>
                      </a:cubicBezTo>
                      <a:cubicBezTo>
                        <a:pt x="9386" y="55"/>
                        <a:pt x="9361" y="49"/>
                        <a:pt x="9338" y="42"/>
                      </a:cubicBezTo>
                      <a:cubicBezTo>
                        <a:pt x="9292" y="30"/>
                        <a:pt x="9244" y="21"/>
                        <a:pt x="9198" y="14"/>
                      </a:cubicBezTo>
                      <a:cubicBezTo>
                        <a:pt x="9172" y="11"/>
                        <a:pt x="9146" y="7"/>
                        <a:pt x="9120" y="4"/>
                      </a:cubicBezTo>
                      <a:cubicBezTo>
                        <a:pt x="9082" y="2"/>
                        <a:pt x="9044" y="0"/>
                        <a:pt x="9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7"/>
                <p:cNvSpPr/>
                <p:nvPr/>
              </p:nvSpPr>
              <p:spPr>
                <a:xfrm>
                  <a:off x="564950" y="3318050"/>
                  <a:ext cx="185525" cy="110525"/>
                </a:xfrm>
                <a:custGeom>
                  <a:avLst/>
                  <a:gdLst/>
                  <a:ahLst/>
                  <a:cxnLst/>
                  <a:rect l="l" t="t" r="r" b="b"/>
                  <a:pathLst>
                    <a:path w="7421" h="4421" extrusionOk="0">
                      <a:moveTo>
                        <a:pt x="7034" y="0"/>
                      </a:moveTo>
                      <a:lnTo>
                        <a:pt x="1" y="4086"/>
                      </a:lnTo>
                      <a:lnTo>
                        <a:pt x="582" y="4421"/>
                      </a:lnTo>
                      <a:lnTo>
                        <a:pt x="7346" y="494"/>
                      </a:lnTo>
                      <a:cubicBezTo>
                        <a:pt x="7369" y="404"/>
                        <a:pt x="7394" y="314"/>
                        <a:pt x="7420" y="224"/>
                      </a:cubicBezTo>
                      <a:lnTo>
                        <a:pt x="70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7"/>
                <p:cNvSpPr/>
                <p:nvPr/>
              </p:nvSpPr>
              <p:spPr>
                <a:xfrm>
                  <a:off x="564950" y="3330400"/>
                  <a:ext cx="183675" cy="132425"/>
                </a:xfrm>
                <a:custGeom>
                  <a:avLst/>
                  <a:gdLst/>
                  <a:ahLst/>
                  <a:cxnLst/>
                  <a:rect l="l" t="t" r="r" b="b"/>
                  <a:pathLst>
                    <a:path w="7347" h="5297" extrusionOk="0">
                      <a:moveTo>
                        <a:pt x="7346" y="0"/>
                      </a:moveTo>
                      <a:lnTo>
                        <a:pt x="582" y="3927"/>
                      </a:lnTo>
                      <a:lnTo>
                        <a:pt x="1" y="3590"/>
                      </a:lnTo>
                      <a:lnTo>
                        <a:pt x="4" y="4960"/>
                      </a:lnTo>
                      <a:lnTo>
                        <a:pt x="585" y="5297"/>
                      </a:lnTo>
                      <a:lnTo>
                        <a:pt x="6755" y="1717"/>
                      </a:lnTo>
                      <a:lnTo>
                        <a:pt x="6880" y="1459"/>
                      </a:lnTo>
                      <a:lnTo>
                        <a:pt x="6880" y="1459"/>
                      </a:lnTo>
                      <a:cubicBezTo>
                        <a:pt x="6817" y="1493"/>
                        <a:pt x="6758" y="1510"/>
                        <a:pt x="6704" y="1510"/>
                      </a:cubicBezTo>
                      <a:cubicBezTo>
                        <a:pt x="6568" y="1510"/>
                        <a:pt x="6474" y="1402"/>
                        <a:pt x="6474" y="1214"/>
                      </a:cubicBezTo>
                      <a:cubicBezTo>
                        <a:pt x="6474" y="953"/>
                        <a:pt x="6663" y="626"/>
                        <a:pt x="6891" y="493"/>
                      </a:cubicBezTo>
                      <a:cubicBezTo>
                        <a:pt x="6954" y="457"/>
                        <a:pt x="7012" y="441"/>
                        <a:pt x="7064" y="441"/>
                      </a:cubicBezTo>
                      <a:cubicBezTo>
                        <a:pt x="7128" y="441"/>
                        <a:pt x="7183" y="466"/>
                        <a:pt x="7225" y="510"/>
                      </a:cubicBezTo>
                      <a:cubicBezTo>
                        <a:pt x="7259" y="352"/>
                        <a:pt x="7300" y="179"/>
                        <a:pt x="7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7"/>
                <p:cNvSpPr/>
                <p:nvPr/>
              </p:nvSpPr>
              <p:spPr>
                <a:xfrm>
                  <a:off x="539575" y="3390750"/>
                  <a:ext cx="10875" cy="77900"/>
                </a:xfrm>
                <a:custGeom>
                  <a:avLst/>
                  <a:gdLst/>
                  <a:ahLst/>
                  <a:cxnLst/>
                  <a:rect l="l" t="t" r="r" b="b"/>
                  <a:pathLst>
                    <a:path w="435" h="3116" extrusionOk="0">
                      <a:moveTo>
                        <a:pt x="434" y="1"/>
                      </a:moveTo>
                      <a:lnTo>
                        <a:pt x="7" y="247"/>
                      </a:lnTo>
                      <a:lnTo>
                        <a:pt x="1" y="3116"/>
                      </a:lnTo>
                      <a:lnTo>
                        <a:pt x="1" y="3116"/>
                      </a:lnTo>
                      <a:lnTo>
                        <a:pt x="428" y="2868"/>
                      </a:lnTo>
                      <a:lnTo>
                        <a:pt x="4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7"/>
                <p:cNvSpPr/>
                <p:nvPr/>
              </p:nvSpPr>
              <p:spPr>
                <a:xfrm>
                  <a:off x="477375" y="3354750"/>
                  <a:ext cx="73075" cy="42175"/>
                </a:xfrm>
                <a:custGeom>
                  <a:avLst/>
                  <a:gdLst/>
                  <a:ahLst/>
                  <a:cxnLst/>
                  <a:rect l="l" t="t" r="r" b="b"/>
                  <a:pathLst>
                    <a:path w="2923" h="1687" extrusionOk="0">
                      <a:moveTo>
                        <a:pt x="429" y="0"/>
                      </a:moveTo>
                      <a:lnTo>
                        <a:pt x="1" y="250"/>
                      </a:lnTo>
                      <a:lnTo>
                        <a:pt x="2495" y="1687"/>
                      </a:lnTo>
                      <a:lnTo>
                        <a:pt x="2922" y="1441"/>
                      </a:lnTo>
                      <a:lnTo>
                        <a:pt x="4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7"/>
                <p:cNvSpPr/>
                <p:nvPr/>
              </p:nvSpPr>
              <p:spPr>
                <a:xfrm>
                  <a:off x="477225" y="3360975"/>
                  <a:ext cx="62550" cy="107675"/>
                </a:xfrm>
                <a:custGeom>
                  <a:avLst/>
                  <a:gdLst/>
                  <a:ahLst/>
                  <a:cxnLst/>
                  <a:rect l="l" t="t" r="r" b="b"/>
                  <a:pathLst>
                    <a:path w="2502" h="4307" extrusionOk="0">
                      <a:moveTo>
                        <a:pt x="7" y="1"/>
                      </a:moveTo>
                      <a:lnTo>
                        <a:pt x="0" y="2867"/>
                      </a:lnTo>
                      <a:lnTo>
                        <a:pt x="2495" y="4307"/>
                      </a:lnTo>
                      <a:lnTo>
                        <a:pt x="2501" y="1438"/>
                      </a:lnTo>
                      <a:lnTo>
                        <a:pt x="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a:off x="726800" y="3341400"/>
                  <a:ext cx="18775" cy="26775"/>
                </a:xfrm>
                <a:custGeom>
                  <a:avLst/>
                  <a:gdLst/>
                  <a:ahLst/>
                  <a:cxnLst/>
                  <a:rect l="l" t="t" r="r" b="b"/>
                  <a:pathLst>
                    <a:path w="751" h="1071" extrusionOk="0">
                      <a:moveTo>
                        <a:pt x="590" y="1"/>
                      </a:moveTo>
                      <a:cubicBezTo>
                        <a:pt x="538" y="1"/>
                        <a:pt x="480" y="17"/>
                        <a:pt x="417" y="53"/>
                      </a:cubicBezTo>
                      <a:cubicBezTo>
                        <a:pt x="189" y="186"/>
                        <a:pt x="0" y="511"/>
                        <a:pt x="0" y="774"/>
                      </a:cubicBezTo>
                      <a:cubicBezTo>
                        <a:pt x="0" y="963"/>
                        <a:pt x="94" y="1070"/>
                        <a:pt x="230" y="1070"/>
                      </a:cubicBezTo>
                      <a:cubicBezTo>
                        <a:pt x="284" y="1070"/>
                        <a:pt x="344" y="1054"/>
                        <a:pt x="407" y="1019"/>
                      </a:cubicBezTo>
                      <a:lnTo>
                        <a:pt x="665" y="485"/>
                      </a:lnTo>
                      <a:cubicBezTo>
                        <a:pt x="685" y="372"/>
                        <a:pt x="715" y="229"/>
                        <a:pt x="751" y="70"/>
                      </a:cubicBezTo>
                      <a:cubicBezTo>
                        <a:pt x="709" y="26"/>
                        <a:pt x="654" y="1"/>
                        <a:pt x="5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a:off x="624775" y="3280500"/>
                  <a:ext cx="183375" cy="304875"/>
                </a:xfrm>
                <a:custGeom>
                  <a:avLst/>
                  <a:gdLst/>
                  <a:ahLst/>
                  <a:cxnLst/>
                  <a:rect l="l" t="t" r="r" b="b"/>
                  <a:pathLst>
                    <a:path w="7335" h="12195" extrusionOk="0">
                      <a:moveTo>
                        <a:pt x="6537" y="1"/>
                      </a:moveTo>
                      <a:cubicBezTo>
                        <a:pt x="6306" y="1"/>
                        <a:pt x="6006" y="122"/>
                        <a:pt x="5600" y="436"/>
                      </a:cubicBezTo>
                      <a:cubicBezTo>
                        <a:pt x="5393" y="597"/>
                        <a:pt x="5190" y="1154"/>
                        <a:pt x="5027" y="1726"/>
                      </a:cubicBezTo>
                      <a:cubicBezTo>
                        <a:pt x="5001" y="1816"/>
                        <a:pt x="4976" y="1906"/>
                        <a:pt x="4953" y="1996"/>
                      </a:cubicBezTo>
                      <a:cubicBezTo>
                        <a:pt x="4907" y="2175"/>
                        <a:pt x="4866" y="2348"/>
                        <a:pt x="4832" y="2506"/>
                      </a:cubicBezTo>
                      <a:cubicBezTo>
                        <a:pt x="4796" y="2663"/>
                        <a:pt x="4768" y="2808"/>
                        <a:pt x="4746" y="2921"/>
                      </a:cubicBezTo>
                      <a:lnTo>
                        <a:pt x="4487" y="3455"/>
                      </a:lnTo>
                      <a:lnTo>
                        <a:pt x="4362" y="3713"/>
                      </a:lnTo>
                      <a:lnTo>
                        <a:pt x="3308" y="5890"/>
                      </a:lnTo>
                      <a:lnTo>
                        <a:pt x="1943" y="8708"/>
                      </a:lnTo>
                      <a:lnTo>
                        <a:pt x="968" y="8304"/>
                      </a:lnTo>
                      <a:cubicBezTo>
                        <a:pt x="705" y="9308"/>
                        <a:pt x="289" y="10546"/>
                        <a:pt x="0" y="11557"/>
                      </a:cubicBezTo>
                      <a:lnTo>
                        <a:pt x="2135" y="12152"/>
                      </a:lnTo>
                      <a:cubicBezTo>
                        <a:pt x="2257" y="12181"/>
                        <a:pt x="2379" y="12195"/>
                        <a:pt x="2501" y="12195"/>
                      </a:cubicBezTo>
                      <a:cubicBezTo>
                        <a:pt x="2971" y="12195"/>
                        <a:pt x="3425" y="11984"/>
                        <a:pt x="3728" y="11608"/>
                      </a:cubicBezTo>
                      <a:cubicBezTo>
                        <a:pt x="3855" y="11493"/>
                        <a:pt x="3960" y="11337"/>
                        <a:pt x="4037" y="11125"/>
                      </a:cubicBezTo>
                      <a:lnTo>
                        <a:pt x="6434" y="3895"/>
                      </a:lnTo>
                      <a:cubicBezTo>
                        <a:pt x="6553" y="3453"/>
                        <a:pt x="6796" y="2772"/>
                        <a:pt x="6989" y="2130"/>
                      </a:cubicBezTo>
                      <a:cubicBezTo>
                        <a:pt x="7006" y="2070"/>
                        <a:pt x="7024" y="2011"/>
                        <a:pt x="7040" y="1952"/>
                      </a:cubicBezTo>
                      <a:cubicBezTo>
                        <a:pt x="7221" y="1320"/>
                        <a:pt x="7334" y="750"/>
                        <a:pt x="7205" y="517"/>
                      </a:cubicBezTo>
                      <a:cubicBezTo>
                        <a:pt x="7051" y="240"/>
                        <a:pt x="6863" y="1"/>
                        <a:pt x="6537" y="1"/>
                      </a:cubicBezTo>
                      <a:close/>
                    </a:path>
                  </a:pathLst>
                </a:custGeom>
                <a:solidFill>
                  <a:srgbClr val="774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pic>
        <p:nvPicPr>
          <p:cNvPr id="14" name="Picture 13">
            <a:extLst>
              <a:ext uri="{FF2B5EF4-FFF2-40B4-BE49-F238E27FC236}">
                <a16:creationId xmlns:a16="http://schemas.microsoft.com/office/drawing/2014/main" id="{AB0E91DC-6B15-E13E-7610-1E4FB1B38CDB}"/>
              </a:ext>
            </a:extLst>
          </p:cNvPr>
          <p:cNvPicPr>
            <a:picLocks noChangeAspect="1"/>
          </p:cNvPicPr>
          <p:nvPr/>
        </p:nvPicPr>
        <p:blipFill>
          <a:blip r:embed="rId3"/>
          <a:stretch>
            <a:fillRect/>
          </a:stretch>
        </p:blipFill>
        <p:spPr>
          <a:xfrm>
            <a:off x="-3692" y="0"/>
            <a:ext cx="9147692" cy="51434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5715000" y="0"/>
            <a:ext cx="3429000" cy="5143500"/>
          </a:xfrm>
          <a:prstGeom prst="rect">
            <a:avLst/>
          </a:prstGeom>
        </p:spPr>
      </p:pic>
      <p:sp>
        <p:nvSpPr>
          <p:cNvPr id="4" name="Text 0"/>
          <p:cNvSpPr/>
          <p:nvPr/>
        </p:nvSpPr>
        <p:spPr>
          <a:xfrm>
            <a:off x="419621" y="431452"/>
            <a:ext cx="4068068" cy="352723"/>
          </a:xfrm>
          <a:prstGeom prst="rect">
            <a:avLst/>
          </a:prstGeom>
          <a:noFill/>
          <a:ln/>
        </p:spPr>
        <p:txBody>
          <a:bodyPr wrap="none" lIns="0" tIns="0" rIns="0" bIns="0" rtlCol="0" anchor="t"/>
          <a:lstStyle/>
          <a:p>
            <a:pPr>
              <a:lnSpc>
                <a:spcPts val="2750"/>
              </a:lnSpc>
            </a:pPr>
            <a:r>
              <a:rPr lang="en-US" sz="2219" b="1" spc="-67" dirty="0">
                <a:solidFill>
                  <a:srgbClr val="FFFFFF"/>
                </a:solidFill>
                <a:latin typeface="Overpass" pitchFamily="34" charset="0"/>
                <a:ea typeface="Overpass" pitchFamily="34" charset="-122"/>
                <a:cs typeface="Overpass" pitchFamily="34" charset="-120"/>
              </a:rPr>
              <a:t>Comparison to Competing Shows</a:t>
            </a:r>
            <a:endParaRPr lang="en-US" sz="2219" dirty="0"/>
          </a:p>
        </p:txBody>
      </p:sp>
      <p:sp>
        <p:nvSpPr>
          <p:cNvPr id="5" name="Text 1"/>
          <p:cNvSpPr/>
          <p:nvPr/>
        </p:nvSpPr>
        <p:spPr>
          <a:xfrm>
            <a:off x="419621" y="964034"/>
            <a:ext cx="4875758" cy="575295"/>
          </a:xfrm>
          <a:prstGeom prst="rect">
            <a:avLst/>
          </a:prstGeom>
          <a:noFill/>
          <a:ln/>
        </p:spPr>
        <p:txBody>
          <a:bodyPr wrap="square" lIns="0" tIns="0" rIns="0" bIns="0" rtlCol="0" anchor="t"/>
          <a:lstStyle/>
          <a:p>
            <a:pPr>
              <a:lnSpc>
                <a:spcPts val="1500"/>
              </a:lnSpc>
            </a:pPr>
            <a:r>
              <a:rPr lang="en-US" sz="938" dirty="0">
                <a:solidFill>
                  <a:srgbClr val="E5E0DF"/>
                </a:solidFill>
                <a:latin typeface="Overpass" pitchFamily="34" charset="0"/>
                <a:ea typeface="Overpass" pitchFamily="34" charset="-122"/>
                <a:cs typeface="Overpass" pitchFamily="34" charset="-120"/>
              </a:rPr>
              <a:t>TMKOC faces stiff competition from other popular sitcoms and reality shows in the Indian television market. However, the show has consistently outperformed its competitors in terms of viewership and ratings.</a:t>
            </a:r>
            <a:endParaRPr lang="en-US" sz="938" dirty="0"/>
          </a:p>
        </p:txBody>
      </p:sp>
      <p:pic>
        <p:nvPicPr>
          <p:cNvPr id="6" name="Image 2" descr="preencoded.png"/>
          <p:cNvPicPr>
            <a:picLocks noChangeAspect="1"/>
          </p:cNvPicPr>
          <p:nvPr/>
        </p:nvPicPr>
        <p:blipFill>
          <a:blip r:embed="rId4"/>
          <a:stretch>
            <a:fillRect/>
          </a:stretch>
        </p:blipFill>
        <p:spPr>
          <a:xfrm>
            <a:off x="419621" y="1674168"/>
            <a:ext cx="299740" cy="299740"/>
          </a:xfrm>
          <a:prstGeom prst="rect">
            <a:avLst/>
          </a:prstGeom>
        </p:spPr>
      </p:pic>
      <p:sp>
        <p:nvSpPr>
          <p:cNvPr id="7" name="Text 2"/>
          <p:cNvSpPr/>
          <p:nvPr/>
        </p:nvSpPr>
        <p:spPr>
          <a:xfrm>
            <a:off x="419621" y="2093789"/>
            <a:ext cx="1592684" cy="176361"/>
          </a:xfrm>
          <a:prstGeom prst="rect">
            <a:avLst/>
          </a:prstGeom>
          <a:noFill/>
          <a:ln/>
        </p:spPr>
        <p:txBody>
          <a:bodyPr wrap="none" lIns="0" tIns="0" rIns="0" bIns="0" rtlCol="0" anchor="t"/>
          <a:lstStyle/>
          <a:p>
            <a:pPr>
              <a:lnSpc>
                <a:spcPts val="1375"/>
              </a:lnSpc>
            </a:pPr>
            <a:r>
              <a:rPr lang="en-US" sz="1094" b="1" spc="-33" dirty="0">
                <a:solidFill>
                  <a:srgbClr val="E5E0DF"/>
                </a:solidFill>
                <a:latin typeface="Overpass" pitchFamily="34" charset="0"/>
                <a:ea typeface="Overpass" pitchFamily="34" charset="-122"/>
                <a:cs typeface="Overpass" pitchFamily="34" charset="-120"/>
              </a:rPr>
              <a:t>Strong Brand Recognition</a:t>
            </a:r>
            <a:endParaRPr lang="en-US" sz="1094" dirty="0"/>
          </a:p>
        </p:txBody>
      </p:sp>
      <p:sp>
        <p:nvSpPr>
          <p:cNvPr id="8" name="Text 3"/>
          <p:cNvSpPr/>
          <p:nvPr/>
        </p:nvSpPr>
        <p:spPr>
          <a:xfrm>
            <a:off x="419620" y="2342034"/>
            <a:ext cx="2347913" cy="575295"/>
          </a:xfrm>
          <a:prstGeom prst="rect">
            <a:avLst/>
          </a:prstGeom>
          <a:noFill/>
          <a:ln/>
        </p:spPr>
        <p:txBody>
          <a:bodyPr wrap="square" lIns="0" tIns="0" rIns="0" bIns="0" rtlCol="0" anchor="t"/>
          <a:lstStyle/>
          <a:p>
            <a:pPr>
              <a:lnSpc>
                <a:spcPts val="1500"/>
              </a:lnSpc>
            </a:pPr>
            <a:r>
              <a:rPr lang="en-US" sz="938" dirty="0">
                <a:solidFill>
                  <a:srgbClr val="E5E0DF"/>
                </a:solidFill>
                <a:latin typeface="Overpass" pitchFamily="34" charset="0"/>
                <a:ea typeface="Overpass" pitchFamily="34" charset="-122"/>
                <a:cs typeface="Overpass" pitchFamily="34" charset="-120"/>
              </a:rPr>
              <a:t>TMKOC has established a strong brand recognition over the years, making it a familiar and preferred choice for viewers.</a:t>
            </a:r>
            <a:endParaRPr lang="en-US" sz="938" dirty="0"/>
          </a:p>
        </p:txBody>
      </p:sp>
      <p:pic>
        <p:nvPicPr>
          <p:cNvPr id="9" name="Image 3" descr="preencoded.png"/>
          <p:cNvPicPr>
            <a:picLocks noChangeAspect="1"/>
          </p:cNvPicPr>
          <p:nvPr/>
        </p:nvPicPr>
        <p:blipFill>
          <a:blip r:embed="rId5"/>
          <a:stretch>
            <a:fillRect/>
          </a:stretch>
        </p:blipFill>
        <p:spPr>
          <a:xfrm>
            <a:off x="2947393" y="1674168"/>
            <a:ext cx="299740" cy="299740"/>
          </a:xfrm>
          <a:prstGeom prst="rect">
            <a:avLst/>
          </a:prstGeom>
        </p:spPr>
      </p:pic>
      <p:sp>
        <p:nvSpPr>
          <p:cNvPr id="10" name="Text 4"/>
          <p:cNvSpPr/>
          <p:nvPr/>
        </p:nvSpPr>
        <p:spPr>
          <a:xfrm>
            <a:off x="2947392" y="2093789"/>
            <a:ext cx="1410668" cy="176361"/>
          </a:xfrm>
          <a:prstGeom prst="rect">
            <a:avLst/>
          </a:prstGeom>
          <a:noFill/>
          <a:ln/>
        </p:spPr>
        <p:txBody>
          <a:bodyPr wrap="none" lIns="0" tIns="0" rIns="0" bIns="0" rtlCol="0" anchor="t"/>
          <a:lstStyle/>
          <a:p>
            <a:pPr>
              <a:lnSpc>
                <a:spcPts val="1375"/>
              </a:lnSpc>
            </a:pPr>
            <a:r>
              <a:rPr lang="en-US" sz="1094" b="1" spc="-33" dirty="0">
                <a:solidFill>
                  <a:srgbClr val="E5E0DF"/>
                </a:solidFill>
                <a:latin typeface="Overpass" pitchFamily="34" charset="0"/>
                <a:ea typeface="Overpass" pitchFamily="34" charset="-122"/>
                <a:cs typeface="Overpass" pitchFamily="34" charset="-120"/>
              </a:rPr>
              <a:t>Wide Audience Appeal</a:t>
            </a:r>
            <a:endParaRPr lang="en-US" sz="1094" dirty="0"/>
          </a:p>
        </p:txBody>
      </p:sp>
      <p:sp>
        <p:nvSpPr>
          <p:cNvPr id="11" name="Text 5"/>
          <p:cNvSpPr/>
          <p:nvPr/>
        </p:nvSpPr>
        <p:spPr>
          <a:xfrm>
            <a:off x="2947393" y="2342034"/>
            <a:ext cx="2347987" cy="575295"/>
          </a:xfrm>
          <a:prstGeom prst="rect">
            <a:avLst/>
          </a:prstGeom>
          <a:noFill/>
          <a:ln/>
        </p:spPr>
        <p:txBody>
          <a:bodyPr wrap="square" lIns="0" tIns="0" rIns="0" bIns="0" rtlCol="0" anchor="t"/>
          <a:lstStyle/>
          <a:p>
            <a:pPr>
              <a:lnSpc>
                <a:spcPts val="1500"/>
              </a:lnSpc>
            </a:pPr>
            <a:r>
              <a:rPr lang="en-US" sz="938" dirty="0">
                <a:solidFill>
                  <a:srgbClr val="E5E0DF"/>
                </a:solidFill>
                <a:latin typeface="Overpass" pitchFamily="34" charset="0"/>
                <a:ea typeface="Overpass" pitchFamily="34" charset="-122"/>
                <a:cs typeface="Overpass" pitchFamily="34" charset="-120"/>
              </a:rPr>
              <a:t>The show caters to a broad demographic, ensuring its appeal to a wide audience, thus outperforming niche shows.</a:t>
            </a:r>
            <a:endParaRPr lang="en-US" sz="938" dirty="0"/>
          </a:p>
        </p:txBody>
      </p:sp>
      <p:pic>
        <p:nvPicPr>
          <p:cNvPr id="12" name="Image 4" descr="preencoded.png"/>
          <p:cNvPicPr>
            <a:picLocks noChangeAspect="1"/>
          </p:cNvPicPr>
          <p:nvPr/>
        </p:nvPicPr>
        <p:blipFill>
          <a:blip r:embed="rId6"/>
          <a:stretch>
            <a:fillRect/>
          </a:stretch>
        </p:blipFill>
        <p:spPr>
          <a:xfrm>
            <a:off x="419621" y="3277046"/>
            <a:ext cx="299740" cy="299740"/>
          </a:xfrm>
          <a:prstGeom prst="rect">
            <a:avLst/>
          </a:prstGeom>
        </p:spPr>
      </p:pic>
      <p:sp>
        <p:nvSpPr>
          <p:cNvPr id="13" name="Text 6"/>
          <p:cNvSpPr/>
          <p:nvPr/>
        </p:nvSpPr>
        <p:spPr>
          <a:xfrm>
            <a:off x="419620" y="3696668"/>
            <a:ext cx="1410668" cy="176361"/>
          </a:xfrm>
          <a:prstGeom prst="rect">
            <a:avLst/>
          </a:prstGeom>
          <a:noFill/>
          <a:ln/>
        </p:spPr>
        <p:txBody>
          <a:bodyPr wrap="none" lIns="0" tIns="0" rIns="0" bIns="0" rtlCol="0" anchor="t"/>
          <a:lstStyle/>
          <a:p>
            <a:pPr>
              <a:lnSpc>
                <a:spcPts val="1375"/>
              </a:lnSpc>
            </a:pPr>
            <a:r>
              <a:rPr lang="en-US" sz="1094" b="1" spc="-33" dirty="0">
                <a:solidFill>
                  <a:srgbClr val="E5E0DF"/>
                </a:solidFill>
                <a:latin typeface="Overpass" pitchFamily="34" charset="0"/>
                <a:ea typeface="Overpass" pitchFamily="34" charset="-122"/>
                <a:cs typeface="Overpass" pitchFamily="34" charset="-120"/>
              </a:rPr>
              <a:t>Emotional Connection</a:t>
            </a:r>
            <a:endParaRPr lang="en-US" sz="1094" dirty="0"/>
          </a:p>
        </p:txBody>
      </p:sp>
      <p:sp>
        <p:nvSpPr>
          <p:cNvPr id="14" name="Text 7"/>
          <p:cNvSpPr/>
          <p:nvPr/>
        </p:nvSpPr>
        <p:spPr>
          <a:xfrm>
            <a:off x="419620" y="3944913"/>
            <a:ext cx="2347913" cy="767060"/>
          </a:xfrm>
          <a:prstGeom prst="rect">
            <a:avLst/>
          </a:prstGeom>
          <a:noFill/>
          <a:ln/>
        </p:spPr>
        <p:txBody>
          <a:bodyPr wrap="square" lIns="0" tIns="0" rIns="0" bIns="0" rtlCol="0" anchor="t"/>
          <a:lstStyle/>
          <a:p>
            <a:pPr>
              <a:lnSpc>
                <a:spcPts val="1500"/>
              </a:lnSpc>
            </a:pPr>
            <a:r>
              <a:rPr lang="en-US" sz="938" dirty="0">
                <a:solidFill>
                  <a:srgbClr val="E5E0DF"/>
                </a:solidFill>
                <a:latin typeface="Overpass" pitchFamily="34" charset="0"/>
                <a:ea typeface="Overpass" pitchFamily="34" charset="-122"/>
                <a:cs typeface="Overpass" pitchFamily="34" charset="-120"/>
              </a:rPr>
              <a:t>The show's relatable characters and storylines create an emotional connection with viewers, keeping them engaged and loyal.</a:t>
            </a:r>
            <a:endParaRPr lang="en-US" sz="938" dirty="0"/>
          </a:p>
        </p:txBody>
      </p:sp>
      <p:pic>
        <p:nvPicPr>
          <p:cNvPr id="15" name="Image 5" descr="preencoded.png"/>
          <p:cNvPicPr>
            <a:picLocks noChangeAspect="1"/>
          </p:cNvPicPr>
          <p:nvPr/>
        </p:nvPicPr>
        <p:blipFill>
          <a:blip r:embed="rId7"/>
          <a:stretch>
            <a:fillRect/>
          </a:stretch>
        </p:blipFill>
        <p:spPr>
          <a:xfrm>
            <a:off x="2947393" y="3277046"/>
            <a:ext cx="299740" cy="299740"/>
          </a:xfrm>
          <a:prstGeom prst="rect">
            <a:avLst/>
          </a:prstGeom>
        </p:spPr>
      </p:pic>
      <p:sp>
        <p:nvSpPr>
          <p:cNvPr id="16" name="Text 8"/>
          <p:cNvSpPr/>
          <p:nvPr/>
        </p:nvSpPr>
        <p:spPr>
          <a:xfrm>
            <a:off x="2947392" y="3696668"/>
            <a:ext cx="1410668" cy="176361"/>
          </a:xfrm>
          <a:prstGeom prst="rect">
            <a:avLst/>
          </a:prstGeom>
          <a:noFill/>
          <a:ln/>
        </p:spPr>
        <p:txBody>
          <a:bodyPr wrap="none" lIns="0" tIns="0" rIns="0" bIns="0" rtlCol="0" anchor="t"/>
          <a:lstStyle/>
          <a:p>
            <a:pPr>
              <a:lnSpc>
                <a:spcPts val="1375"/>
              </a:lnSpc>
            </a:pPr>
            <a:r>
              <a:rPr lang="en-US" sz="1094" b="1" spc="-33" dirty="0">
                <a:solidFill>
                  <a:srgbClr val="E5E0DF"/>
                </a:solidFill>
                <a:latin typeface="Overpass" pitchFamily="34" charset="0"/>
                <a:ea typeface="Overpass" pitchFamily="34" charset="-122"/>
                <a:cs typeface="Overpass" pitchFamily="34" charset="-120"/>
              </a:rPr>
              <a:t>Consistent Quality</a:t>
            </a:r>
            <a:endParaRPr lang="en-US" sz="1094" dirty="0"/>
          </a:p>
        </p:txBody>
      </p:sp>
      <p:sp>
        <p:nvSpPr>
          <p:cNvPr id="17" name="Text 9"/>
          <p:cNvSpPr/>
          <p:nvPr/>
        </p:nvSpPr>
        <p:spPr>
          <a:xfrm>
            <a:off x="2947393" y="3944913"/>
            <a:ext cx="2347987" cy="575295"/>
          </a:xfrm>
          <a:prstGeom prst="rect">
            <a:avLst/>
          </a:prstGeom>
          <a:noFill/>
          <a:ln/>
        </p:spPr>
        <p:txBody>
          <a:bodyPr wrap="square" lIns="0" tIns="0" rIns="0" bIns="0" rtlCol="0" anchor="t"/>
          <a:lstStyle/>
          <a:p>
            <a:pPr>
              <a:lnSpc>
                <a:spcPts val="1500"/>
              </a:lnSpc>
            </a:pPr>
            <a:r>
              <a:rPr lang="en-US" sz="938" dirty="0">
                <a:solidFill>
                  <a:srgbClr val="E5E0DF"/>
                </a:solidFill>
                <a:latin typeface="Overpass" pitchFamily="34" charset="0"/>
                <a:ea typeface="Overpass" pitchFamily="34" charset="-122"/>
                <a:cs typeface="Overpass" pitchFamily="34" charset="-120"/>
              </a:rPr>
              <a:t>The show consistently delivers high-quality content, keeping viewers entertained and coming back for more.</a:t>
            </a:r>
            <a:endParaRPr lang="en-US" sz="938" dirty="0"/>
          </a:p>
        </p:txBody>
      </p:sp>
      <p:pic>
        <p:nvPicPr>
          <p:cNvPr id="18" name="Picture 17">
            <a:extLst>
              <a:ext uri="{FF2B5EF4-FFF2-40B4-BE49-F238E27FC236}">
                <a16:creationId xmlns:a16="http://schemas.microsoft.com/office/drawing/2014/main" id="{00DA36DA-2F92-C69E-11A4-4CA89F710873}"/>
              </a:ext>
            </a:extLst>
          </p:cNvPr>
          <p:cNvPicPr>
            <a:picLocks noChangeAspect="1"/>
          </p:cNvPicPr>
          <p:nvPr/>
        </p:nvPicPr>
        <p:blipFill>
          <a:blip r:embed="rId8"/>
          <a:stretch>
            <a:fillRect/>
          </a:stretch>
        </p:blipFill>
        <p:spPr>
          <a:xfrm>
            <a:off x="6067203" y="1251681"/>
            <a:ext cx="2930871" cy="225809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7" name="Google Shape;547;p30"/>
          <p:cNvSpPr txBox="1">
            <a:spLocks noGrp="1"/>
          </p:cNvSpPr>
          <p:nvPr>
            <p:ph type="title"/>
          </p:nvPr>
        </p:nvSpPr>
        <p:spPr>
          <a:xfrm>
            <a:off x="565266" y="521225"/>
            <a:ext cx="7853610" cy="11911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i-FI" dirty="0"/>
              <a:t>Clustering and Segmentation:</a:t>
            </a:r>
          </a:p>
        </p:txBody>
      </p:sp>
      <p:sp>
        <p:nvSpPr>
          <p:cNvPr id="548" name="Google Shape;548;p30"/>
          <p:cNvSpPr txBox="1">
            <a:spLocks noGrp="1"/>
          </p:cNvSpPr>
          <p:nvPr>
            <p:ph type="body" idx="1"/>
          </p:nvPr>
        </p:nvSpPr>
        <p:spPr>
          <a:xfrm>
            <a:off x="826158" y="1712422"/>
            <a:ext cx="7331825" cy="2327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1800" dirty="0"/>
              <a:t>Cluster Analysis: Statistical clustering methods (e.g., k-means clustering) can group viewers based on their viewing habits, allowing for more targeted content and advertising </a:t>
            </a:r>
            <a:r>
              <a:rPr lang="en-US" sz="1800" dirty="0" err="1"/>
              <a:t>strategies.Principal</a:t>
            </a:r>
            <a:r>
              <a:rPr lang="en-US" sz="1800" dirty="0"/>
              <a:t> Component Analysis (PCA): This technique reduces the dimensionality of the data, helping identify the key factors (e.g., demographics, time slots) that influence viewership.</a:t>
            </a:r>
            <a:endParaRPr sz="1800" dirty="0"/>
          </a:p>
        </p:txBody>
      </p:sp>
    </p:spTree>
    <p:extLst>
      <p:ext uri="{BB962C8B-B14F-4D97-AF65-F5344CB8AC3E}">
        <p14:creationId xmlns:p14="http://schemas.microsoft.com/office/powerpoint/2010/main" val="160459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pic>
        <p:nvPicPr>
          <p:cNvPr id="7" name="Picture 6">
            <a:extLst>
              <a:ext uri="{FF2B5EF4-FFF2-40B4-BE49-F238E27FC236}">
                <a16:creationId xmlns:a16="http://schemas.microsoft.com/office/drawing/2014/main" id="{DB96D217-00A3-FAE6-42BE-44604A68FA46}"/>
              </a:ext>
            </a:extLst>
          </p:cNvPr>
          <p:cNvPicPr>
            <a:picLocks noChangeAspect="1"/>
          </p:cNvPicPr>
          <p:nvPr/>
        </p:nvPicPr>
        <p:blipFill>
          <a:blip r:embed="rId3"/>
          <a:stretch>
            <a:fillRect/>
          </a:stretch>
        </p:blipFill>
        <p:spPr>
          <a:xfrm>
            <a:off x="2811482" y="228600"/>
            <a:ext cx="2857500" cy="4686300"/>
          </a:xfrm>
          <a:prstGeom prst="rect">
            <a:avLst/>
          </a:prstGeom>
        </p:spPr>
      </p:pic>
    </p:spTree>
    <p:extLst>
      <p:ext uri="{BB962C8B-B14F-4D97-AF65-F5344CB8AC3E}">
        <p14:creationId xmlns:p14="http://schemas.microsoft.com/office/powerpoint/2010/main" val="725517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7" name="Google Shape;547;p30"/>
          <p:cNvSpPr txBox="1">
            <a:spLocks noGrp="1"/>
          </p:cNvSpPr>
          <p:nvPr>
            <p:ph type="title"/>
          </p:nvPr>
        </p:nvSpPr>
        <p:spPr>
          <a:xfrm>
            <a:off x="565266" y="521225"/>
            <a:ext cx="7853610" cy="11911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i-FI" dirty="0"/>
              <a:t>Correlation &amp; Causation:</a:t>
            </a:r>
          </a:p>
        </p:txBody>
      </p:sp>
      <p:sp>
        <p:nvSpPr>
          <p:cNvPr id="548" name="Google Shape;548;p30"/>
          <p:cNvSpPr txBox="1">
            <a:spLocks noGrp="1"/>
          </p:cNvSpPr>
          <p:nvPr>
            <p:ph type="body" idx="1"/>
          </p:nvPr>
        </p:nvSpPr>
        <p:spPr>
          <a:xfrm>
            <a:off x="826158" y="1712422"/>
            <a:ext cx="7331825" cy="2327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1800" dirty="0"/>
              <a:t>Correlation Analysis: Measures how different factors (e.g., advertising frequency, channel type) correlate with TRP values. However, this doesn't imply </a:t>
            </a:r>
            <a:r>
              <a:rPr lang="en-US" sz="1800" dirty="0" err="1"/>
              <a:t>causation.Causal</a:t>
            </a:r>
            <a:r>
              <a:rPr lang="en-US" sz="1800" dirty="0"/>
              <a:t> Inference: Advanced statistical models, like structural equation modeling, attempt to establish causal relationships between variables (e.g., whether a rise in marketing efforts led to a rise in TRP).</a:t>
            </a:r>
            <a:endParaRPr sz="1800" dirty="0"/>
          </a:p>
        </p:txBody>
      </p:sp>
    </p:spTree>
    <p:extLst>
      <p:ext uri="{BB962C8B-B14F-4D97-AF65-F5344CB8AC3E}">
        <p14:creationId xmlns:p14="http://schemas.microsoft.com/office/powerpoint/2010/main" val="2804668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pic>
        <p:nvPicPr>
          <p:cNvPr id="14" name="Picture 13">
            <a:extLst>
              <a:ext uri="{FF2B5EF4-FFF2-40B4-BE49-F238E27FC236}">
                <a16:creationId xmlns:a16="http://schemas.microsoft.com/office/drawing/2014/main" id="{AB0E91DC-6B15-E13E-7610-1E4FB1B38CDB}"/>
              </a:ext>
            </a:extLst>
          </p:cNvPr>
          <p:cNvPicPr>
            <a:picLocks noChangeAspect="1"/>
          </p:cNvPicPr>
          <p:nvPr/>
        </p:nvPicPr>
        <p:blipFill>
          <a:blip r:embed="rId3"/>
          <a:stretch>
            <a:fillRect/>
          </a:stretch>
        </p:blipFill>
        <p:spPr>
          <a:xfrm>
            <a:off x="-3692" y="0"/>
            <a:ext cx="9147692" cy="5143499"/>
          </a:xfrm>
          <a:prstGeom prst="rect">
            <a:avLst/>
          </a:prstGeom>
        </p:spPr>
      </p:pic>
      <p:pic>
        <p:nvPicPr>
          <p:cNvPr id="3" name="Picture 2">
            <a:extLst>
              <a:ext uri="{FF2B5EF4-FFF2-40B4-BE49-F238E27FC236}">
                <a16:creationId xmlns:a16="http://schemas.microsoft.com/office/drawing/2014/main" id="{1AA81DA7-70B1-D3C7-6795-280EBC26136C}"/>
              </a:ext>
            </a:extLst>
          </p:cNvPr>
          <p:cNvPicPr>
            <a:picLocks noChangeAspect="1"/>
          </p:cNvPicPr>
          <p:nvPr/>
        </p:nvPicPr>
        <p:blipFill>
          <a:blip r:embed="rId4"/>
          <a:stretch>
            <a:fillRect/>
          </a:stretch>
        </p:blipFill>
        <p:spPr>
          <a:xfrm>
            <a:off x="916824" y="-387976"/>
            <a:ext cx="8191500" cy="3390900"/>
          </a:xfrm>
          <a:prstGeom prst="rect">
            <a:avLst/>
          </a:prstGeom>
        </p:spPr>
      </p:pic>
      <p:pic>
        <p:nvPicPr>
          <p:cNvPr id="5" name="Picture 4">
            <a:extLst>
              <a:ext uri="{FF2B5EF4-FFF2-40B4-BE49-F238E27FC236}">
                <a16:creationId xmlns:a16="http://schemas.microsoft.com/office/drawing/2014/main" id="{937ACBA5-CC10-05F9-E286-2B448BCCD731}"/>
              </a:ext>
            </a:extLst>
          </p:cNvPr>
          <p:cNvPicPr>
            <a:picLocks noChangeAspect="1"/>
          </p:cNvPicPr>
          <p:nvPr/>
        </p:nvPicPr>
        <p:blipFill>
          <a:blip r:embed="rId5"/>
          <a:stretch>
            <a:fillRect/>
          </a:stretch>
        </p:blipFill>
        <p:spPr>
          <a:xfrm>
            <a:off x="6602" y="0"/>
            <a:ext cx="9137397" cy="5261956"/>
          </a:xfrm>
          <a:prstGeom prst="rect">
            <a:avLst/>
          </a:prstGeom>
        </p:spPr>
      </p:pic>
    </p:spTree>
    <p:extLst>
      <p:ext uri="{BB962C8B-B14F-4D97-AF65-F5344CB8AC3E}">
        <p14:creationId xmlns:p14="http://schemas.microsoft.com/office/powerpoint/2010/main" val="621959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pic>
        <p:nvPicPr>
          <p:cNvPr id="14" name="Picture 13">
            <a:extLst>
              <a:ext uri="{FF2B5EF4-FFF2-40B4-BE49-F238E27FC236}">
                <a16:creationId xmlns:a16="http://schemas.microsoft.com/office/drawing/2014/main" id="{AB0E91DC-6B15-E13E-7610-1E4FB1B38CDB}"/>
              </a:ext>
            </a:extLst>
          </p:cNvPr>
          <p:cNvPicPr>
            <a:picLocks noChangeAspect="1"/>
          </p:cNvPicPr>
          <p:nvPr/>
        </p:nvPicPr>
        <p:blipFill>
          <a:blip r:embed="rId3"/>
          <a:stretch>
            <a:fillRect/>
          </a:stretch>
        </p:blipFill>
        <p:spPr>
          <a:xfrm>
            <a:off x="-3692" y="0"/>
            <a:ext cx="9147692" cy="5143499"/>
          </a:xfrm>
          <a:prstGeom prst="rect">
            <a:avLst/>
          </a:prstGeom>
        </p:spPr>
      </p:pic>
      <p:pic>
        <p:nvPicPr>
          <p:cNvPr id="3" name="Picture 2">
            <a:extLst>
              <a:ext uri="{FF2B5EF4-FFF2-40B4-BE49-F238E27FC236}">
                <a16:creationId xmlns:a16="http://schemas.microsoft.com/office/drawing/2014/main" id="{1AA81DA7-70B1-D3C7-6795-280EBC26136C}"/>
              </a:ext>
            </a:extLst>
          </p:cNvPr>
          <p:cNvPicPr>
            <a:picLocks noChangeAspect="1"/>
          </p:cNvPicPr>
          <p:nvPr/>
        </p:nvPicPr>
        <p:blipFill>
          <a:blip r:embed="rId4"/>
          <a:stretch>
            <a:fillRect/>
          </a:stretch>
        </p:blipFill>
        <p:spPr>
          <a:xfrm>
            <a:off x="-3693" y="0"/>
            <a:ext cx="9147691" cy="5143500"/>
          </a:xfrm>
          <a:prstGeom prst="rect">
            <a:avLst/>
          </a:prstGeom>
        </p:spPr>
      </p:pic>
    </p:spTree>
    <p:extLst>
      <p:ext uri="{BB962C8B-B14F-4D97-AF65-F5344CB8AC3E}">
        <p14:creationId xmlns:p14="http://schemas.microsoft.com/office/powerpoint/2010/main" val="1431994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3429000" cy="5143500"/>
          </a:xfrm>
          <a:prstGeom prst="rect">
            <a:avLst/>
          </a:prstGeom>
        </p:spPr>
      </p:pic>
      <p:sp>
        <p:nvSpPr>
          <p:cNvPr id="4" name="Text 0"/>
          <p:cNvSpPr/>
          <p:nvPr/>
        </p:nvSpPr>
        <p:spPr>
          <a:xfrm>
            <a:off x="3897139" y="401687"/>
            <a:ext cx="4286324" cy="393427"/>
          </a:xfrm>
          <a:prstGeom prst="rect">
            <a:avLst/>
          </a:prstGeom>
          <a:noFill/>
          <a:ln/>
        </p:spPr>
        <p:txBody>
          <a:bodyPr wrap="none" lIns="0" tIns="0" rIns="0" bIns="0" rtlCol="0" anchor="t"/>
          <a:lstStyle/>
          <a:p>
            <a:pPr>
              <a:lnSpc>
                <a:spcPts val="3094"/>
              </a:lnSpc>
            </a:pPr>
            <a:r>
              <a:rPr lang="en-US" sz="2469" b="1" spc="-74" dirty="0">
                <a:solidFill>
                  <a:srgbClr val="FFFFFF"/>
                </a:solidFill>
                <a:latin typeface="Overpass" pitchFamily="34" charset="0"/>
                <a:ea typeface="Overpass" pitchFamily="34" charset="-122"/>
                <a:cs typeface="Overpass" pitchFamily="34" charset="-120"/>
              </a:rPr>
              <a:t>Conclusion and Key Takeaways</a:t>
            </a:r>
            <a:endParaRPr lang="en-US" sz="2469" dirty="0"/>
          </a:p>
        </p:txBody>
      </p:sp>
      <p:sp>
        <p:nvSpPr>
          <p:cNvPr id="5" name="Text 1"/>
          <p:cNvSpPr/>
          <p:nvPr/>
        </p:nvSpPr>
        <p:spPr>
          <a:xfrm>
            <a:off x="3897139" y="995735"/>
            <a:ext cx="4778723" cy="1070074"/>
          </a:xfrm>
          <a:prstGeom prst="rect">
            <a:avLst/>
          </a:prstGeom>
          <a:noFill/>
          <a:ln/>
        </p:spPr>
        <p:txBody>
          <a:bodyPr wrap="square" lIns="0" tIns="0" rIns="0" bIns="0" rtlCol="0" anchor="t"/>
          <a:lstStyle/>
          <a:p>
            <a:pPr>
              <a:lnSpc>
                <a:spcPts val="1656"/>
              </a:lnSpc>
            </a:pPr>
            <a:r>
              <a:rPr lang="en-US" sz="1031" dirty="0">
                <a:solidFill>
                  <a:srgbClr val="E5E0DF"/>
                </a:solidFill>
                <a:latin typeface="Overpass" pitchFamily="34" charset="0"/>
                <a:ea typeface="Overpass" pitchFamily="34" charset="-122"/>
                <a:cs typeface="Overpass" pitchFamily="34" charset="-120"/>
              </a:rPr>
              <a:t>Taarak Mehta Ka Oolta Chashma continues to dominate the Indian television landscape, achieving sustained success due to its relatable characters, humorous storylines, and focus on Indian family values. The show's strong TRPs and wide demographic appeal demonstrate its enduring popularity among Indian viewers.</a:t>
            </a:r>
            <a:endParaRPr lang="en-US" sz="1031" dirty="0"/>
          </a:p>
        </p:txBody>
      </p:sp>
      <p:sp>
        <p:nvSpPr>
          <p:cNvPr id="6" name="Shape 2"/>
          <p:cNvSpPr/>
          <p:nvPr/>
        </p:nvSpPr>
        <p:spPr>
          <a:xfrm>
            <a:off x="3897139" y="2216274"/>
            <a:ext cx="2322538" cy="1409923"/>
          </a:xfrm>
          <a:prstGeom prst="roundRect">
            <a:avLst>
              <a:gd name="adj" fmla="val 3985"/>
            </a:avLst>
          </a:prstGeom>
          <a:solidFill>
            <a:srgbClr val="7E023C"/>
          </a:solidFill>
          <a:ln w="7620">
            <a:solidFill>
              <a:srgbClr val="971B55"/>
            </a:solidFill>
            <a:prstDash val="solid"/>
          </a:ln>
        </p:spPr>
      </p:sp>
      <p:sp>
        <p:nvSpPr>
          <p:cNvPr id="7" name="Text 3"/>
          <p:cNvSpPr/>
          <p:nvPr/>
        </p:nvSpPr>
        <p:spPr>
          <a:xfrm>
            <a:off x="4035624" y="2354759"/>
            <a:ext cx="1573709" cy="196676"/>
          </a:xfrm>
          <a:prstGeom prst="rect">
            <a:avLst/>
          </a:prstGeom>
          <a:noFill/>
          <a:ln/>
        </p:spPr>
        <p:txBody>
          <a:bodyPr wrap="none" lIns="0" tIns="0" rIns="0" bIns="0" rtlCol="0" anchor="t"/>
          <a:lstStyle/>
          <a:p>
            <a:pPr>
              <a:lnSpc>
                <a:spcPts val="1531"/>
              </a:lnSpc>
            </a:pPr>
            <a:r>
              <a:rPr lang="en-US" sz="1219" b="1" spc="-37" dirty="0">
                <a:solidFill>
                  <a:srgbClr val="E5E0DF"/>
                </a:solidFill>
                <a:latin typeface="Overpass" pitchFamily="34" charset="0"/>
                <a:ea typeface="Overpass" pitchFamily="34" charset="-122"/>
                <a:cs typeface="Overpass" pitchFamily="34" charset="-120"/>
              </a:rPr>
              <a:t>Engaging Storylines</a:t>
            </a:r>
            <a:endParaRPr lang="en-US" sz="1219" dirty="0"/>
          </a:p>
        </p:txBody>
      </p:sp>
      <p:sp>
        <p:nvSpPr>
          <p:cNvPr id="8" name="Text 4"/>
          <p:cNvSpPr/>
          <p:nvPr/>
        </p:nvSpPr>
        <p:spPr>
          <a:xfrm>
            <a:off x="4035624" y="2631654"/>
            <a:ext cx="2045568" cy="856059"/>
          </a:xfrm>
          <a:prstGeom prst="rect">
            <a:avLst/>
          </a:prstGeom>
          <a:noFill/>
          <a:ln/>
        </p:spPr>
        <p:txBody>
          <a:bodyPr wrap="square" lIns="0" tIns="0" rIns="0" bIns="0" rtlCol="0" anchor="t"/>
          <a:lstStyle/>
          <a:p>
            <a:pPr>
              <a:lnSpc>
                <a:spcPts val="1656"/>
              </a:lnSpc>
            </a:pPr>
            <a:r>
              <a:rPr lang="en-US" sz="1031" dirty="0">
                <a:solidFill>
                  <a:srgbClr val="E5E0DF"/>
                </a:solidFill>
                <a:latin typeface="Overpass" pitchFamily="34" charset="0"/>
                <a:ea typeface="Overpass" pitchFamily="34" charset="-122"/>
                <a:cs typeface="Overpass" pitchFamily="34" charset="-120"/>
              </a:rPr>
              <a:t>The show's success is a testament to the power of engaging storylines that resonate with viewers.</a:t>
            </a:r>
            <a:endParaRPr lang="en-US" sz="1031" dirty="0"/>
          </a:p>
        </p:txBody>
      </p:sp>
      <p:sp>
        <p:nvSpPr>
          <p:cNvPr id="9" name="Shape 5"/>
          <p:cNvSpPr/>
          <p:nvPr/>
        </p:nvSpPr>
        <p:spPr>
          <a:xfrm>
            <a:off x="6353398" y="2216274"/>
            <a:ext cx="2322538" cy="1409923"/>
          </a:xfrm>
          <a:prstGeom prst="roundRect">
            <a:avLst>
              <a:gd name="adj" fmla="val 3985"/>
            </a:avLst>
          </a:prstGeom>
          <a:solidFill>
            <a:srgbClr val="7E023C"/>
          </a:solidFill>
          <a:ln w="7620">
            <a:solidFill>
              <a:srgbClr val="971B55"/>
            </a:solidFill>
            <a:prstDash val="solid"/>
          </a:ln>
        </p:spPr>
      </p:sp>
      <p:sp>
        <p:nvSpPr>
          <p:cNvPr id="10" name="Text 6"/>
          <p:cNvSpPr/>
          <p:nvPr/>
        </p:nvSpPr>
        <p:spPr>
          <a:xfrm>
            <a:off x="6491883" y="2354759"/>
            <a:ext cx="1573709" cy="196676"/>
          </a:xfrm>
          <a:prstGeom prst="rect">
            <a:avLst/>
          </a:prstGeom>
          <a:noFill/>
          <a:ln/>
        </p:spPr>
        <p:txBody>
          <a:bodyPr wrap="none" lIns="0" tIns="0" rIns="0" bIns="0" rtlCol="0" anchor="t"/>
          <a:lstStyle/>
          <a:p>
            <a:pPr>
              <a:lnSpc>
                <a:spcPts val="1531"/>
              </a:lnSpc>
            </a:pPr>
            <a:r>
              <a:rPr lang="en-US" sz="1219" b="1" spc="-37" dirty="0">
                <a:solidFill>
                  <a:srgbClr val="E5E0DF"/>
                </a:solidFill>
                <a:latin typeface="Overpass" pitchFamily="34" charset="0"/>
                <a:ea typeface="Overpass" pitchFamily="34" charset="-122"/>
                <a:cs typeface="Overpass" pitchFamily="34" charset="-120"/>
              </a:rPr>
              <a:t>Relatable Characters</a:t>
            </a:r>
            <a:endParaRPr lang="en-US" sz="1219" dirty="0"/>
          </a:p>
        </p:txBody>
      </p:sp>
      <p:sp>
        <p:nvSpPr>
          <p:cNvPr id="11" name="Text 7"/>
          <p:cNvSpPr/>
          <p:nvPr/>
        </p:nvSpPr>
        <p:spPr>
          <a:xfrm>
            <a:off x="6491884" y="2631654"/>
            <a:ext cx="2045568" cy="642044"/>
          </a:xfrm>
          <a:prstGeom prst="rect">
            <a:avLst/>
          </a:prstGeom>
          <a:noFill/>
          <a:ln/>
        </p:spPr>
        <p:txBody>
          <a:bodyPr wrap="square" lIns="0" tIns="0" rIns="0" bIns="0" rtlCol="0" anchor="t"/>
          <a:lstStyle/>
          <a:p>
            <a:pPr>
              <a:lnSpc>
                <a:spcPts val="1656"/>
              </a:lnSpc>
            </a:pPr>
            <a:r>
              <a:rPr lang="en-US" sz="1031" dirty="0">
                <a:solidFill>
                  <a:srgbClr val="E5E0DF"/>
                </a:solidFill>
                <a:latin typeface="Overpass" pitchFamily="34" charset="0"/>
                <a:ea typeface="Overpass" pitchFamily="34" charset="-122"/>
                <a:cs typeface="Overpass" pitchFamily="34" charset="-120"/>
              </a:rPr>
              <a:t>Characters that are relatable and believable are key to creating a lasting impression on viewers.</a:t>
            </a:r>
            <a:endParaRPr lang="en-US" sz="1031" dirty="0"/>
          </a:p>
        </p:txBody>
      </p:sp>
      <p:sp>
        <p:nvSpPr>
          <p:cNvPr id="12" name="Shape 8"/>
          <p:cNvSpPr/>
          <p:nvPr/>
        </p:nvSpPr>
        <p:spPr>
          <a:xfrm>
            <a:off x="3897139" y="3759919"/>
            <a:ext cx="4778723" cy="981894"/>
          </a:xfrm>
          <a:prstGeom prst="roundRect">
            <a:avLst>
              <a:gd name="adj" fmla="val 5722"/>
            </a:avLst>
          </a:prstGeom>
          <a:solidFill>
            <a:srgbClr val="7E023C"/>
          </a:solidFill>
          <a:ln w="7620">
            <a:solidFill>
              <a:srgbClr val="971B55"/>
            </a:solidFill>
            <a:prstDash val="solid"/>
          </a:ln>
        </p:spPr>
      </p:sp>
      <p:sp>
        <p:nvSpPr>
          <p:cNvPr id="13" name="Text 9"/>
          <p:cNvSpPr/>
          <p:nvPr/>
        </p:nvSpPr>
        <p:spPr>
          <a:xfrm>
            <a:off x="4035624" y="3898404"/>
            <a:ext cx="1776784" cy="196676"/>
          </a:xfrm>
          <a:prstGeom prst="rect">
            <a:avLst/>
          </a:prstGeom>
          <a:noFill/>
          <a:ln/>
        </p:spPr>
        <p:txBody>
          <a:bodyPr wrap="none" lIns="0" tIns="0" rIns="0" bIns="0" rtlCol="0" anchor="t"/>
          <a:lstStyle/>
          <a:p>
            <a:pPr>
              <a:lnSpc>
                <a:spcPts val="1531"/>
              </a:lnSpc>
            </a:pPr>
            <a:r>
              <a:rPr lang="en-US" sz="1219" b="1" spc="-37" dirty="0">
                <a:solidFill>
                  <a:srgbClr val="E5E0DF"/>
                </a:solidFill>
                <a:latin typeface="Overpass" pitchFamily="34" charset="0"/>
                <a:ea typeface="Overpass" pitchFamily="34" charset="-122"/>
                <a:cs typeface="Overpass" pitchFamily="34" charset="-120"/>
              </a:rPr>
              <a:t>Strong Brand Recognition</a:t>
            </a:r>
            <a:endParaRPr lang="en-US" sz="1219" dirty="0"/>
          </a:p>
        </p:txBody>
      </p:sp>
      <p:sp>
        <p:nvSpPr>
          <p:cNvPr id="14" name="Text 10"/>
          <p:cNvSpPr/>
          <p:nvPr/>
        </p:nvSpPr>
        <p:spPr>
          <a:xfrm>
            <a:off x="4035624" y="4175299"/>
            <a:ext cx="4501753" cy="428030"/>
          </a:xfrm>
          <a:prstGeom prst="rect">
            <a:avLst/>
          </a:prstGeom>
          <a:noFill/>
          <a:ln/>
        </p:spPr>
        <p:txBody>
          <a:bodyPr wrap="square" lIns="0" tIns="0" rIns="0" bIns="0" rtlCol="0" anchor="t"/>
          <a:lstStyle/>
          <a:p>
            <a:pPr>
              <a:lnSpc>
                <a:spcPts val="1656"/>
              </a:lnSpc>
            </a:pPr>
            <a:r>
              <a:rPr lang="en-US" sz="1031" dirty="0">
                <a:solidFill>
                  <a:srgbClr val="E5E0DF"/>
                </a:solidFill>
                <a:latin typeface="Overpass" pitchFamily="34" charset="0"/>
                <a:ea typeface="Overpass" pitchFamily="34" charset="-122"/>
                <a:cs typeface="Overpass" pitchFamily="34" charset="-120"/>
              </a:rPr>
              <a:t>Building a strong brand identity is crucial for long-term success, as it fosters viewer loyalty.</a:t>
            </a:r>
            <a:endParaRPr lang="en-US" sz="1031" dirty="0"/>
          </a:p>
        </p:txBody>
      </p:sp>
      <p:pic>
        <p:nvPicPr>
          <p:cNvPr id="18" name="Picture 17">
            <a:extLst>
              <a:ext uri="{FF2B5EF4-FFF2-40B4-BE49-F238E27FC236}">
                <a16:creationId xmlns:a16="http://schemas.microsoft.com/office/drawing/2014/main" id="{8A3C9ED1-469D-8754-623E-281194896A11}"/>
              </a:ext>
            </a:extLst>
          </p:cNvPr>
          <p:cNvPicPr>
            <a:picLocks noChangeAspect="1"/>
          </p:cNvPicPr>
          <p:nvPr/>
        </p:nvPicPr>
        <p:blipFill>
          <a:blip r:embed="rId4"/>
          <a:stretch>
            <a:fillRect/>
          </a:stretch>
        </p:blipFill>
        <p:spPr>
          <a:xfrm>
            <a:off x="670790" y="848211"/>
            <a:ext cx="2238664" cy="330354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87"/>
        <p:cNvGrpSpPr/>
        <p:nvPr/>
      </p:nvGrpSpPr>
      <p:grpSpPr>
        <a:xfrm>
          <a:off x="0" y="0"/>
          <a:ext cx="0" cy="0"/>
          <a:chOff x="0" y="0"/>
          <a:chExt cx="0" cy="0"/>
        </a:xfrm>
      </p:grpSpPr>
      <p:sp>
        <p:nvSpPr>
          <p:cNvPr id="1288" name="Google Shape;1288;p46"/>
          <p:cNvSpPr txBox="1">
            <a:spLocks noGrp="1"/>
          </p:cNvSpPr>
          <p:nvPr>
            <p:ph type="subTitle" idx="1"/>
          </p:nvPr>
        </p:nvSpPr>
        <p:spPr>
          <a:xfrm>
            <a:off x="4049500" y="2367350"/>
            <a:ext cx="4379400" cy="1056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800" b="1" dirty="0">
                <a:latin typeface="Prompt"/>
                <a:ea typeface="Prompt"/>
                <a:cs typeface="Prompt"/>
                <a:sym typeface="Prompt"/>
              </a:rPr>
              <a:t>Chai </a:t>
            </a:r>
            <a:r>
              <a:rPr lang="en-US" sz="1800" b="1" dirty="0" err="1">
                <a:latin typeface="Prompt"/>
                <a:ea typeface="Prompt"/>
                <a:cs typeface="Prompt"/>
                <a:sym typeface="Prompt"/>
              </a:rPr>
              <a:t>piyo</a:t>
            </a:r>
            <a:r>
              <a:rPr lang="en-US" sz="1800" b="1" dirty="0">
                <a:latin typeface="Prompt"/>
                <a:ea typeface="Prompt"/>
                <a:cs typeface="Prompt"/>
                <a:sym typeface="Prompt"/>
              </a:rPr>
              <a:t>, Biscuit Khao </a:t>
            </a:r>
          </a:p>
        </p:txBody>
      </p:sp>
      <p:sp>
        <p:nvSpPr>
          <p:cNvPr id="1289" name="Google Shape;1289;p46"/>
          <p:cNvSpPr txBox="1">
            <a:spLocks noGrp="1"/>
          </p:cNvSpPr>
          <p:nvPr>
            <p:ph type="ctrTitle"/>
          </p:nvPr>
        </p:nvSpPr>
        <p:spPr>
          <a:xfrm>
            <a:off x="4049500" y="697800"/>
            <a:ext cx="4379400" cy="1535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Thanks</a:t>
            </a:r>
            <a:endParaRPr dirty="0"/>
          </a:p>
        </p:txBody>
      </p:sp>
      <p:sp>
        <p:nvSpPr>
          <p:cNvPr id="1290" name="Google Shape;1290;p46"/>
          <p:cNvSpPr txBox="1"/>
          <p:nvPr/>
        </p:nvSpPr>
        <p:spPr>
          <a:xfrm>
            <a:off x="5960200" y="4389800"/>
            <a:ext cx="2468700" cy="218700"/>
          </a:xfrm>
          <a:prstGeom prst="rect">
            <a:avLst/>
          </a:prstGeom>
          <a:noFill/>
          <a:ln>
            <a:noFill/>
          </a:ln>
        </p:spPr>
        <p:txBody>
          <a:bodyPr spcFirstLastPara="1" wrap="square" lIns="91425" tIns="91425" rIns="91425" bIns="91425" anchor="ctr" anchorCtr="0">
            <a:noAutofit/>
          </a:bodyPr>
          <a:lstStyle/>
          <a:p>
            <a:pPr marL="0" lvl="0" indent="0" algn="r" rtl="0">
              <a:spcBef>
                <a:spcPts val="300"/>
              </a:spcBef>
              <a:spcAft>
                <a:spcPts val="0"/>
              </a:spcAft>
              <a:buNone/>
            </a:pPr>
            <a:r>
              <a:rPr lang="en" sz="1000">
                <a:solidFill>
                  <a:schemeClr val="dk1"/>
                </a:solidFill>
                <a:latin typeface="PT Sans"/>
                <a:ea typeface="PT Sans"/>
                <a:cs typeface="PT Sans"/>
                <a:sym typeface="PT Sans"/>
              </a:rPr>
              <a:t>Please keep this slide for attribution</a:t>
            </a:r>
            <a:endParaRPr sz="1000">
              <a:solidFill>
                <a:schemeClr val="dk1"/>
              </a:solidFill>
              <a:latin typeface="PT Sans"/>
              <a:ea typeface="PT Sans"/>
              <a:cs typeface="PT Sans"/>
              <a:sym typeface="PT Sans"/>
            </a:endParaRPr>
          </a:p>
        </p:txBody>
      </p:sp>
      <p:grpSp>
        <p:nvGrpSpPr>
          <p:cNvPr id="1301" name="Google Shape;1301;p46"/>
          <p:cNvGrpSpPr/>
          <p:nvPr/>
        </p:nvGrpSpPr>
        <p:grpSpPr>
          <a:xfrm>
            <a:off x="886858" y="992050"/>
            <a:ext cx="2446620" cy="3723747"/>
            <a:chOff x="886858" y="992050"/>
            <a:chExt cx="2446620" cy="3723747"/>
          </a:xfrm>
        </p:grpSpPr>
        <p:sp>
          <p:nvSpPr>
            <p:cNvPr id="1302" name="Google Shape;1302;p46"/>
            <p:cNvSpPr/>
            <p:nvPr/>
          </p:nvSpPr>
          <p:spPr>
            <a:xfrm rot="-731485">
              <a:off x="1554969" y="3674138"/>
              <a:ext cx="1304111" cy="914218"/>
            </a:xfrm>
            <a:prstGeom prst="ellipse">
              <a:avLst/>
            </a:prstGeom>
            <a:solidFill>
              <a:srgbClr val="515D68">
                <a:alpha val="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6"/>
            <p:cNvSpPr/>
            <p:nvPr/>
          </p:nvSpPr>
          <p:spPr>
            <a:xfrm rot="1053875">
              <a:off x="2464506" y="2653061"/>
              <a:ext cx="818144" cy="462628"/>
            </a:xfrm>
            <a:prstGeom prst="ellipse">
              <a:avLst/>
            </a:prstGeom>
            <a:solidFill>
              <a:srgbClr val="515D68">
                <a:alpha val="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6"/>
            <p:cNvSpPr/>
            <p:nvPr/>
          </p:nvSpPr>
          <p:spPr>
            <a:xfrm rot="-731169">
              <a:off x="930948" y="2896390"/>
              <a:ext cx="919520" cy="516511"/>
            </a:xfrm>
            <a:prstGeom prst="ellipse">
              <a:avLst/>
            </a:prstGeom>
            <a:solidFill>
              <a:srgbClr val="515D68">
                <a:alpha val="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5" name="Google Shape;1305;p46"/>
            <p:cNvGrpSpPr/>
            <p:nvPr/>
          </p:nvGrpSpPr>
          <p:grpSpPr>
            <a:xfrm>
              <a:off x="2342570" y="992050"/>
              <a:ext cx="725035" cy="1968774"/>
              <a:chOff x="2419195" y="972900"/>
              <a:chExt cx="725035" cy="1968774"/>
            </a:xfrm>
          </p:grpSpPr>
          <p:sp>
            <p:nvSpPr>
              <p:cNvPr id="1306" name="Google Shape;1306;p46"/>
              <p:cNvSpPr/>
              <p:nvPr/>
            </p:nvSpPr>
            <p:spPr>
              <a:xfrm>
                <a:off x="2501232" y="1284222"/>
                <a:ext cx="68830" cy="50983"/>
              </a:xfrm>
              <a:custGeom>
                <a:avLst/>
                <a:gdLst/>
                <a:ahLst/>
                <a:cxnLst/>
                <a:rect l="l" t="t" r="r" b="b"/>
                <a:pathLst>
                  <a:path w="2017" h="1494" extrusionOk="0">
                    <a:moveTo>
                      <a:pt x="1666" y="0"/>
                    </a:moveTo>
                    <a:lnTo>
                      <a:pt x="0" y="968"/>
                    </a:lnTo>
                    <a:lnTo>
                      <a:pt x="910" y="1493"/>
                    </a:lnTo>
                    <a:lnTo>
                      <a:pt x="1795" y="977"/>
                    </a:lnTo>
                    <a:cubicBezTo>
                      <a:pt x="1864" y="938"/>
                      <a:pt x="1940" y="912"/>
                      <a:pt x="2017" y="895"/>
                    </a:cubicBezTo>
                    <a:cubicBezTo>
                      <a:pt x="1950" y="546"/>
                      <a:pt x="1843" y="237"/>
                      <a:pt x="1666" y="0"/>
                    </a:cubicBezTo>
                    <a:close/>
                  </a:path>
                </a:pathLst>
              </a:custGeom>
              <a:solidFill>
                <a:srgbClr val="DD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6"/>
              <p:cNvSpPr/>
              <p:nvPr/>
            </p:nvSpPr>
            <p:spPr>
              <a:xfrm>
                <a:off x="2530033" y="1507775"/>
                <a:ext cx="190281" cy="197379"/>
              </a:xfrm>
              <a:custGeom>
                <a:avLst/>
                <a:gdLst/>
                <a:ahLst/>
                <a:cxnLst/>
                <a:rect l="l" t="t" r="r" b="b"/>
                <a:pathLst>
                  <a:path w="5576" h="5784" extrusionOk="0">
                    <a:moveTo>
                      <a:pt x="703" y="1223"/>
                    </a:moveTo>
                    <a:lnTo>
                      <a:pt x="703" y="1223"/>
                    </a:lnTo>
                    <a:cubicBezTo>
                      <a:pt x="703" y="1314"/>
                      <a:pt x="672" y="1380"/>
                      <a:pt x="621" y="1414"/>
                    </a:cubicBezTo>
                    <a:lnTo>
                      <a:pt x="621" y="1414"/>
                    </a:lnTo>
                    <a:cubicBezTo>
                      <a:pt x="673" y="1381"/>
                      <a:pt x="703" y="1314"/>
                      <a:pt x="703" y="1223"/>
                    </a:cubicBezTo>
                    <a:close/>
                    <a:moveTo>
                      <a:pt x="621" y="1414"/>
                    </a:moveTo>
                    <a:lnTo>
                      <a:pt x="621" y="1414"/>
                    </a:lnTo>
                    <a:cubicBezTo>
                      <a:pt x="620" y="1414"/>
                      <a:pt x="619" y="1414"/>
                      <a:pt x="619" y="1415"/>
                    </a:cubicBezTo>
                    <a:lnTo>
                      <a:pt x="619" y="1415"/>
                    </a:lnTo>
                    <a:lnTo>
                      <a:pt x="620" y="1414"/>
                    </a:lnTo>
                    <a:lnTo>
                      <a:pt x="620" y="1414"/>
                    </a:lnTo>
                    <a:cubicBezTo>
                      <a:pt x="620" y="1414"/>
                      <a:pt x="620" y="1414"/>
                      <a:pt x="621" y="1414"/>
                    </a:cubicBezTo>
                    <a:close/>
                    <a:moveTo>
                      <a:pt x="619" y="1415"/>
                    </a:moveTo>
                    <a:lnTo>
                      <a:pt x="615" y="1417"/>
                    </a:lnTo>
                    <a:cubicBezTo>
                      <a:pt x="616" y="1416"/>
                      <a:pt x="617" y="1416"/>
                      <a:pt x="619" y="1415"/>
                    </a:cubicBezTo>
                    <a:close/>
                    <a:moveTo>
                      <a:pt x="2185" y="0"/>
                    </a:moveTo>
                    <a:lnTo>
                      <a:pt x="2183" y="361"/>
                    </a:lnTo>
                    <a:cubicBezTo>
                      <a:pt x="2183" y="457"/>
                      <a:pt x="2150" y="524"/>
                      <a:pt x="2096" y="555"/>
                    </a:cubicBezTo>
                    <a:lnTo>
                      <a:pt x="620" y="1414"/>
                    </a:lnTo>
                    <a:lnTo>
                      <a:pt x="620" y="1414"/>
                    </a:lnTo>
                    <a:cubicBezTo>
                      <a:pt x="595" y="1430"/>
                      <a:pt x="566" y="1438"/>
                      <a:pt x="534" y="1438"/>
                    </a:cubicBezTo>
                    <a:cubicBezTo>
                      <a:pt x="493" y="1438"/>
                      <a:pt x="446" y="1425"/>
                      <a:pt x="396" y="1396"/>
                    </a:cubicBezTo>
                    <a:lnTo>
                      <a:pt x="0" y="1168"/>
                    </a:lnTo>
                    <a:lnTo>
                      <a:pt x="442" y="4597"/>
                    </a:lnTo>
                    <a:cubicBezTo>
                      <a:pt x="506" y="4915"/>
                      <a:pt x="679" y="5201"/>
                      <a:pt x="928" y="5408"/>
                    </a:cubicBezTo>
                    <a:cubicBezTo>
                      <a:pt x="955" y="5432"/>
                      <a:pt x="982" y="5454"/>
                      <a:pt x="1010" y="5477"/>
                    </a:cubicBezTo>
                    <a:cubicBezTo>
                      <a:pt x="1035" y="5495"/>
                      <a:pt x="1061" y="5513"/>
                      <a:pt x="1088" y="5529"/>
                    </a:cubicBezTo>
                    <a:cubicBezTo>
                      <a:pt x="1335" y="5699"/>
                      <a:pt x="1622" y="5783"/>
                      <a:pt x="1908" y="5783"/>
                    </a:cubicBezTo>
                    <a:cubicBezTo>
                      <a:pt x="2225" y="5783"/>
                      <a:pt x="2542" y="5680"/>
                      <a:pt x="2805" y="5475"/>
                    </a:cubicBezTo>
                    <a:lnTo>
                      <a:pt x="5576" y="3324"/>
                    </a:lnTo>
                    <a:lnTo>
                      <a:pt x="3874" y="949"/>
                    </a:lnTo>
                    <a:lnTo>
                      <a:pt x="2690" y="1869"/>
                    </a:lnTo>
                    <a:lnTo>
                      <a:pt x="2185" y="0"/>
                    </a:lnTo>
                    <a:close/>
                  </a:path>
                </a:pathLst>
              </a:custGeom>
              <a:solidFill>
                <a:srgbClr val="DD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6"/>
              <p:cNvSpPr/>
              <p:nvPr/>
            </p:nvSpPr>
            <p:spPr>
              <a:xfrm>
                <a:off x="2711305" y="1429424"/>
                <a:ext cx="116093" cy="138786"/>
              </a:xfrm>
              <a:custGeom>
                <a:avLst/>
                <a:gdLst/>
                <a:ahLst/>
                <a:cxnLst/>
                <a:rect l="l" t="t" r="r" b="b"/>
                <a:pathLst>
                  <a:path w="3402" h="4067" extrusionOk="0">
                    <a:moveTo>
                      <a:pt x="3402" y="0"/>
                    </a:moveTo>
                    <a:lnTo>
                      <a:pt x="3364" y="23"/>
                    </a:lnTo>
                    <a:lnTo>
                      <a:pt x="485" y="1685"/>
                    </a:lnTo>
                    <a:lnTo>
                      <a:pt x="136" y="1482"/>
                    </a:lnTo>
                    <a:lnTo>
                      <a:pt x="1" y="1585"/>
                    </a:lnTo>
                    <a:lnTo>
                      <a:pt x="2349" y="4066"/>
                    </a:lnTo>
                    <a:lnTo>
                      <a:pt x="2801" y="3687"/>
                    </a:lnTo>
                    <a:cubicBezTo>
                      <a:pt x="2809" y="3434"/>
                      <a:pt x="2819" y="3204"/>
                      <a:pt x="2830" y="3005"/>
                    </a:cubicBezTo>
                    <a:cubicBezTo>
                      <a:pt x="2863" y="2403"/>
                      <a:pt x="2954" y="992"/>
                      <a:pt x="3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6"/>
              <p:cNvSpPr/>
              <p:nvPr/>
            </p:nvSpPr>
            <p:spPr>
              <a:xfrm>
                <a:off x="2726355" y="2742384"/>
                <a:ext cx="244130" cy="119608"/>
              </a:xfrm>
              <a:custGeom>
                <a:avLst/>
                <a:gdLst/>
                <a:ahLst/>
                <a:cxnLst/>
                <a:rect l="l" t="t" r="r" b="b"/>
                <a:pathLst>
                  <a:path w="7154" h="3505" extrusionOk="0">
                    <a:moveTo>
                      <a:pt x="6804" y="0"/>
                    </a:moveTo>
                    <a:lnTo>
                      <a:pt x="6799" y="449"/>
                    </a:lnTo>
                    <a:cubicBezTo>
                      <a:pt x="6204" y="869"/>
                      <a:pt x="5961" y="1115"/>
                      <a:pt x="5139" y="1270"/>
                    </a:cubicBezTo>
                    <a:cubicBezTo>
                      <a:pt x="4966" y="1301"/>
                      <a:pt x="4796" y="1316"/>
                      <a:pt x="4627" y="1316"/>
                    </a:cubicBezTo>
                    <a:cubicBezTo>
                      <a:pt x="3926" y="1316"/>
                      <a:pt x="3256" y="1064"/>
                      <a:pt x="2623" y="733"/>
                    </a:cubicBezTo>
                    <a:lnTo>
                      <a:pt x="2623" y="695"/>
                    </a:lnTo>
                    <a:cubicBezTo>
                      <a:pt x="1284" y="1330"/>
                      <a:pt x="0" y="2207"/>
                      <a:pt x="558" y="2991"/>
                    </a:cubicBezTo>
                    <a:cubicBezTo>
                      <a:pt x="785" y="3308"/>
                      <a:pt x="1433" y="3505"/>
                      <a:pt x="2174" y="3505"/>
                    </a:cubicBezTo>
                    <a:cubicBezTo>
                      <a:pt x="2868" y="3505"/>
                      <a:pt x="3642" y="3332"/>
                      <a:pt x="4227" y="2925"/>
                    </a:cubicBezTo>
                    <a:cubicBezTo>
                      <a:pt x="4339" y="2846"/>
                      <a:pt x="4501" y="2638"/>
                      <a:pt x="4869" y="2452"/>
                    </a:cubicBezTo>
                    <a:cubicBezTo>
                      <a:pt x="4975" y="2398"/>
                      <a:pt x="5099" y="2381"/>
                      <a:pt x="5214" y="2381"/>
                    </a:cubicBezTo>
                    <a:cubicBezTo>
                      <a:pt x="5413" y="2381"/>
                      <a:pt x="5584" y="2432"/>
                      <a:pt x="5584" y="2432"/>
                    </a:cubicBezTo>
                    <a:cubicBezTo>
                      <a:pt x="5584" y="2432"/>
                      <a:pt x="7047" y="1846"/>
                      <a:pt x="7060" y="1730"/>
                    </a:cubicBezTo>
                    <a:cubicBezTo>
                      <a:pt x="7154" y="895"/>
                      <a:pt x="7025" y="355"/>
                      <a:pt x="68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6"/>
              <p:cNvSpPr/>
              <p:nvPr/>
            </p:nvSpPr>
            <p:spPr>
              <a:xfrm>
                <a:off x="2813646" y="2031184"/>
                <a:ext cx="147079" cy="756108"/>
              </a:xfrm>
              <a:custGeom>
                <a:avLst/>
                <a:gdLst/>
                <a:ahLst/>
                <a:cxnLst/>
                <a:rect l="l" t="t" r="r" b="b"/>
                <a:pathLst>
                  <a:path w="4310" h="22157" extrusionOk="0">
                    <a:moveTo>
                      <a:pt x="1" y="0"/>
                    </a:moveTo>
                    <a:lnTo>
                      <a:pt x="65" y="21536"/>
                    </a:lnTo>
                    <a:lnTo>
                      <a:pt x="65" y="21574"/>
                    </a:lnTo>
                    <a:cubicBezTo>
                      <a:pt x="698" y="21905"/>
                      <a:pt x="1368" y="22157"/>
                      <a:pt x="2069" y="22157"/>
                    </a:cubicBezTo>
                    <a:cubicBezTo>
                      <a:pt x="2238" y="22157"/>
                      <a:pt x="2408" y="22142"/>
                      <a:pt x="2581" y="22111"/>
                    </a:cubicBezTo>
                    <a:cubicBezTo>
                      <a:pt x="3403" y="21956"/>
                      <a:pt x="3645" y="21710"/>
                      <a:pt x="4241" y="21290"/>
                    </a:cubicBezTo>
                    <a:lnTo>
                      <a:pt x="4246" y="20841"/>
                    </a:lnTo>
                    <a:lnTo>
                      <a:pt x="4310" y="15278"/>
                    </a:lnTo>
                    <a:lnTo>
                      <a:pt x="3669" y="1766"/>
                    </a:lnTo>
                    <a:cubicBezTo>
                      <a:pt x="1996" y="1588"/>
                      <a:pt x="488" y="1022"/>
                      <a:pt x="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6"/>
              <p:cNvSpPr/>
              <p:nvPr/>
            </p:nvSpPr>
            <p:spPr>
              <a:xfrm>
                <a:off x="2882749" y="2828617"/>
                <a:ext cx="247236" cy="113056"/>
              </a:xfrm>
              <a:custGeom>
                <a:avLst/>
                <a:gdLst/>
                <a:ahLst/>
                <a:cxnLst/>
                <a:rect l="l" t="t" r="r" b="b"/>
                <a:pathLst>
                  <a:path w="7245" h="3313" extrusionOk="0">
                    <a:moveTo>
                      <a:pt x="7103" y="1"/>
                    </a:moveTo>
                    <a:cubicBezTo>
                      <a:pt x="6493" y="355"/>
                      <a:pt x="5851" y="616"/>
                      <a:pt x="5171" y="616"/>
                    </a:cubicBezTo>
                    <a:cubicBezTo>
                      <a:pt x="5033" y="616"/>
                      <a:pt x="4893" y="605"/>
                      <a:pt x="4751" y="582"/>
                    </a:cubicBezTo>
                    <a:cubicBezTo>
                      <a:pt x="4147" y="479"/>
                      <a:pt x="3635" y="378"/>
                      <a:pt x="3168" y="163"/>
                    </a:cubicBezTo>
                    <a:cubicBezTo>
                      <a:pt x="3163" y="165"/>
                      <a:pt x="3158" y="168"/>
                      <a:pt x="3154" y="170"/>
                    </a:cubicBezTo>
                    <a:cubicBezTo>
                      <a:pt x="1674" y="904"/>
                      <a:pt x="0" y="2016"/>
                      <a:pt x="685" y="2876"/>
                    </a:cubicBezTo>
                    <a:cubicBezTo>
                      <a:pt x="908" y="3153"/>
                      <a:pt x="1468" y="3313"/>
                      <a:pt x="2123" y="3313"/>
                    </a:cubicBezTo>
                    <a:cubicBezTo>
                      <a:pt x="2882" y="3313"/>
                      <a:pt x="3768" y="3098"/>
                      <a:pt x="4403" y="2604"/>
                    </a:cubicBezTo>
                    <a:cubicBezTo>
                      <a:pt x="4517" y="2517"/>
                      <a:pt x="4669" y="2295"/>
                      <a:pt x="5031" y="2090"/>
                    </a:cubicBezTo>
                    <a:cubicBezTo>
                      <a:pt x="5159" y="2016"/>
                      <a:pt x="5315" y="1996"/>
                      <a:pt x="5450" y="1996"/>
                    </a:cubicBezTo>
                    <a:cubicBezTo>
                      <a:pt x="5620" y="1996"/>
                      <a:pt x="5756" y="2029"/>
                      <a:pt x="5756" y="2029"/>
                    </a:cubicBezTo>
                    <a:cubicBezTo>
                      <a:pt x="5756" y="2029"/>
                      <a:pt x="7210" y="1351"/>
                      <a:pt x="7215" y="1232"/>
                    </a:cubicBezTo>
                    <a:cubicBezTo>
                      <a:pt x="7244" y="717"/>
                      <a:pt x="7198" y="316"/>
                      <a:pt x="7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6"/>
              <p:cNvSpPr/>
              <p:nvPr/>
            </p:nvSpPr>
            <p:spPr>
              <a:xfrm>
                <a:off x="2938851" y="2058962"/>
                <a:ext cx="191510" cy="790676"/>
              </a:xfrm>
              <a:custGeom>
                <a:avLst/>
                <a:gdLst/>
                <a:ahLst/>
                <a:cxnLst/>
                <a:rect l="l" t="t" r="r" b="b"/>
                <a:pathLst>
                  <a:path w="5612" h="23170" extrusionOk="0">
                    <a:moveTo>
                      <a:pt x="5267" y="1"/>
                    </a:moveTo>
                    <a:cubicBezTo>
                      <a:pt x="4482" y="654"/>
                      <a:pt x="2851" y="1013"/>
                      <a:pt x="1182" y="1013"/>
                    </a:cubicBezTo>
                    <a:cubicBezTo>
                      <a:pt x="787" y="1013"/>
                      <a:pt x="389" y="993"/>
                      <a:pt x="0" y="952"/>
                    </a:cubicBezTo>
                    <a:lnTo>
                      <a:pt x="0" y="952"/>
                    </a:lnTo>
                    <a:lnTo>
                      <a:pt x="641" y="14464"/>
                    </a:lnTo>
                    <a:lnTo>
                      <a:pt x="1018" y="22423"/>
                    </a:lnTo>
                    <a:cubicBezTo>
                      <a:pt x="1176" y="22537"/>
                      <a:pt x="1347" y="22635"/>
                      <a:pt x="1524" y="22717"/>
                    </a:cubicBezTo>
                    <a:cubicBezTo>
                      <a:pt x="1991" y="22932"/>
                      <a:pt x="2503" y="23034"/>
                      <a:pt x="3107" y="23136"/>
                    </a:cubicBezTo>
                    <a:cubicBezTo>
                      <a:pt x="3249" y="23159"/>
                      <a:pt x="3389" y="23170"/>
                      <a:pt x="3527" y="23170"/>
                    </a:cubicBezTo>
                    <a:cubicBezTo>
                      <a:pt x="4207" y="23170"/>
                      <a:pt x="4849" y="22909"/>
                      <a:pt x="5459" y="22553"/>
                    </a:cubicBezTo>
                    <a:cubicBezTo>
                      <a:pt x="5510" y="22523"/>
                      <a:pt x="5561" y="22496"/>
                      <a:pt x="5612" y="22464"/>
                    </a:cubicBezTo>
                    <a:lnTo>
                      <a:pt x="526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6"/>
              <p:cNvSpPr/>
              <p:nvPr/>
            </p:nvSpPr>
            <p:spPr>
              <a:xfrm>
                <a:off x="2990277" y="972900"/>
                <a:ext cx="72277" cy="90226"/>
              </a:xfrm>
              <a:custGeom>
                <a:avLst/>
                <a:gdLst/>
                <a:ahLst/>
                <a:cxnLst/>
                <a:rect l="l" t="t" r="r" b="b"/>
                <a:pathLst>
                  <a:path w="2118" h="2644" extrusionOk="0">
                    <a:moveTo>
                      <a:pt x="803" y="1"/>
                    </a:moveTo>
                    <a:cubicBezTo>
                      <a:pt x="714" y="1"/>
                      <a:pt x="633" y="22"/>
                      <a:pt x="564" y="62"/>
                    </a:cubicBezTo>
                    <a:lnTo>
                      <a:pt x="1" y="434"/>
                    </a:lnTo>
                    <a:lnTo>
                      <a:pt x="3" y="434"/>
                    </a:lnTo>
                    <a:cubicBezTo>
                      <a:pt x="32" y="418"/>
                      <a:pt x="63" y="407"/>
                      <a:pt x="96" y="398"/>
                    </a:cubicBezTo>
                    <a:cubicBezTo>
                      <a:pt x="109" y="395"/>
                      <a:pt x="122" y="387"/>
                      <a:pt x="137" y="384"/>
                    </a:cubicBezTo>
                    <a:cubicBezTo>
                      <a:pt x="160" y="380"/>
                      <a:pt x="183" y="380"/>
                      <a:pt x="206" y="380"/>
                    </a:cubicBezTo>
                    <a:cubicBezTo>
                      <a:pt x="219" y="379"/>
                      <a:pt x="232" y="379"/>
                      <a:pt x="245" y="379"/>
                    </a:cubicBezTo>
                    <a:cubicBezTo>
                      <a:pt x="367" y="379"/>
                      <a:pt x="502" y="414"/>
                      <a:pt x="645" y="498"/>
                    </a:cubicBezTo>
                    <a:cubicBezTo>
                      <a:pt x="702" y="530"/>
                      <a:pt x="756" y="567"/>
                      <a:pt x="807" y="609"/>
                    </a:cubicBezTo>
                    <a:cubicBezTo>
                      <a:pt x="812" y="612"/>
                      <a:pt x="815" y="615"/>
                      <a:pt x="820" y="618"/>
                    </a:cubicBezTo>
                    <a:cubicBezTo>
                      <a:pt x="835" y="632"/>
                      <a:pt x="850" y="646"/>
                      <a:pt x="866" y="659"/>
                    </a:cubicBezTo>
                    <a:cubicBezTo>
                      <a:pt x="907" y="696"/>
                      <a:pt x="948" y="732"/>
                      <a:pt x="986" y="773"/>
                    </a:cubicBezTo>
                    <a:cubicBezTo>
                      <a:pt x="1003" y="791"/>
                      <a:pt x="1019" y="811"/>
                      <a:pt x="1035" y="829"/>
                    </a:cubicBezTo>
                    <a:cubicBezTo>
                      <a:pt x="1060" y="856"/>
                      <a:pt x="1086" y="883"/>
                      <a:pt x="1109" y="912"/>
                    </a:cubicBezTo>
                    <a:cubicBezTo>
                      <a:pt x="1116" y="921"/>
                      <a:pt x="1121" y="930"/>
                      <a:pt x="1127" y="939"/>
                    </a:cubicBezTo>
                    <a:cubicBezTo>
                      <a:pt x="1185" y="1014"/>
                      <a:pt x="1239" y="1093"/>
                      <a:pt x="1287" y="1175"/>
                    </a:cubicBezTo>
                    <a:cubicBezTo>
                      <a:pt x="1293" y="1185"/>
                      <a:pt x="1297" y="1196"/>
                      <a:pt x="1301" y="1205"/>
                    </a:cubicBezTo>
                    <a:cubicBezTo>
                      <a:pt x="1344" y="1280"/>
                      <a:pt x="1382" y="1359"/>
                      <a:pt x="1415" y="1439"/>
                    </a:cubicBezTo>
                    <a:cubicBezTo>
                      <a:pt x="1425" y="1466"/>
                      <a:pt x="1433" y="1492"/>
                      <a:pt x="1443" y="1518"/>
                    </a:cubicBezTo>
                    <a:cubicBezTo>
                      <a:pt x="1467" y="1584"/>
                      <a:pt x="1489" y="1653"/>
                      <a:pt x="1505" y="1722"/>
                    </a:cubicBezTo>
                    <a:cubicBezTo>
                      <a:pt x="1510" y="1747"/>
                      <a:pt x="1517" y="1771"/>
                      <a:pt x="1522" y="1796"/>
                    </a:cubicBezTo>
                    <a:cubicBezTo>
                      <a:pt x="1540" y="1883"/>
                      <a:pt x="1549" y="1973"/>
                      <a:pt x="1551" y="2062"/>
                    </a:cubicBezTo>
                    <a:cubicBezTo>
                      <a:pt x="1551" y="2105"/>
                      <a:pt x="1548" y="2146"/>
                      <a:pt x="1543" y="2188"/>
                    </a:cubicBezTo>
                    <a:cubicBezTo>
                      <a:pt x="1541" y="2201"/>
                      <a:pt x="1536" y="2213"/>
                      <a:pt x="1535" y="2226"/>
                    </a:cubicBezTo>
                    <a:cubicBezTo>
                      <a:pt x="1530" y="2254"/>
                      <a:pt x="1525" y="2279"/>
                      <a:pt x="1518" y="2305"/>
                    </a:cubicBezTo>
                    <a:cubicBezTo>
                      <a:pt x="1510" y="2333"/>
                      <a:pt x="1500" y="2361"/>
                      <a:pt x="1490" y="2389"/>
                    </a:cubicBezTo>
                    <a:cubicBezTo>
                      <a:pt x="1482" y="2410"/>
                      <a:pt x="1472" y="2431"/>
                      <a:pt x="1462" y="2451"/>
                    </a:cubicBezTo>
                    <a:cubicBezTo>
                      <a:pt x="1456" y="2463"/>
                      <a:pt x="1453" y="2476"/>
                      <a:pt x="1446" y="2486"/>
                    </a:cubicBezTo>
                    <a:cubicBezTo>
                      <a:pt x="1435" y="2504"/>
                      <a:pt x="1421" y="2520"/>
                      <a:pt x="1407" y="2535"/>
                    </a:cubicBezTo>
                    <a:cubicBezTo>
                      <a:pt x="1400" y="2543"/>
                      <a:pt x="1393" y="2553"/>
                      <a:pt x="1387" y="2561"/>
                    </a:cubicBezTo>
                    <a:cubicBezTo>
                      <a:pt x="1366" y="2584"/>
                      <a:pt x="1343" y="2605"/>
                      <a:pt x="1318" y="2623"/>
                    </a:cubicBezTo>
                    <a:lnTo>
                      <a:pt x="1318" y="2623"/>
                    </a:lnTo>
                    <a:lnTo>
                      <a:pt x="1852" y="2274"/>
                    </a:lnTo>
                    <a:cubicBezTo>
                      <a:pt x="1917" y="2234"/>
                      <a:pt x="1972" y="2180"/>
                      <a:pt x="2011" y="2114"/>
                    </a:cubicBezTo>
                    <a:cubicBezTo>
                      <a:pt x="2067" y="2024"/>
                      <a:pt x="2100" y="1922"/>
                      <a:pt x="2108" y="1817"/>
                    </a:cubicBezTo>
                    <a:cubicBezTo>
                      <a:pt x="2114" y="1774"/>
                      <a:pt x="2118" y="1733"/>
                      <a:pt x="2116" y="1691"/>
                    </a:cubicBezTo>
                    <a:cubicBezTo>
                      <a:pt x="2114" y="1310"/>
                      <a:pt x="1939" y="875"/>
                      <a:pt x="1673" y="541"/>
                    </a:cubicBezTo>
                    <a:cubicBezTo>
                      <a:pt x="1584" y="428"/>
                      <a:pt x="1482" y="324"/>
                      <a:pt x="1370" y="234"/>
                    </a:cubicBezTo>
                    <a:cubicBezTo>
                      <a:pt x="1320" y="195"/>
                      <a:pt x="1265" y="159"/>
                      <a:pt x="1211" y="124"/>
                    </a:cubicBezTo>
                    <a:cubicBezTo>
                      <a:pt x="1064" y="40"/>
                      <a:pt x="925" y="1"/>
                      <a:pt x="803" y="1"/>
                    </a:cubicBezTo>
                    <a:close/>
                    <a:moveTo>
                      <a:pt x="1318" y="2623"/>
                    </a:moveTo>
                    <a:lnTo>
                      <a:pt x="1287" y="2643"/>
                    </a:lnTo>
                    <a:cubicBezTo>
                      <a:pt x="1297" y="2637"/>
                      <a:pt x="1308" y="2630"/>
                      <a:pt x="1318" y="262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6"/>
              <p:cNvSpPr/>
              <p:nvPr/>
            </p:nvSpPr>
            <p:spPr>
              <a:xfrm>
                <a:off x="2981268" y="985765"/>
                <a:ext cx="61835" cy="79409"/>
              </a:xfrm>
              <a:custGeom>
                <a:avLst/>
                <a:gdLst/>
                <a:ahLst/>
                <a:cxnLst/>
                <a:rect l="l" t="t" r="r" b="b"/>
                <a:pathLst>
                  <a:path w="1812" h="2327" extrusionOk="0">
                    <a:moveTo>
                      <a:pt x="506" y="0"/>
                    </a:moveTo>
                    <a:cubicBezTo>
                      <a:pt x="493" y="0"/>
                      <a:pt x="481" y="1"/>
                      <a:pt x="468" y="2"/>
                    </a:cubicBezTo>
                    <a:cubicBezTo>
                      <a:pt x="446" y="2"/>
                      <a:pt x="421" y="3"/>
                      <a:pt x="398" y="7"/>
                    </a:cubicBezTo>
                    <a:cubicBezTo>
                      <a:pt x="383" y="8"/>
                      <a:pt x="372" y="16"/>
                      <a:pt x="357" y="21"/>
                    </a:cubicBezTo>
                    <a:cubicBezTo>
                      <a:pt x="324" y="30"/>
                      <a:pt x="293" y="41"/>
                      <a:pt x="263" y="56"/>
                    </a:cubicBezTo>
                    <a:cubicBezTo>
                      <a:pt x="107" y="146"/>
                      <a:pt x="10" y="335"/>
                      <a:pt x="0" y="601"/>
                    </a:cubicBezTo>
                    <a:lnTo>
                      <a:pt x="424" y="340"/>
                    </a:lnTo>
                    <a:cubicBezTo>
                      <a:pt x="480" y="309"/>
                      <a:pt x="544" y="292"/>
                      <a:pt x="615" y="292"/>
                    </a:cubicBezTo>
                    <a:cubicBezTo>
                      <a:pt x="712" y="292"/>
                      <a:pt x="821" y="323"/>
                      <a:pt x="937" y="389"/>
                    </a:cubicBezTo>
                    <a:cubicBezTo>
                      <a:pt x="981" y="415"/>
                      <a:pt x="1024" y="443"/>
                      <a:pt x="1063" y="476"/>
                    </a:cubicBezTo>
                    <a:cubicBezTo>
                      <a:pt x="1152" y="547"/>
                      <a:pt x="1230" y="627"/>
                      <a:pt x="1301" y="718"/>
                    </a:cubicBezTo>
                    <a:cubicBezTo>
                      <a:pt x="1511" y="980"/>
                      <a:pt x="1648" y="1324"/>
                      <a:pt x="1648" y="1624"/>
                    </a:cubicBezTo>
                    <a:cubicBezTo>
                      <a:pt x="1648" y="1657"/>
                      <a:pt x="1646" y="1690"/>
                      <a:pt x="1643" y="1724"/>
                    </a:cubicBezTo>
                    <a:cubicBezTo>
                      <a:pt x="1634" y="1806"/>
                      <a:pt x="1608" y="1887"/>
                      <a:pt x="1565" y="1959"/>
                    </a:cubicBezTo>
                    <a:cubicBezTo>
                      <a:pt x="1534" y="2010"/>
                      <a:pt x="1492" y="2053"/>
                      <a:pt x="1441" y="2084"/>
                    </a:cubicBezTo>
                    <a:lnTo>
                      <a:pt x="1104" y="2292"/>
                    </a:lnTo>
                    <a:cubicBezTo>
                      <a:pt x="1176" y="2315"/>
                      <a:pt x="1244" y="2326"/>
                      <a:pt x="1308" y="2326"/>
                    </a:cubicBezTo>
                    <a:cubicBezTo>
                      <a:pt x="1444" y="2326"/>
                      <a:pt x="1561" y="2277"/>
                      <a:pt x="1648" y="2184"/>
                    </a:cubicBezTo>
                    <a:cubicBezTo>
                      <a:pt x="1656" y="2176"/>
                      <a:pt x="1662" y="2166"/>
                      <a:pt x="1669" y="2158"/>
                    </a:cubicBezTo>
                    <a:cubicBezTo>
                      <a:pt x="1690" y="2132"/>
                      <a:pt x="1708" y="2104"/>
                      <a:pt x="1723" y="2074"/>
                    </a:cubicBezTo>
                    <a:cubicBezTo>
                      <a:pt x="1735" y="2054"/>
                      <a:pt x="1743" y="2033"/>
                      <a:pt x="1751" y="2012"/>
                    </a:cubicBezTo>
                    <a:cubicBezTo>
                      <a:pt x="1763" y="1984"/>
                      <a:pt x="1772" y="1956"/>
                      <a:pt x="1779" y="1928"/>
                    </a:cubicBezTo>
                    <a:cubicBezTo>
                      <a:pt x="1786" y="1902"/>
                      <a:pt x="1792" y="1877"/>
                      <a:pt x="1797" y="1849"/>
                    </a:cubicBezTo>
                    <a:cubicBezTo>
                      <a:pt x="1807" y="1795"/>
                      <a:pt x="1812" y="1739"/>
                      <a:pt x="1812" y="1685"/>
                    </a:cubicBezTo>
                    <a:cubicBezTo>
                      <a:pt x="1812" y="1595"/>
                      <a:pt x="1802" y="1506"/>
                      <a:pt x="1784" y="1417"/>
                    </a:cubicBezTo>
                    <a:cubicBezTo>
                      <a:pt x="1779" y="1393"/>
                      <a:pt x="1772" y="1368"/>
                      <a:pt x="1766" y="1343"/>
                    </a:cubicBezTo>
                    <a:cubicBezTo>
                      <a:pt x="1749" y="1274"/>
                      <a:pt x="1730" y="1207"/>
                      <a:pt x="1705" y="1140"/>
                    </a:cubicBezTo>
                    <a:cubicBezTo>
                      <a:pt x="1695" y="1113"/>
                      <a:pt x="1687" y="1087"/>
                      <a:pt x="1676" y="1062"/>
                    </a:cubicBezTo>
                    <a:cubicBezTo>
                      <a:pt x="1643" y="982"/>
                      <a:pt x="1605" y="903"/>
                      <a:pt x="1564" y="828"/>
                    </a:cubicBezTo>
                    <a:cubicBezTo>
                      <a:pt x="1559" y="818"/>
                      <a:pt x="1554" y="806"/>
                      <a:pt x="1549" y="798"/>
                    </a:cubicBezTo>
                    <a:cubicBezTo>
                      <a:pt x="1500" y="716"/>
                      <a:pt x="1447" y="635"/>
                      <a:pt x="1388" y="560"/>
                    </a:cubicBezTo>
                    <a:cubicBezTo>
                      <a:pt x="1359" y="522"/>
                      <a:pt x="1329" y="486"/>
                      <a:pt x="1298" y="452"/>
                    </a:cubicBezTo>
                    <a:cubicBezTo>
                      <a:pt x="1280" y="432"/>
                      <a:pt x="1265" y="412"/>
                      <a:pt x="1247" y="394"/>
                    </a:cubicBezTo>
                    <a:cubicBezTo>
                      <a:pt x="1209" y="353"/>
                      <a:pt x="1168" y="317"/>
                      <a:pt x="1127" y="282"/>
                    </a:cubicBezTo>
                    <a:cubicBezTo>
                      <a:pt x="1112" y="269"/>
                      <a:pt x="1097" y="255"/>
                      <a:pt x="1081" y="241"/>
                    </a:cubicBezTo>
                    <a:cubicBezTo>
                      <a:pt x="1027" y="197"/>
                      <a:pt x="968" y="156"/>
                      <a:pt x="907" y="120"/>
                    </a:cubicBezTo>
                    <a:cubicBezTo>
                      <a:pt x="763" y="37"/>
                      <a:pt x="627" y="0"/>
                      <a:pt x="50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6"/>
              <p:cNvSpPr/>
              <p:nvPr/>
            </p:nvSpPr>
            <p:spPr>
              <a:xfrm>
                <a:off x="2950317" y="995730"/>
                <a:ext cx="87189" cy="71082"/>
              </a:xfrm>
              <a:custGeom>
                <a:avLst/>
                <a:gdLst/>
                <a:ahLst/>
                <a:cxnLst/>
                <a:rect l="l" t="t" r="r" b="b"/>
                <a:pathLst>
                  <a:path w="2555" h="2083" extrusionOk="0">
                    <a:moveTo>
                      <a:pt x="1522" y="0"/>
                    </a:moveTo>
                    <a:cubicBezTo>
                      <a:pt x="1452" y="0"/>
                      <a:pt x="1388" y="17"/>
                      <a:pt x="1333" y="48"/>
                    </a:cubicBezTo>
                    <a:lnTo>
                      <a:pt x="909" y="309"/>
                    </a:lnTo>
                    <a:lnTo>
                      <a:pt x="1" y="872"/>
                    </a:lnTo>
                    <a:cubicBezTo>
                      <a:pt x="4" y="915"/>
                      <a:pt x="12" y="956"/>
                      <a:pt x="14" y="1002"/>
                    </a:cubicBezTo>
                    <a:lnTo>
                      <a:pt x="663" y="1378"/>
                    </a:lnTo>
                    <a:lnTo>
                      <a:pt x="1876" y="2083"/>
                    </a:lnTo>
                    <a:lnTo>
                      <a:pt x="2011" y="2000"/>
                    </a:lnTo>
                    <a:lnTo>
                      <a:pt x="2348" y="1794"/>
                    </a:lnTo>
                    <a:cubicBezTo>
                      <a:pt x="2399" y="1761"/>
                      <a:pt x="2441" y="1718"/>
                      <a:pt x="2472" y="1667"/>
                    </a:cubicBezTo>
                    <a:cubicBezTo>
                      <a:pt x="2515" y="1596"/>
                      <a:pt x="2541" y="1516"/>
                      <a:pt x="2550" y="1432"/>
                    </a:cubicBezTo>
                    <a:cubicBezTo>
                      <a:pt x="2553" y="1399"/>
                      <a:pt x="2555" y="1367"/>
                      <a:pt x="2555" y="1332"/>
                    </a:cubicBezTo>
                    <a:cubicBezTo>
                      <a:pt x="2555" y="1032"/>
                      <a:pt x="2418" y="688"/>
                      <a:pt x="2208" y="426"/>
                    </a:cubicBezTo>
                    <a:cubicBezTo>
                      <a:pt x="2137" y="335"/>
                      <a:pt x="2059" y="255"/>
                      <a:pt x="1970" y="184"/>
                    </a:cubicBezTo>
                    <a:cubicBezTo>
                      <a:pt x="1931" y="151"/>
                      <a:pt x="1888" y="123"/>
                      <a:pt x="1844" y="97"/>
                    </a:cubicBezTo>
                    <a:cubicBezTo>
                      <a:pt x="1728" y="31"/>
                      <a:pt x="1619"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6"/>
              <p:cNvSpPr/>
              <p:nvPr/>
            </p:nvSpPr>
            <p:spPr>
              <a:xfrm>
                <a:off x="2708473" y="1146801"/>
                <a:ext cx="117049" cy="119745"/>
              </a:xfrm>
              <a:custGeom>
                <a:avLst/>
                <a:gdLst/>
                <a:ahLst/>
                <a:cxnLst/>
                <a:rect l="l" t="t" r="r" b="b"/>
                <a:pathLst>
                  <a:path w="3430" h="3509" extrusionOk="0">
                    <a:moveTo>
                      <a:pt x="360" y="1"/>
                    </a:moveTo>
                    <a:cubicBezTo>
                      <a:pt x="342" y="14"/>
                      <a:pt x="324" y="27"/>
                      <a:pt x="306" y="42"/>
                    </a:cubicBezTo>
                    <a:cubicBezTo>
                      <a:pt x="265" y="81"/>
                      <a:pt x="227" y="124"/>
                      <a:pt x="192" y="170"/>
                    </a:cubicBezTo>
                    <a:cubicBezTo>
                      <a:pt x="122" y="265"/>
                      <a:pt x="69" y="370"/>
                      <a:pt x="35" y="482"/>
                    </a:cubicBezTo>
                    <a:cubicBezTo>
                      <a:pt x="13" y="551"/>
                      <a:pt x="2" y="623"/>
                      <a:pt x="0" y="697"/>
                    </a:cubicBezTo>
                    <a:lnTo>
                      <a:pt x="5" y="1940"/>
                    </a:lnTo>
                    <a:lnTo>
                      <a:pt x="2703" y="3508"/>
                    </a:lnTo>
                    <a:lnTo>
                      <a:pt x="3429" y="1784"/>
                    </a:lnTo>
                    <a:lnTo>
                      <a:pt x="3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6"/>
              <p:cNvSpPr/>
              <p:nvPr/>
            </p:nvSpPr>
            <p:spPr>
              <a:xfrm>
                <a:off x="2720724" y="1029923"/>
                <a:ext cx="321116" cy="177791"/>
              </a:xfrm>
              <a:custGeom>
                <a:avLst/>
                <a:gdLst/>
                <a:ahLst/>
                <a:cxnLst/>
                <a:rect l="l" t="t" r="r" b="b"/>
                <a:pathLst>
                  <a:path w="9410" h="5210" extrusionOk="0">
                    <a:moveTo>
                      <a:pt x="6742" y="0"/>
                    </a:moveTo>
                    <a:cubicBezTo>
                      <a:pt x="6742" y="7"/>
                      <a:pt x="6744" y="13"/>
                      <a:pt x="6744" y="21"/>
                    </a:cubicBezTo>
                    <a:lnTo>
                      <a:pt x="6750" y="1976"/>
                    </a:lnTo>
                    <a:cubicBezTo>
                      <a:pt x="6750" y="1979"/>
                      <a:pt x="5664" y="2605"/>
                      <a:pt x="5662" y="2605"/>
                    </a:cubicBezTo>
                    <a:cubicBezTo>
                      <a:pt x="5662" y="2605"/>
                      <a:pt x="5662" y="2605"/>
                      <a:pt x="5662" y="2605"/>
                    </a:cubicBezTo>
                    <a:lnTo>
                      <a:pt x="4870" y="2145"/>
                    </a:lnTo>
                    <a:lnTo>
                      <a:pt x="4865" y="604"/>
                    </a:lnTo>
                    <a:lnTo>
                      <a:pt x="75" y="3370"/>
                    </a:lnTo>
                    <a:cubicBezTo>
                      <a:pt x="48" y="3386"/>
                      <a:pt x="24" y="3406"/>
                      <a:pt x="1" y="3426"/>
                    </a:cubicBezTo>
                    <a:lnTo>
                      <a:pt x="3069" y="5209"/>
                    </a:lnTo>
                    <a:lnTo>
                      <a:pt x="3418" y="5005"/>
                    </a:lnTo>
                    <a:cubicBezTo>
                      <a:pt x="3464" y="4002"/>
                      <a:pt x="4230" y="3184"/>
                      <a:pt x="5148" y="2867"/>
                    </a:cubicBezTo>
                    <a:cubicBezTo>
                      <a:pt x="5590" y="2670"/>
                      <a:pt x="6106" y="2560"/>
                      <a:pt x="6661" y="2560"/>
                    </a:cubicBezTo>
                    <a:cubicBezTo>
                      <a:pt x="6937" y="2560"/>
                      <a:pt x="7222" y="2587"/>
                      <a:pt x="7512" y="2644"/>
                    </a:cubicBezTo>
                    <a:lnTo>
                      <a:pt x="9409" y="1549"/>
                    </a:lnTo>
                    <a:lnTo>
                      <a:pt x="8604" y="1081"/>
                    </a:lnTo>
                    <a:lnTo>
                      <a:pt x="7391" y="376"/>
                    </a:lnTo>
                    <a:lnTo>
                      <a:pt x="674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6"/>
              <p:cNvSpPr/>
              <p:nvPr/>
            </p:nvSpPr>
            <p:spPr>
              <a:xfrm>
                <a:off x="2624184" y="1212935"/>
                <a:ext cx="176563" cy="95959"/>
              </a:xfrm>
              <a:custGeom>
                <a:avLst/>
                <a:gdLst/>
                <a:ahLst/>
                <a:cxnLst/>
                <a:rect l="l" t="t" r="r" b="b"/>
                <a:pathLst>
                  <a:path w="5174" h="2812" extrusionOk="0">
                    <a:moveTo>
                      <a:pt x="2475" y="0"/>
                    </a:moveTo>
                    <a:lnTo>
                      <a:pt x="2477" y="715"/>
                    </a:lnTo>
                    <a:lnTo>
                      <a:pt x="1391" y="1342"/>
                    </a:lnTo>
                    <a:lnTo>
                      <a:pt x="598" y="881"/>
                    </a:lnTo>
                    <a:lnTo>
                      <a:pt x="598" y="710"/>
                    </a:lnTo>
                    <a:lnTo>
                      <a:pt x="0" y="1055"/>
                    </a:lnTo>
                    <a:lnTo>
                      <a:pt x="3024" y="2812"/>
                    </a:lnTo>
                    <a:lnTo>
                      <a:pt x="5173" y="1570"/>
                    </a:lnTo>
                    <a:lnTo>
                      <a:pt x="247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6"/>
              <p:cNvSpPr/>
              <p:nvPr/>
            </p:nvSpPr>
            <p:spPr>
              <a:xfrm>
                <a:off x="2580129" y="1248971"/>
                <a:ext cx="147761" cy="237988"/>
              </a:xfrm>
              <a:custGeom>
                <a:avLst/>
                <a:gdLst/>
                <a:ahLst/>
                <a:cxnLst/>
                <a:rect l="l" t="t" r="r" b="b"/>
                <a:pathLst>
                  <a:path w="4330" h="6974" extrusionOk="0">
                    <a:moveTo>
                      <a:pt x="1291" y="0"/>
                    </a:moveTo>
                    <a:lnTo>
                      <a:pt x="193" y="636"/>
                    </a:lnTo>
                    <a:lnTo>
                      <a:pt x="86" y="573"/>
                    </a:lnTo>
                    <a:cubicBezTo>
                      <a:pt x="76" y="582"/>
                      <a:pt x="68" y="590"/>
                      <a:pt x="58" y="598"/>
                    </a:cubicBezTo>
                    <a:cubicBezTo>
                      <a:pt x="48" y="606"/>
                      <a:pt x="42" y="615"/>
                      <a:pt x="33" y="621"/>
                    </a:cubicBezTo>
                    <a:cubicBezTo>
                      <a:pt x="27" y="626"/>
                      <a:pt x="15" y="634"/>
                      <a:pt x="7" y="641"/>
                    </a:cubicBezTo>
                    <a:cubicBezTo>
                      <a:pt x="5" y="642"/>
                      <a:pt x="2" y="644"/>
                      <a:pt x="1" y="646"/>
                    </a:cubicBezTo>
                    <a:lnTo>
                      <a:pt x="4" y="1909"/>
                    </a:lnTo>
                    <a:cubicBezTo>
                      <a:pt x="175" y="1925"/>
                      <a:pt x="363" y="1989"/>
                      <a:pt x="557" y="2093"/>
                    </a:cubicBezTo>
                    <a:lnTo>
                      <a:pt x="1786" y="1380"/>
                    </a:lnTo>
                    <a:cubicBezTo>
                      <a:pt x="1879" y="1326"/>
                      <a:pt x="1987" y="1298"/>
                      <a:pt x="2106" y="1298"/>
                    </a:cubicBezTo>
                    <a:cubicBezTo>
                      <a:pt x="2270" y="1298"/>
                      <a:pt x="2456" y="1351"/>
                      <a:pt x="2653" y="1464"/>
                    </a:cubicBezTo>
                    <a:cubicBezTo>
                      <a:pt x="2728" y="1508"/>
                      <a:pt x="2801" y="1557"/>
                      <a:pt x="2871" y="1611"/>
                    </a:cubicBezTo>
                    <a:cubicBezTo>
                      <a:pt x="3021" y="1731"/>
                      <a:pt x="3157" y="1869"/>
                      <a:pt x="3277" y="2020"/>
                    </a:cubicBezTo>
                    <a:cubicBezTo>
                      <a:pt x="3631" y="2470"/>
                      <a:pt x="3866" y="3055"/>
                      <a:pt x="3866" y="3566"/>
                    </a:cubicBezTo>
                    <a:cubicBezTo>
                      <a:pt x="3866" y="3625"/>
                      <a:pt x="3863" y="3682"/>
                      <a:pt x="3858" y="3735"/>
                    </a:cubicBezTo>
                    <a:cubicBezTo>
                      <a:pt x="3843" y="3876"/>
                      <a:pt x="3799" y="4012"/>
                      <a:pt x="3727" y="4135"/>
                    </a:cubicBezTo>
                    <a:cubicBezTo>
                      <a:pt x="3674" y="4222"/>
                      <a:pt x="3600" y="4296"/>
                      <a:pt x="3512" y="4349"/>
                    </a:cubicBezTo>
                    <a:lnTo>
                      <a:pt x="2214" y="5103"/>
                    </a:lnTo>
                    <a:cubicBezTo>
                      <a:pt x="2214" y="5108"/>
                      <a:pt x="2214" y="5114"/>
                      <a:pt x="2214" y="5121"/>
                    </a:cubicBezTo>
                    <a:cubicBezTo>
                      <a:pt x="2213" y="5129"/>
                      <a:pt x="2209" y="5137"/>
                      <a:pt x="2209" y="5145"/>
                    </a:cubicBezTo>
                    <a:lnTo>
                      <a:pt x="3462" y="6469"/>
                    </a:lnTo>
                    <a:lnTo>
                      <a:pt x="3978" y="6770"/>
                    </a:lnTo>
                    <a:lnTo>
                      <a:pt x="4329" y="6973"/>
                    </a:lnTo>
                    <a:lnTo>
                      <a:pt x="4315" y="1758"/>
                    </a:lnTo>
                    <a:lnTo>
                      <a:pt x="12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6"/>
              <p:cNvSpPr/>
              <p:nvPr/>
            </p:nvSpPr>
            <p:spPr>
              <a:xfrm>
                <a:off x="2727344" y="1200650"/>
                <a:ext cx="138343" cy="286309"/>
              </a:xfrm>
              <a:custGeom>
                <a:avLst/>
                <a:gdLst/>
                <a:ahLst/>
                <a:cxnLst/>
                <a:rect l="l" t="t" r="r" b="b"/>
                <a:pathLst>
                  <a:path w="4054" h="8390" extrusionOk="0">
                    <a:moveTo>
                      <a:pt x="3224" y="1"/>
                    </a:moveTo>
                    <a:lnTo>
                      <a:pt x="2875" y="203"/>
                    </a:lnTo>
                    <a:lnTo>
                      <a:pt x="2150" y="1927"/>
                    </a:lnTo>
                    <a:lnTo>
                      <a:pt x="1" y="3172"/>
                    </a:lnTo>
                    <a:lnTo>
                      <a:pt x="15" y="8389"/>
                    </a:lnTo>
                    <a:lnTo>
                      <a:pt x="2894" y="6726"/>
                    </a:lnTo>
                    <a:lnTo>
                      <a:pt x="2932" y="6704"/>
                    </a:lnTo>
                    <a:cubicBezTo>
                      <a:pt x="3081" y="6373"/>
                      <a:pt x="3272" y="6088"/>
                      <a:pt x="3513" y="5895"/>
                    </a:cubicBezTo>
                    <a:cubicBezTo>
                      <a:pt x="3584" y="5837"/>
                      <a:pt x="3791" y="5806"/>
                      <a:pt x="4054" y="5788"/>
                    </a:cubicBezTo>
                    <a:cubicBezTo>
                      <a:pt x="4050" y="5748"/>
                      <a:pt x="4050" y="5709"/>
                      <a:pt x="4052" y="5670"/>
                    </a:cubicBezTo>
                    <a:cubicBezTo>
                      <a:pt x="3949" y="5418"/>
                      <a:pt x="3921" y="4808"/>
                      <a:pt x="3866" y="4507"/>
                    </a:cubicBezTo>
                    <a:lnTo>
                      <a:pt x="3870" y="4507"/>
                    </a:lnTo>
                    <a:cubicBezTo>
                      <a:pt x="3707" y="3799"/>
                      <a:pt x="3679" y="2955"/>
                      <a:pt x="3699" y="2068"/>
                    </a:cubicBezTo>
                    <a:cubicBezTo>
                      <a:pt x="3584" y="2022"/>
                      <a:pt x="3490" y="1937"/>
                      <a:pt x="3431" y="1829"/>
                    </a:cubicBezTo>
                    <a:cubicBezTo>
                      <a:pt x="3214" y="1423"/>
                      <a:pt x="3049" y="906"/>
                      <a:pt x="3247" y="433"/>
                    </a:cubicBezTo>
                    <a:cubicBezTo>
                      <a:pt x="3249" y="431"/>
                      <a:pt x="3252" y="426"/>
                      <a:pt x="3252" y="423"/>
                    </a:cubicBezTo>
                    <a:cubicBezTo>
                      <a:pt x="3244" y="400"/>
                      <a:pt x="3237" y="377"/>
                      <a:pt x="3233" y="352"/>
                    </a:cubicBezTo>
                    <a:cubicBezTo>
                      <a:pt x="3219" y="236"/>
                      <a:pt x="3218" y="119"/>
                      <a:pt x="322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6"/>
              <p:cNvSpPr/>
              <p:nvPr/>
            </p:nvSpPr>
            <p:spPr>
              <a:xfrm>
                <a:off x="2599171" y="1293231"/>
                <a:ext cx="112920" cy="129880"/>
              </a:xfrm>
              <a:custGeom>
                <a:avLst/>
                <a:gdLst/>
                <a:ahLst/>
                <a:cxnLst/>
                <a:rect l="l" t="t" r="r" b="b"/>
                <a:pathLst>
                  <a:path w="3309" h="3806" extrusionOk="0">
                    <a:moveTo>
                      <a:pt x="1547" y="1"/>
                    </a:moveTo>
                    <a:cubicBezTo>
                      <a:pt x="1428" y="1"/>
                      <a:pt x="1320" y="28"/>
                      <a:pt x="1228" y="81"/>
                    </a:cubicBezTo>
                    <a:lnTo>
                      <a:pt x="1" y="796"/>
                    </a:lnTo>
                    <a:cubicBezTo>
                      <a:pt x="24" y="807"/>
                      <a:pt x="47" y="814"/>
                      <a:pt x="70" y="827"/>
                    </a:cubicBezTo>
                    <a:cubicBezTo>
                      <a:pt x="170" y="884"/>
                      <a:pt x="265" y="950"/>
                      <a:pt x="356" y="1022"/>
                    </a:cubicBezTo>
                    <a:cubicBezTo>
                      <a:pt x="556" y="1178"/>
                      <a:pt x="735" y="1359"/>
                      <a:pt x="891" y="1561"/>
                    </a:cubicBezTo>
                    <a:cubicBezTo>
                      <a:pt x="1361" y="2152"/>
                      <a:pt x="1673" y="2925"/>
                      <a:pt x="1671" y="3600"/>
                    </a:cubicBezTo>
                    <a:cubicBezTo>
                      <a:pt x="1671" y="3668"/>
                      <a:pt x="1666" y="3737"/>
                      <a:pt x="1658" y="3806"/>
                    </a:cubicBezTo>
                    <a:lnTo>
                      <a:pt x="2955" y="3052"/>
                    </a:lnTo>
                    <a:cubicBezTo>
                      <a:pt x="3042" y="2999"/>
                      <a:pt x="3116" y="2925"/>
                      <a:pt x="3170" y="2838"/>
                    </a:cubicBezTo>
                    <a:cubicBezTo>
                      <a:pt x="3241" y="2715"/>
                      <a:pt x="3287" y="2579"/>
                      <a:pt x="3302" y="2438"/>
                    </a:cubicBezTo>
                    <a:cubicBezTo>
                      <a:pt x="3305" y="2384"/>
                      <a:pt x="3308" y="2328"/>
                      <a:pt x="3308" y="2269"/>
                    </a:cubicBezTo>
                    <a:cubicBezTo>
                      <a:pt x="3308" y="1758"/>
                      <a:pt x="3073" y="1173"/>
                      <a:pt x="2720" y="722"/>
                    </a:cubicBezTo>
                    <a:cubicBezTo>
                      <a:pt x="2601" y="572"/>
                      <a:pt x="2464" y="434"/>
                      <a:pt x="2315" y="314"/>
                    </a:cubicBezTo>
                    <a:cubicBezTo>
                      <a:pt x="2244" y="260"/>
                      <a:pt x="2170" y="211"/>
                      <a:pt x="2095" y="167"/>
                    </a:cubicBezTo>
                    <a:cubicBezTo>
                      <a:pt x="1898" y="54"/>
                      <a:pt x="1712" y="1"/>
                      <a:pt x="154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6"/>
              <p:cNvSpPr/>
              <p:nvPr/>
            </p:nvSpPr>
            <p:spPr>
              <a:xfrm>
                <a:off x="2532320" y="1313911"/>
                <a:ext cx="123942" cy="110565"/>
              </a:xfrm>
              <a:custGeom>
                <a:avLst/>
                <a:gdLst/>
                <a:ahLst/>
                <a:cxnLst/>
                <a:rect l="l" t="t" r="r" b="b"/>
                <a:pathLst>
                  <a:path w="3632" h="3240" extrusionOk="0">
                    <a:moveTo>
                      <a:pt x="1317" y="0"/>
                    </a:moveTo>
                    <a:cubicBezTo>
                      <a:pt x="1246" y="0"/>
                      <a:pt x="1175" y="7"/>
                      <a:pt x="1106" y="24"/>
                    </a:cubicBezTo>
                    <a:cubicBezTo>
                      <a:pt x="1029" y="40"/>
                      <a:pt x="955" y="68"/>
                      <a:pt x="886" y="106"/>
                    </a:cubicBezTo>
                    <a:lnTo>
                      <a:pt x="1" y="621"/>
                    </a:lnTo>
                    <a:lnTo>
                      <a:pt x="336" y="815"/>
                    </a:lnTo>
                    <a:cubicBezTo>
                      <a:pt x="490" y="708"/>
                      <a:pt x="703" y="641"/>
                      <a:pt x="995" y="641"/>
                    </a:cubicBezTo>
                    <a:cubicBezTo>
                      <a:pt x="1171" y="641"/>
                      <a:pt x="1375" y="665"/>
                      <a:pt x="1612" y="718"/>
                    </a:cubicBezTo>
                    <a:cubicBezTo>
                      <a:pt x="2205" y="855"/>
                      <a:pt x="2666" y="1474"/>
                      <a:pt x="3100" y="2168"/>
                    </a:cubicBezTo>
                    <a:cubicBezTo>
                      <a:pt x="3302" y="2489"/>
                      <a:pt x="3441" y="2934"/>
                      <a:pt x="3559" y="3185"/>
                    </a:cubicBezTo>
                    <a:lnTo>
                      <a:pt x="3612" y="3239"/>
                    </a:lnTo>
                    <a:cubicBezTo>
                      <a:pt x="3612" y="3231"/>
                      <a:pt x="3615" y="3224"/>
                      <a:pt x="3617" y="3214"/>
                    </a:cubicBezTo>
                    <a:cubicBezTo>
                      <a:pt x="3617" y="3211"/>
                      <a:pt x="3615" y="3205"/>
                      <a:pt x="3617" y="3198"/>
                    </a:cubicBezTo>
                    <a:cubicBezTo>
                      <a:pt x="3625" y="3131"/>
                      <a:pt x="3630" y="3062"/>
                      <a:pt x="3630" y="2993"/>
                    </a:cubicBezTo>
                    <a:cubicBezTo>
                      <a:pt x="3632" y="2318"/>
                      <a:pt x="3320" y="1546"/>
                      <a:pt x="2850" y="953"/>
                    </a:cubicBezTo>
                    <a:cubicBezTo>
                      <a:pt x="2694" y="753"/>
                      <a:pt x="2515" y="572"/>
                      <a:pt x="2315" y="416"/>
                    </a:cubicBezTo>
                    <a:cubicBezTo>
                      <a:pt x="2224" y="342"/>
                      <a:pt x="2129" y="277"/>
                      <a:pt x="2029" y="219"/>
                    </a:cubicBezTo>
                    <a:cubicBezTo>
                      <a:pt x="2006" y="206"/>
                      <a:pt x="1983" y="199"/>
                      <a:pt x="1960" y="188"/>
                    </a:cubicBezTo>
                    <a:cubicBezTo>
                      <a:pt x="1764" y="84"/>
                      <a:pt x="1576" y="20"/>
                      <a:pt x="1406" y="4"/>
                    </a:cubicBezTo>
                    <a:cubicBezTo>
                      <a:pt x="1377" y="2"/>
                      <a:pt x="1347" y="0"/>
                      <a:pt x="1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6"/>
              <p:cNvSpPr/>
              <p:nvPr/>
            </p:nvSpPr>
            <p:spPr>
              <a:xfrm>
                <a:off x="2604665" y="1459966"/>
                <a:ext cx="6142" cy="12012"/>
              </a:xfrm>
              <a:custGeom>
                <a:avLst/>
                <a:gdLst/>
                <a:ahLst/>
                <a:cxnLst/>
                <a:rect l="l" t="t" r="r" b="b"/>
                <a:pathLst>
                  <a:path w="180" h="352" extrusionOk="0">
                    <a:moveTo>
                      <a:pt x="2" y="0"/>
                    </a:moveTo>
                    <a:lnTo>
                      <a:pt x="1" y="352"/>
                    </a:lnTo>
                    <a:lnTo>
                      <a:pt x="180" y="248"/>
                    </a:lnTo>
                    <a:lnTo>
                      <a:pt x="2" y="0"/>
                    </a:ln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6"/>
              <p:cNvSpPr/>
              <p:nvPr/>
            </p:nvSpPr>
            <p:spPr>
              <a:xfrm>
                <a:off x="2551498" y="1408574"/>
                <a:ext cx="1160" cy="2559"/>
              </a:xfrm>
              <a:custGeom>
                <a:avLst/>
                <a:gdLst/>
                <a:ahLst/>
                <a:cxnLst/>
                <a:rect l="l" t="t" r="r" b="b"/>
                <a:pathLst>
                  <a:path w="34" h="75" extrusionOk="0">
                    <a:moveTo>
                      <a:pt x="0" y="0"/>
                    </a:moveTo>
                    <a:cubicBezTo>
                      <a:pt x="14" y="25"/>
                      <a:pt x="23" y="50"/>
                      <a:pt x="33" y="74"/>
                    </a:cubicBezTo>
                    <a:cubicBezTo>
                      <a:pt x="23" y="50"/>
                      <a:pt x="14" y="25"/>
                      <a:pt x="0" y="0"/>
                    </a:cubicBezTo>
                    <a:close/>
                  </a:path>
                </a:pathLst>
              </a:custGeom>
              <a:solidFill>
                <a:srgbClr val="E59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6"/>
              <p:cNvSpPr/>
              <p:nvPr/>
            </p:nvSpPr>
            <p:spPr>
              <a:xfrm>
                <a:off x="2548461" y="1404376"/>
                <a:ext cx="1501" cy="2048"/>
              </a:xfrm>
              <a:custGeom>
                <a:avLst/>
                <a:gdLst/>
                <a:ahLst/>
                <a:cxnLst/>
                <a:rect l="l" t="t" r="r" b="b"/>
                <a:pathLst>
                  <a:path w="44" h="60" extrusionOk="0">
                    <a:moveTo>
                      <a:pt x="1" y="0"/>
                    </a:moveTo>
                    <a:lnTo>
                      <a:pt x="1" y="0"/>
                    </a:lnTo>
                    <a:cubicBezTo>
                      <a:pt x="14" y="16"/>
                      <a:pt x="27" y="33"/>
                      <a:pt x="38" y="51"/>
                    </a:cubicBezTo>
                    <a:lnTo>
                      <a:pt x="38" y="51"/>
                    </a:lnTo>
                    <a:cubicBezTo>
                      <a:pt x="29" y="36"/>
                      <a:pt x="18" y="19"/>
                      <a:pt x="6" y="5"/>
                    </a:cubicBezTo>
                    <a:cubicBezTo>
                      <a:pt x="4" y="2"/>
                      <a:pt x="2" y="2"/>
                      <a:pt x="1" y="0"/>
                    </a:cubicBezTo>
                    <a:close/>
                    <a:moveTo>
                      <a:pt x="38" y="51"/>
                    </a:moveTo>
                    <a:cubicBezTo>
                      <a:pt x="40" y="54"/>
                      <a:pt x="42" y="57"/>
                      <a:pt x="43" y="59"/>
                    </a:cubicBezTo>
                    <a:cubicBezTo>
                      <a:pt x="42" y="57"/>
                      <a:pt x="40" y="54"/>
                      <a:pt x="38" y="51"/>
                    </a:cubicBezTo>
                    <a:close/>
                  </a:path>
                </a:pathLst>
              </a:custGeom>
              <a:solidFill>
                <a:srgbClr val="E59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6"/>
              <p:cNvSpPr/>
              <p:nvPr/>
            </p:nvSpPr>
            <p:spPr>
              <a:xfrm>
                <a:off x="2422608" y="1333977"/>
                <a:ext cx="34" cy="34"/>
              </a:xfrm>
              <a:custGeom>
                <a:avLst/>
                <a:gdLst/>
                <a:ahLst/>
                <a:cxnLst/>
                <a:rect l="l" t="t" r="r" b="b"/>
                <a:pathLst>
                  <a:path w="1" h="1" extrusionOk="0">
                    <a:moveTo>
                      <a:pt x="0" y="1"/>
                    </a:moveTo>
                    <a:lnTo>
                      <a:pt x="0" y="1"/>
                    </a:ln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6"/>
              <p:cNvSpPr/>
              <p:nvPr/>
            </p:nvSpPr>
            <p:spPr>
              <a:xfrm>
                <a:off x="2422642" y="1317221"/>
                <a:ext cx="127252" cy="87292"/>
              </a:xfrm>
              <a:custGeom>
                <a:avLst/>
                <a:gdLst/>
                <a:ahLst/>
                <a:cxnLst/>
                <a:rect l="l" t="t" r="r" b="b"/>
                <a:pathLst>
                  <a:path w="3729" h="2558" extrusionOk="0">
                    <a:moveTo>
                      <a:pt x="2303" y="1"/>
                    </a:moveTo>
                    <a:lnTo>
                      <a:pt x="2156" y="86"/>
                    </a:lnTo>
                    <a:cubicBezTo>
                      <a:pt x="2128" y="101"/>
                      <a:pt x="2096" y="117"/>
                      <a:pt x="2064" y="134"/>
                    </a:cubicBezTo>
                    <a:cubicBezTo>
                      <a:pt x="2055" y="137"/>
                      <a:pt x="2047" y="142"/>
                      <a:pt x="2041" y="145"/>
                    </a:cubicBezTo>
                    <a:cubicBezTo>
                      <a:pt x="2032" y="148"/>
                      <a:pt x="2029" y="148"/>
                      <a:pt x="2024" y="152"/>
                    </a:cubicBezTo>
                    <a:cubicBezTo>
                      <a:pt x="2011" y="157"/>
                      <a:pt x="1996" y="165"/>
                      <a:pt x="1983" y="170"/>
                    </a:cubicBezTo>
                    <a:cubicBezTo>
                      <a:pt x="1968" y="176"/>
                      <a:pt x="1949" y="181"/>
                      <a:pt x="1931" y="188"/>
                    </a:cubicBezTo>
                    <a:cubicBezTo>
                      <a:pt x="1921" y="191"/>
                      <a:pt x="1909" y="196"/>
                      <a:pt x="1901" y="199"/>
                    </a:cubicBezTo>
                    <a:lnTo>
                      <a:pt x="1885" y="203"/>
                    </a:lnTo>
                    <a:cubicBezTo>
                      <a:pt x="1876" y="206"/>
                      <a:pt x="1867" y="209"/>
                      <a:pt x="1860" y="211"/>
                    </a:cubicBezTo>
                    <a:cubicBezTo>
                      <a:pt x="1801" y="224"/>
                      <a:pt x="1773" y="229"/>
                      <a:pt x="1740" y="234"/>
                    </a:cubicBezTo>
                    <a:cubicBezTo>
                      <a:pt x="1732" y="235"/>
                      <a:pt x="1724" y="237"/>
                      <a:pt x="1715" y="239"/>
                    </a:cubicBezTo>
                    <a:cubicBezTo>
                      <a:pt x="1692" y="242"/>
                      <a:pt x="1665" y="245"/>
                      <a:pt x="1637" y="247"/>
                    </a:cubicBezTo>
                    <a:lnTo>
                      <a:pt x="1625" y="249"/>
                    </a:lnTo>
                    <a:lnTo>
                      <a:pt x="1599" y="249"/>
                    </a:lnTo>
                    <a:cubicBezTo>
                      <a:pt x="1587" y="249"/>
                      <a:pt x="1574" y="250"/>
                      <a:pt x="1564" y="250"/>
                    </a:cubicBezTo>
                    <a:cubicBezTo>
                      <a:pt x="1553" y="250"/>
                      <a:pt x="1536" y="250"/>
                      <a:pt x="1522" y="249"/>
                    </a:cubicBezTo>
                    <a:cubicBezTo>
                      <a:pt x="1510" y="249"/>
                      <a:pt x="1498" y="249"/>
                      <a:pt x="1487" y="249"/>
                    </a:cubicBezTo>
                    <a:cubicBezTo>
                      <a:pt x="1482" y="249"/>
                      <a:pt x="1476" y="249"/>
                      <a:pt x="1471" y="249"/>
                    </a:cubicBezTo>
                    <a:lnTo>
                      <a:pt x="1410" y="242"/>
                    </a:lnTo>
                    <a:lnTo>
                      <a:pt x="1390" y="240"/>
                    </a:lnTo>
                    <a:lnTo>
                      <a:pt x="1382" y="239"/>
                    </a:lnTo>
                    <a:cubicBezTo>
                      <a:pt x="1354" y="235"/>
                      <a:pt x="1325" y="230"/>
                      <a:pt x="1297" y="224"/>
                    </a:cubicBezTo>
                    <a:cubicBezTo>
                      <a:pt x="1229" y="211"/>
                      <a:pt x="1162" y="189"/>
                      <a:pt x="1096" y="163"/>
                    </a:cubicBezTo>
                    <a:lnTo>
                      <a:pt x="1091" y="162"/>
                    </a:lnTo>
                    <a:lnTo>
                      <a:pt x="1085" y="160"/>
                    </a:lnTo>
                    <a:cubicBezTo>
                      <a:pt x="1075" y="155"/>
                      <a:pt x="1068" y="152"/>
                      <a:pt x="1057" y="147"/>
                    </a:cubicBezTo>
                    <a:cubicBezTo>
                      <a:pt x="1018" y="130"/>
                      <a:pt x="980" y="112"/>
                      <a:pt x="944" y="91"/>
                    </a:cubicBezTo>
                    <a:lnTo>
                      <a:pt x="942" y="91"/>
                    </a:lnTo>
                    <a:cubicBezTo>
                      <a:pt x="914" y="74"/>
                      <a:pt x="889" y="60"/>
                      <a:pt x="875" y="50"/>
                    </a:cubicBezTo>
                    <a:cubicBezTo>
                      <a:pt x="875" y="50"/>
                      <a:pt x="852" y="37"/>
                      <a:pt x="822" y="15"/>
                    </a:cubicBezTo>
                    <a:lnTo>
                      <a:pt x="1" y="492"/>
                    </a:lnTo>
                    <a:cubicBezTo>
                      <a:pt x="24" y="479"/>
                      <a:pt x="51" y="472"/>
                      <a:pt x="81" y="472"/>
                    </a:cubicBezTo>
                    <a:cubicBezTo>
                      <a:pt x="122" y="472"/>
                      <a:pt x="169" y="485"/>
                      <a:pt x="218" y="513"/>
                    </a:cubicBezTo>
                    <a:lnTo>
                      <a:pt x="3556" y="2441"/>
                    </a:lnTo>
                    <a:cubicBezTo>
                      <a:pt x="3606" y="2472"/>
                      <a:pt x="3650" y="2508"/>
                      <a:pt x="3688" y="2553"/>
                    </a:cubicBezTo>
                    <a:cubicBezTo>
                      <a:pt x="3689" y="2556"/>
                      <a:pt x="3691" y="2556"/>
                      <a:pt x="3693" y="2557"/>
                    </a:cubicBezTo>
                    <a:lnTo>
                      <a:pt x="3729" y="2538"/>
                    </a:lnTo>
                    <a:cubicBezTo>
                      <a:pt x="3407" y="2131"/>
                      <a:pt x="3170" y="1728"/>
                      <a:pt x="3190" y="1444"/>
                    </a:cubicBezTo>
                    <a:cubicBezTo>
                      <a:pt x="3210" y="1165"/>
                      <a:pt x="3303" y="891"/>
                      <a:pt x="3548" y="720"/>
                    </a:cubicBezTo>
                    <a:lnTo>
                      <a:pt x="3215" y="526"/>
                    </a:lnTo>
                    <a:lnTo>
                      <a:pt x="23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6"/>
              <p:cNvSpPr/>
              <p:nvPr/>
            </p:nvSpPr>
            <p:spPr>
              <a:xfrm>
                <a:off x="2550986" y="1411884"/>
                <a:ext cx="53781" cy="144315"/>
              </a:xfrm>
              <a:custGeom>
                <a:avLst/>
                <a:gdLst/>
                <a:ahLst/>
                <a:cxnLst/>
                <a:rect l="l" t="t" r="r" b="b"/>
                <a:pathLst>
                  <a:path w="1576" h="4229" extrusionOk="0">
                    <a:moveTo>
                      <a:pt x="160" y="0"/>
                    </a:moveTo>
                    <a:lnTo>
                      <a:pt x="78" y="46"/>
                    </a:lnTo>
                    <a:cubicBezTo>
                      <a:pt x="93" y="95"/>
                      <a:pt x="99" y="145"/>
                      <a:pt x="101" y="194"/>
                    </a:cubicBezTo>
                    <a:lnTo>
                      <a:pt x="89" y="4033"/>
                    </a:lnTo>
                    <a:cubicBezTo>
                      <a:pt x="89" y="4126"/>
                      <a:pt x="58" y="4194"/>
                      <a:pt x="5" y="4226"/>
                    </a:cubicBezTo>
                    <a:lnTo>
                      <a:pt x="5" y="4226"/>
                    </a:lnTo>
                    <a:lnTo>
                      <a:pt x="1482" y="3367"/>
                    </a:lnTo>
                    <a:cubicBezTo>
                      <a:pt x="1536" y="3336"/>
                      <a:pt x="1571" y="3268"/>
                      <a:pt x="1571" y="3173"/>
                    </a:cubicBezTo>
                    <a:lnTo>
                      <a:pt x="1571" y="2812"/>
                    </a:lnTo>
                    <a:lnTo>
                      <a:pt x="1574" y="1762"/>
                    </a:lnTo>
                    <a:lnTo>
                      <a:pt x="1575" y="1411"/>
                    </a:lnTo>
                    <a:lnTo>
                      <a:pt x="1567" y="1399"/>
                    </a:lnTo>
                    <a:cubicBezTo>
                      <a:pt x="1567" y="1399"/>
                      <a:pt x="781" y="723"/>
                      <a:pt x="160" y="0"/>
                    </a:cubicBezTo>
                    <a:close/>
                    <a:moveTo>
                      <a:pt x="5" y="4226"/>
                    </a:moveTo>
                    <a:lnTo>
                      <a:pt x="1" y="4229"/>
                    </a:lnTo>
                    <a:cubicBezTo>
                      <a:pt x="2" y="4228"/>
                      <a:pt x="3" y="4227"/>
                      <a:pt x="5" y="42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6"/>
              <p:cNvSpPr/>
              <p:nvPr/>
            </p:nvSpPr>
            <p:spPr>
              <a:xfrm>
                <a:off x="2419195" y="1333260"/>
                <a:ext cx="137251" cy="223621"/>
              </a:xfrm>
              <a:custGeom>
                <a:avLst/>
                <a:gdLst/>
                <a:ahLst/>
                <a:cxnLst/>
                <a:rect l="l" t="t" r="r" b="b"/>
                <a:pathLst>
                  <a:path w="4022" h="6553" extrusionOk="0">
                    <a:moveTo>
                      <a:pt x="281" y="332"/>
                    </a:moveTo>
                    <a:lnTo>
                      <a:pt x="3523" y="2204"/>
                    </a:lnTo>
                    <a:cubicBezTo>
                      <a:pt x="3610" y="2255"/>
                      <a:pt x="3693" y="2399"/>
                      <a:pt x="3692" y="2498"/>
                    </a:cubicBezTo>
                    <a:lnTo>
                      <a:pt x="3682" y="6221"/>
                    </a:lnTo>
                    <a:lnTo>
                      <a:pt x="442" y="4349"/>
                    </a:lnTo>
                    <a:cubicBezTo>
                      <a:pt x="357" y="4301"/>
                      <a:pt x="271" y="4152"/>
                      <a:pt x="271" y="4056"/>
                    </a:cubicBezTo>
                    <a:lnTo>
                      <a:pt x="281" y="332"/>
                    </a:lnTo>
                    <a:close/>
                    <a:moveTo>
                      <a:pt x="182" y="1"/>
                    </a:moveTo>
                    <a:cubicBezTo>
                      <a:pt x="151" y="1"/>
                      <a:pt x="124" y="8"/>
                      <a:pt x="100" y="22"/>
                    </a:cubicBezTo>
                    <a:cubicBezTo>
                      <a:pt x="45" y="53"/>
                      <a:pt x="10" y="120"/>
                      <a:pt x="10" y="217"/>
                    </a:cubicBezTo>
                    <a:lnTo>
                      <a:pt x="2" y="4056"/>
                    </a:lnTo>
                    <a:cubicBezTo>
                      <a:pt x="0" y="4250"/>
                      <a:pt x="136" y="4485"/>
                      <a:pt x="306" y="4584"/>
                    </a:cubicBezTo>
                    <a:lnTo>
                      <a:pt x="3248" y="6282"/>
                    </a:lnTo>
                    <a:lnTo>
                      <a:pt x="3646" y="6510"/>
                    </a:lnTo>
                    <a:cubicBezTo>
                      <a:pt x="3695" y="6539"/>
                      <a:pt x="3742" y="6552"/>
                      <a:pt x="3783" y="6552"/>
                    </a:cubicBezTo>
                    <a:cubicBezTo>
                      <a:pt x="3883" y="6552"/>
                      <a:pt x="3951" y="6472"/>
                      <a:pt x="3951" y="6336"/>
                    </a:cubicBezTo>
                    <a:lnTo>
                      <a:pt x="3963" y="2498"/>
                    </a:lnTo>
                    <a:cubicBezTo>
                      <a:pt x="3961" y="2447"/>
                      <a:pt x="3955" y="2398"/>
                      <a:pt x="3940" y="2350"/>
                    </a:cubicBezTo>
                    <a:lnTo>
                      <a:pt x="4022" y="2303"/>
                    </a:lnTo>
                    <a:cubicBezTo>
                      <a:pt x="3955" y="2224"/>
                      <a:pt x="3891" y="2145"/>
                      <a:pt x="3828" y="2066"/>
                    </a:cubicBezTo>
                    <a:lnTo>
                      <a:pt x="3794" y="2087"/>
                    </a:lnTo>
                    <a:cubicBezTo>
                      <a:pt x="3806" y="2101"/>
                      <a:pt x="3815" y="2117"/>
                      <a:pt x="3825" y="2132"/>
                    </a:cubicBezTo>
                    <a:lnTo>
                      <a:pt x="3825" y="2132"/>
                    </a:lnTo>
                    <a:cubicBezTo>
                      <a:pt x="3812" y="2114"/>
                      <a:pt x="3801" y="2098"/>
                      <a:pt x="3787" y="2083"/>
                    </a:cubicBezTo>
                    <a:cubicBezTo>
                      <a:pt x="3749" y="2038"/>
                      <a:pt x="3705" y="2000"/>
                      <a:pt x="3656" y="1971"/>
                    </a:cubicBezTo>
                    <a:lnTo>
                      <a:pt x="317" y="41"/>
                    </a:lnTo>
                    <a:cubicBezTo>
                      <a:pt x="269" y="14"/>
                      <a:pt x="223" y="1"/>
                      <a:pt x="18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6"/>
              <p:cNvSpPr/>
              <p:nvPr/>
            </p:nvSpPr>
            <p:spPr>
              <a:xfrm>
                <a:off x="2428443" y="1344555"/>
                <a:ext cx="116810" cy="200996"/>
              </a:xfrm>
              <a:custGeom>
                <a:avLst/>
                <a:gdLst/>
                <a:ahLst/>
                <a:cxnLst/>
                <a:rect l="l" t="t" r="r" b="b"/>
                <a:pathLst>
                  <a:path w="3423" h="5890" extrusionOk="0">
                    <a:moveTo>
                      <a:pt x="1097" y="994"/>
                    </a:moveTo>
                    <a:cubicBezTo>
                      <a:pt x="1302" y="994"/>
                      <a:pt x="1533" y="1060"/>
                      <a:pt x="1777" y="1201"/>
                    </a:cubicBezTo>
                    <a:cubicBezTo>
                      <a:pt x="2616" y="1686"/>
                      <a:pt x="3291" y="2858"/>
                      <a:pt x="3288" y="3821"/>
                    </a:cubicBezTo>
                    <a:cubicBezTo>
                      <a:pt x="3287" y="4503"/>
                      <a:pt x="2944" y="4897"/>
                      <a:pt x="2447" y="4897"/>
                    </a:cubicBezTo>
                    <a:cubicBezTo>
                      <a:pt x="2242" y="4897"/>
                      <a:pt x="2011" y="4831"/>
                      <a:pt x="1767" y="4689"/>
                    </a:cubicBezTo>
                    <a:cubicBezTo>
                      <a:pt x="928" y="4205"/>
                      <a:pt x="251" y="3032"/>
                      <a:pt x="255" y="2072"/>
                    </a:cubicBezTo>
                    <a:cubicBezTo>
                      <a:pt x="256" y="1390"/>
                      <a:pt x="599" y="994"/>
                      <a:pt x="1097" y="994"/>
                    </a:cubicBezTo>
                    <a:close/>
                    <a:moveTo>
                      <a:pt x="10" y="1"/>
                    </a:moveTo>
                    <a:lnTo>
                      <a:pt x="0" y="3725"/>
                    </a:lnTo>
                    <a:cubicBezTo>
                      <a:pt x="0" y="3821"/>
                      <a:pt x="86" y="3970"/>
                      <a:pt x="169" y="4018"/>
                    </a:cubicBezTo>
                    <a:lnTo>
                      <a:pt x="3411" y="5890"/>
                    </a:lnTo>
                    <a:lnTo>
                      <a:pt x="3421" y="2167"/>
                    </a:lnTo>
                    <a:cubicBezTo>
                      <a:pt x="3422" y="2068"/>
                      <a:pt x="3339" y="1924"/>
                      <a:pt x="3252" y="1875"/>
                    </a:cubicBezTo>
                    <a:lnTo>
                      <a:pt x="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6"/>
              <p:cNvSpPr/>
              <p:nvPr/>
            </p:nvSpPr>
            <p:spPr>
              <a:xfrm>
                <a:off x="2436940" y="1378476"/>
                <a:ext cx="103842" cy="133224"/>
              </a:xfrm>
              <a:custGeom>
                <a:avLst/>
                <a:gdLst/>
                <a:ahLst/>
                <a:cxnLst/>
                <a:rect l="l" t="t" r="r" b="b"/>
                <a:pathLst>
                  <a:path w="3043" h="3904" extrusionOk="0">
                    <a:moveTo>
                      <a:pt x="849" y="0"/>
                    </a:moveTo>
                    <a:cubicBezTo>
                      <a:pt x="352" y="0"/>
                      <a:pt x="8" y="395"/>
                      <a:pt x="6" y="1078"/>
                    </a:cubicBezTo>
                    <a:cubicBezTo>
                      <a:pt x="1" y="2042"/>
                      <a:pt x="679" y="3213"/>
                      <a:pt x="1518" y="3695"/>
                    </a:cubicBezTo>
                    <a:cubicBezTo>
                      <a:pt x="1762" y="3836"/>
                      <a:pt x="1994" y="3903"/>
                      <a:pt x="2198" y="3903"/>
                    </a:cubicBezTo>
                    <a:cubicBezTo>
                      <a:pt x="2695" y="3903"/>
                      <a:pt x="3038" y="3509"/>
                      <a:pt x="3039" y="2827"/>
                    </a:cubicBezTo>
                    <a:cubicBezTo>
                      <a:pt x="3042" y="1864"/>
                      <a:pt x="2366" y="692"/>
                      <a:pt x="1528" y="207"/>
                    </a:cubicBezTo>
                    <a:cubicBezTo>
                      <a:pt x="1285" y="67"/>
                      <a:pt x="1054" y="0"/>
                      <a:pt x="8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6"/>
              <p:cNvSpPr/>
              <p:nvPr/>
            </p:nvSpPr>
            <p:spPr>
              <a:xfrm>
                <a:off x="2583030" y="1264703"/>
                <a:ext cx="3685" cy="5938"/>
              </a:xfrm>
              <a:custGeom>
                <a:avLst/>
                <a:gdLst/>
                <a:ahLst/>
                <a:cxnLst/>
                <a:rect l="l" t="t" r="r" b="b"/>
                <a:pathLst>
                  <a:path w="108" h="174" extrusionOk="0">
                    <a:moveTo>
                      <a:pt x="108" y="1"/>
                    </a:moveTo>
                    <a:cubicBezTo>
                      <a:pt x="90" y="21"/>
                      <a:pt x="72" y="45"/>
                      <a:pt x="57" y="58"/>
                    </a:cubicBezTo>
                    <a:cubicBezTo>
                      <a:pt x="44" y="73"/>
                      <a:pt x="21" y="93"/>
                      <a:pt x="1" y="111"/>
                    </a:cubicBezTo>
                    <a:lnTo>
                      <a:pt x="108" y="173"/>
                    </a:lnTo>
                    <a:lnTo>
                      <a:pt x="108" y="1"/>
                    </a:ln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6"/>
              <p:cNvSpPr/>
              <p:nvPr/>
            </p:nvSpPr>
            <p:spPr>
              <a:xfrm>
                <a:off x="2563817" y="1142979"/>
                <a:ext cx="87292" cy="127696"/>
              </a:xfrm>
              <a:custGeom>
                <a:avLst/>
                <a:gdLst/>
                <a:ahLst/>
                <a:cxnLst/>
                <a:rect l="l" t="t" r="r" b="b"/>
                <a:pathLst>
                  <a:path w="2558" h="3742" extrusionOk="0">
                    <a:moveTo>
                      <a:pt x="2558" y="1"/>
                    </a:moveTo>
                    <a:lnTo>
                      <a:pt x="1" y="1477"/>
                    </a:lnTo>
                    <a:lnTo>
                      <a:pt x="2" y="1477"/>
                    </a:lnTo>
                    <a:cubicBezTo>
                      <a:pt x="58" y="1494"/>
                      <a:pt x="99" y="1509"/>
                      <a:pt x="137" y="1525"/>
                    </a:cubicBezTo>
                    <a:lnTo>
                      <a:pt x="155" y="1533"/>
                    </a:lnTo>
                    <a:cubicBezTo>
                      <a:pt x="216" y="1559"/>
                      <a:pt x="277" y="1591"/>
                      <a:pt x="334" y="1627"/>
                    </a:cubicBezTo>
                    <a:lnTo>
                      <a:pt x="357" y="1643"/>
                    </a:lnTo>
                    <a:cubicBezTo>
                      <a:pt x="378" y="1656"/>
                      <a:pt x="396" y="1669"/>
                      <a:pt x="416" y="1684"/>
                    </a:cubicBezTo>
                    <a:cubicBezTo>
                      <a:pt x="461" y="1719"/>
                      <a:pt x="483" y="1738"/>
                      <a:pt x="508" y="1760"/>
                    </a:cubicBezTo>
                    <a:cubicBezTo>
                      <a:pt x="515" y="1765"/>
                      <a:pt x="521" y="1771"/>
                      <a:pt x="526" y="1776"/>
                    </a:cubicBezTo>
                    <a:cubicBezTo>
                      <a:pt x="534" y="1784"/>
                      <a:pt x="544" y="1794"/>
                      <a:pt x="554" y="1804"/>
                    </a:cubicBezTo>
                    <a:lnTo>
                      <a:pt x="577" y="1827"/>
                    </a:lnTo>
                    <a:cubicBezTo>
                      <a:pt x="577" y="1827"/>
                      <a:pt x="589" y="1839"/>
                      <a:pt x="603" y="1857"/>
                    </a:cubicBezTo>
                    <a:lnTo>
                      <a:pt x="620" y="1873"/>
                    </a:lnTo>
                    <a:cubicBezTo>
                      <a:pt x="620" y="1875"/>
                      <a:pt x="672" y="1935"/>
                      <a:pt x="702" y="1978"/>
                    </a:cubicBezTo>
                    <a:cubicBezTo>
                      <a:pt x="736" y="2027"/>
                      <a:pt x="751" y="2049"/>
                      <a:pt x="766" y="2077"/>
                    </a:cubicBezTo>
                    <a:lnTo>
                      <a:pt x="769" y="2082"/>
                    </a:lnTo>
                    <a:cubicBezTo>
                      <a:pt x="769" y="2083"/>
                      <a:pt x="773" y="2087"/>
                      <a:pt x="773" y="2088"/>
                    </a:cubicBezTo>
                    <a:cubicBezTo>
                      <a:pt x="781" y="2101"/>
                      <a:pt x="789" y="2116"/>
                      <a:pt x="800" y="2136"/>
                    </a:cubicBezTo>
                    <a:cubicBezTo>
                      <a:pt x="800" y="2139"/>
                      <a:pt x="804" y="2144"/>
                      <a:pt x="805" y="2146"/>
                    </a:cubicBezTo>
                    <a:cubicBezTo>
                      <a:pt x="820" y="2177"/>
                      <a:pt x="838" y="2211"/>
                      <a:pt x="855" y="2251"/>
                    </a:cubicBezTo>
                    <a:cubicBezTo>
                      <a:pt x="856" y="2254"/>
                      <a:pt x="856" y="2256"/>
                      <a:pt x="858" y="2261"/>
                    </a:cubicBezTo>
                    <a:cubicBezTo>
                      <a:pt x="860" y="2264"/>
                      <a:pt x="863" y="2274"/>
                      <a:pt x="866" y="2280"/>
                    </a:cubicBezTo>
                    <a:cubicBezTo>
                      <a:pt x="884" y="2328"/>
                      <a:pt x="901" y="2377"/>
                      <a:pt x="914" y="2428"/>
                    </a:cubicBezTo>
                    <a:cubicBezTo>
                      <a:pt x="914" y="2431"/>
                      <a:pt x="915" y="2435"/>
                      <a:pt x="917" y="2438"/>
                    </a:cubicBezTo>
                    <a:cubicBezTo>
                      <a:pt x="917" y="2441"/>
                      <a:pt x="917" y="2440"/>
                      <a:pt x="917" y="2441"/>
                    </a:cubicBezTo>
                    <a:cubicBezTo>
                      <a:pt x="932" y="2494"/>
                      <a:pt x="943" y="2546"/>
                      <a:pt x="948" y="2601"/>
                    </a:cubicBezTo>
                    <a:lnTo>
                      <a:pt x="948" y="2604"/>
                    </a:lnTo>
                    <a:cubicBezTo>
                      <a:pt x="950" y="2622"/>
                      <a:pt x="952" y="2635"/>
                      <a:pt x="953" y="2651"/>
                    </a:cubicBezTo>
                    <a:cubicBezTo>
                      <a:pt x="955" y="2686"/>
                      <a:pt x="958" y="2722"/>
                      <a:pt x="960" y="2753"/>
                    </a:cubicBezTo>
                    <a:cubicBezTo>
                      <a:pt x="960" y="2768"/>
                      <a:pt x="960" y="2793"/>
                      <a:pt x="958" y="2821"/>
                    </a:cubicBezTo>
                    <a:cubicBezTo>
                      <a:pt x="956" y="2863"/>
                      <a:pt x="953" y="2906"/>
                      <a:pt x="947" y="2947"/>
                    </a:cubicBezTo>
                    <a:cubicBezTo>
                      <a:pt x="947" y="2954"/>
                      <a:pt x="945" y="2962"/>
                      <a:pt x="943" y="2968"/>
                    </a:cubicBezTo>
                    <a:cubicBezTo>
                      <a:pt x="942" y="2975"/>
                      <a:pt x="942" y="2977"/>
                      <a:pt x="942" y="2980"/>
                    </a:cubicBezTo>
                    <a:cubicBezTo>
                      <a:pt x="937" y="3011"/>
                      <a:pt x="930" y="3042"/>
                      <a:pt x="920" y="3072"/>
                    </a:cubicBezTo>
                    <a:cubicBezTo>
                      <a:pt x="920" y="3075"/>
                      <a:pt x="920" y="3077"/>
                      <a:pt x="920" y="3078"/>
                    </a:cubicBezTo>
                    <a:cubicBezTo>
                      <a:pt x="919" y="3082"/>
                      <a:pt x="920" y="3082"/>
                      <a:pt x="919" y="3082"/>
                    </a:cubicBezTo>
                    <a:cubicBezTo>
                      <a:pt x="915" y="3093"/>
                      <a:pt x="912" y="3106"/>
                      <a:pt x="910" y="3116"/>
                    </a:cubicBezTo>
                    <a:cubicBezTo>
                      <a:pt x="901" y="3156"/>
                      <a:pt x="887" y="3192"/>
                      <a:pt x="871" y="3230"/>
                    </a:cubicBezTo>
                    <a:cubicBezTo>
                      <a:pt x="848" y="3287"/>
                      <a:pt x="823" y="3343"/>
                      <a:pt x="792" y="3397"/>
                    </a:cubicBezTo>
                    <a:cubicBezTo>
                      <a:pt x="756" y="3458"/>
                      <a:pt x="715" y="3515"/>
                      <a:pt x="669" y="3569"/>
                    </a:cubicBezTo>
                    <a:lnTo>
                      <a:pt x="669" y="3742"/>
                    </a:lnTo>
                    <a:lnTo>
                      <a:pt x="1768" y="3106"/>
                    </a:lnTo>
                    <a:lnTo>
                      <a:pt x="2365" y="2762"/>
                    </a:lnTo>
                    <a:lnTo>
                      <a:pt x="2361" y="975"/>
                    </a:lnTo>
                    <a:cubicBezTo>
                      <a:pt x="2361" y="926"/>
                      <a:pt x="2362" y="875"/>
                      <a:pt x="2365" y="825"/>
                    </a:cubicBezTo>
                    <a:cubicBezTo>
                      <a:pt x="2375" y="687"/>
                      <a:pt x="2395" y="551"/>
                      <a:pt x="2428" y="416"/>
                    </a:cubicBezTo>
                    <a:cubicBezTo>
                      <a:pt x="2461" y="275"/>
                      <a:pt x="2505" y="137"/>
                      <a:pt x="25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6"/>
              <p:cNvSpPr/>
              <p:nvPr/>
            </p:nvSpPr>
            <p:spPr>
              <a:xfrm>
                <a:off x="2575863" y="1271323"/>
                <a:ext cx="3754" cy="2628"/>
              </a:xfrm>
              <a:custGeom>
                <a:avLst/>
                <a:gdLst/>
                <a:ahLst/>
                <a:cxnLst/>
                <a:rect l="l" t="t" r="r" b="b"/>
                <a:pathLst>
                  <a:path w="110" h="77" extrusionOk="0">
                    <a:moveTo>
                      <a:pt x="109" y="1"/>
                    </a:moveTo>
                    <a:lnTo>
                      <a:pt x="109" y="1"/>
                    </a:lnTo>
                    <a:cubicBezTo>
                      <a:pt x="88" y="16"/>
                      <a:pt x="67" y="31"/>
                      <a:pt x="46" y="46"/>
                    </a:cubicBezTo>
                    <a:lnTo>
                      <a:pt x="46" y="46"/>
                    </a:lnTo>
                    <a:cubicBezTo>
                      <a:pt x="68" y="31"/>
                      <a:pt x="90" y="16"/>
                      <a:pt x="109" y="1"/>
                    </a:cubicBezTo>
                    <a:close/>
                    <a:moveTo>
                      <a:pt x="46" y="46"/>
                    </a:moveTo>
                    <a:cubicBezTo>
                      <a:pt x="30" y="56"/>
                      <a:pt x="15" y="67"/>
                      <a:pt x="1" y="76"/>
                    </a:cubicBezTo>
                    <a:cubicBezTo>
                      <a:pt x="15" y="67"/>
                      <a:pt x="30" y="57"/>
                      <a:pt x="46" y="46"/>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6"/>
              <p:cNvSpPr/>
              <p:nvPr/>
            </p:nvSpPr>
            <p:spPr>
              <a:xfrm>
                <a:off x="2534640" y="1194678"/>
                <a:ext cx="2047" cy="956"/>
              </a:xfrm>
              <a:custGeom>
                <a:avLst/>
                <a:gdLst/>
                <a:ahLst/>
                <a:cxnLst/>
                <a:rect l="l" t="t" r="r" b="b"/>
                <a:pathLst>
                  <a:path w="60" h="28" extrusionOk="0">
                    <a:moveTo>
                      <a:pt x="59" y="0"/>
                    </a:moveTo>
                    <a:cubicBezTo>
                      <a:pt x="51" y="3"/>
                      <a:pt x="41" y="7"/>
                      <a:pt x="35" y="10"/>
                    </a:cubicBezTo>
                    <a:cubicBezTo>
                      <a:pt x="23" y="15"/>
                      <a:pt x="12" y="21"/>
                      <a:pt x="0" y="28"/>
                    </a:cubicBezTo>
                    <a:cubicBezTo>
                      <a:pt x="21" y="18"/>
                      <a:pt x="41" y="8"/>
                      <a:pt x="59" y="0"/>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6"/>
              <p:cNvSpPr/>
              <p:nvPr/>
            </p:nvSpPr>
            <p:spPr>
              <a:xfrm>
                <a:off x="2557026" y="1192085"/>
                <a:ext cx="2525" cy="273"/>
              </a:xfrm>
              <a:custGeom>
                <a:avLst/>
                <a:gdLst/>
                <a:ahLst/>
                <a:cxnLst/>
                <a:rect l="l" t="t" r="r" b="b"/>
                <a:pathLst>
                  <a:path w="74" h="8" extrusionOk="0">
                    <a:moveTo>
                      <a:pt x="1" y="1"/>
                    </a:moveTo>
                    <a:cubicBezTo>
                      <a:pt x="24" y="2"/>
                      <a:pt x="52" y="4"/>
                      <a:pt x="73" y="7"/>
                    </a:cubicBezTo>
                    <a:cubicBezTo>
                      <a:pt x="52" y="4"/>
                      <a:pt x="24" y="2"/>
                      <a:pt x="1" y="1"/>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6"/>
              <p:cNvSpPr/>
              <p:nvPr/>
            </p:nvSpPr>
            <p:spPr>
              <a:xfrm>
                <a:off x="2543206" y="1192153"/>
                <a:ext cx="3208" cy="580"/>
              </a:xfrm>
              <a:custGeom>
                <a:avLst/>
                <a:gdLst/>
                <a:ahLst/>
                <a:cxnLst/>
                <a:rect l="l" t="t" r="r" b="b"/>
                <a:pathLst>
                  <a:path w="94" h="17" extrusionOk="0">
                    <a:moveTo>
                      <a:pt x="94" y="0"/>
                    </a:moveTo>
                    <a:lnTo>
                      <a:pt x="94" y="0"/>
                    </a:lnTo>
                    <a:cubicBezTo>
                      <a:pt x="64" y="3"/>
                      <a:pt x="35" y="8"/>
                      <a:pt x="0" y="17"/>
                    </a:cubicBezTo>
                    <a:cubicBezTo>
                      <a:pt x="28" y="10"/>
                      <a:pt x="58" y="5"/>
                      <a:pt x="94" y="0"/>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6"/>
              <p:cNvSpPr/>
              <p:nvPr/>
            </p:nvSpPr>
            <p:spPr>
              <a:xfrm>
                <a:off x="2537643" y="1193143"/>
                <a:ext cx="3515" cy="1160"/>
              </a:xfrm>
              <a:custGeom>
                <a:avLst/>
                <a:gdLst/>
                <a:ahLst/>
                <a:cxnLst/>
                <a:rect l="l" t="t" r="r" b="b"/>
                <a:pathLst>
                  <a:path w="103" h="34" extrusionOk="0">
                    <a:moveTo>
                      <a:pt x="103" y="1"/>
                    </a:moveTo>
                    <a:lnTo>
                      <a:pt x="88" y="4"/>
                    </a:lnTo>
                    <a:cubicBezTo>
                      <a:pt x="62" y="12"/>
                      <a:pt x="30" y="22"/>
                      <a:pt x="1" y="34"/>
                    </a:cubicBezTo>
                    <a:cubicBezTo>
                      <a:pt x="34" y="22"/>
                      <a:pt x="70" y="11"/>
                      <a:pt x="103" y="1"/>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6"/>
              <p:cNvSpPr/>
              <p:nvPr/>
            </p:nvSpPr>
            <p:spPr>
              <a:xfrm>
                <a:off x="2551600" y="1191641"/>
                <a:ext cx="785" cy="102"/>
              </a:xfrm>
              <a:custGeom>
                <a:avLst/>
                <a:gdLst/>
                <a:ahLst/>
                <a:cxnLst/>
                <a:rect l="l" t="t" r="r" b="b"/>
                <a:pathLst>
                  <a:path w="23" h="3" extrusionOk="0">
                    <a:moveTo>
                      <a:pt x="15" y="0"/>
                    </a:moveTo>
                    <a:cubicBezTo>
                      <a:pt x="11" y="0"/>
                      <a:pt x="7" y="2"/>
                      <a:pt x="1" y="2"/>
                    </a:cubicBezTo>
                    <a:lnTo>
                      <a:pt x="22" y="2"/>
                    </a:lnTo>
                    <a:cubicBezTo>
                      <a:pt x="20" y="2"/>
                      <a:pt x="19" y="0"/>
                      <a:pt x="15" y="0"/>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6"/>
              <p:cNvSpPr/>
              <p:nvPr/>
            </p:nvSpPr>
            <p:spPr>
              <a:xfrm>
                <a:off x="2580368" y="1269310"/>
                <a:ext cx="1774" cy="1501"/>
              </a:xfrm>
              <a:custGeom>
                <a:avLst/>
                <a:gdLst/>
                <a:ahLst/>
                <a:cxnLst/>
                <a:rect l="l" t="t" r="r" b="b"/>
                <a:pathLst>
                  <a:path w="52" h="44" extrusionOk="0">
                    <a:moveTo>
                      <a:pt x="51" y="0"/>
                    </a:moveTo>
                    <a:lnTo>
                      <a:pt x="51" y="0"/>
                    </a:lnTo>
                    <a:cubicBezTo>
                      <a:pt x="35" y="15"/>
                      <a:pt x="17" y="30"/>
                      <a:pt x="0" y="43"/>
                    </a:cubicBezTo>
                    <a:cubicBezTo>
                      <a:pt x="8" y="37"/>
                      <a:pt x="20" y="30"/>
                      <a:pt x="26" y="23"/>
                    </a:cubicBezTo>
                    <a:cubicBezTo>
                      <a:pt x="35" y="17"/>
                      <a:pt x="43" y="9"/>
                      <a:pt x="51" y="0"/>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6"/>
              <p:cNvSpPr/>
              <p:nvPr/>
            </p:nvSpPr>
            <p:spPr>
              <a:xfrm>
                <a:off x="2568458" y="1194985"/>
                <a:ext cx="683" cy="341"/>
              </a:xfrm>
              <a:custGeom>
                <a:avLst/>
                <a:gdLst/>
                <a:ahLst/>
                <a:cxnLst/>
                <a:rect l="l" t="t" r="r" b="b"/>
                <a:pathLst>
                  <a:path w="20" h="10" extrusionOk="0">
                    <a:moveTo>
                      <a:pt x="19" y="9"/>
                    </a:moveTo>
                    <a:lnTo>
                      <a:pt x="1" y="1"/>
                    </a:ln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6"/>
              <p:cNvSpPr/>
              <p:nvPr/>
            </p:nvSpPr>
            <p:spPr>
              <a:xfrm>
                <a:off x="2589923" y="1213822"/>
                <a:ext cx="273" cy="444"/>
              </a:xfrm>
              <a:custGeom>
                <a:avLst/>
                <a:gdLst/>
                <a:ahLst/>
                <a:cxnLst/>
                <a:rect l="l" t="t" r="r" b="b"/>
                <a:pathLst>
                  <a:path w="8" h="13" extrusionOk="0">
                    <a:moveTo>
                      <a:pt x="1" y="1"/>
                    </a:moveTo>
                    <a:cubicBezTo>
                      <a:pt x="3" y="4"/>
                      <a:pt x="6" y="7"/>
                      <a:pt x="8" y="12"/>
                    </a:cubicBezTo>
                    <a:cubicBezTo>
                      <a:pt x="8" y="11"/>
                      <a:pt x="4" y="6"/>
                      <a:pt x="4" y="4"/>
                    </a:cubicBezTo>
                    <a:lnTo>
                      <a:pt x="1" y="1"/>
                    </a:ln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6"/>
              <p:cNvSpPr/>
              <p:nvPr/>
            </p:nvSpPr>
            <p:spPr>
              <a:xfrm>
                <a:off x="2582722" y="1204540"/>
                <a:ext cx="1706" cy="1809"/>
              </a:xfrm>
              <a:custGeom>
                <a:avLst/>
                <a:gdLst/>
                <a:ahLst/>
                <a:cxnLst/>
                <a:rect l="l" t="t" r="r" b="b"/>
                <a:pathLst>
                  <a:path w="50" h="53" extrusionOk="0">
                    <a:moveTo>
                      <a:pt x="0" y="0"/>
                    </a:moveTo>
                    <a:lnTo>
                      <a:pt x="0" y="0"/>
                    </a:lnTo>
                    <a:cubicBezTo>
                      <a:pt x="18" y="18"/>
                      <a:pt x="35" y="35"/>
                      <a:pt x="49" y="53"/>
                    </a:cubicBezTo>
                    <a:lnTo>
                      <a:pt x="49" y="53"/>
                    </a:lnTo>
                    <a:cubicBezTo>
                      <a:pt x="35" y="35"/>
                      <a:pt x="23" y="23"/>
                      <a:pt x="23" y="21"/>
                    </a:cubicBezTo>
                    <a:lnTo>
                      <a:pt x="0" y="0"/>
                    </a:ln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6"/>
              <p:cNvSpPr/>
              <p:nvPr/>
            </p:nvSpPr>
            <p:spPr>
              <a:xfrm>
                <a:off x="2576000" y="1199046"/>
                <a:ext cx="5119" cy="3993"/>
              </a:xfrm>
              <a:custGeom>
                <a:avLst/>
                <a:gdLst/>
                <a:ahLst/>
                <a:cxnLst/>
                <a:rect l="l" t="t" r="r" b="b"/>
                <a:pathLst>
                  <a:path w="150" h="117" extrusionOk="0">
                    <a:moveTo>
                      <a:pt x="0" y="0"/>
                    </a:moveTo>
                    <a:cubicBezTo>
                      <a:pt x="38" y="25"/>
                      <a:pt x="74" y="53"/>
                      <a:pt x="108" y="82"/>
                    </a:cubicBezTo>
                    <a:cubicBezTo>
                      <a:pt x="112" y="85"/>
                      <a:pt x="116" y="88"/>
                      <a:pt x="120" y="91"/>
                    </a:cubicBezTo>
                    <a:lnTo>
                      <a:pt x="120" y="91"/>
                    </a:lnTo>
                    <a:cubicBezTo>
                      <a:pt x="104" y="77"/>
                      <a:pt x="85" y="62"/>
                      <a:pt x="59" y="41"/>
                    </a:cubicBezTo>
                    <a:cubicBezTo>
                      <a:pt x="39" y="26"/>
                      <a:pt x="21" y="13"/>
                      <a:pt x="0" y="0"/>
                    </a:cubicBezTo>
                    <a:close/>
                    <a:moveTo>
                      <a:pt x="120" y="91"/>
                    </a:moveTo>
                    <a:lnTo>
                      <a:pt x="120" y="91"/>
                    </a:lnTo>
                    <a:cubicBezTo>
                      <a:pt x="124" y="95"/>
                      <a:pt x="129" y="98"/>
                      <a:pt x="133" y="102"/>
                    </a:cubicBezTo>
                    <a:lnTo>
                      <a:pt x="133" y="102"/>
                    </a:lnTo>
                    <a:cubicBezTo>
                      <a:pt x="129" y="98"/>
                      <a:pt x="124" y="94"/>
                      <a:pt x="120" y="91"/>
                    </a:cubicBezTo>
                    <a:close/>
                    <a:moveTo>
                      <a:pt x="133" y="102"/>
                    </a:moveTo>
                    <a:cubicBezTo>
                      <a:pt x="139" y="107"/>
                      <a:pt x="144" y="112"/>
                      <a:pt x="149" y="117"/>
                    </a:cubicBezTo>
                    <a:cubicBezTo>
                      <a:pt x="144" y="112"/>
                      <a:pt x="139" y="107"/>
                      <a:pt x="133" y="102"/>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6"/>
              <p:cNvSpPr/>
              <p:nvPr/>
            </p:nvSpPr>
            <p:spPr>
              <a:xfrm>
                <a:off x="2591220" y="1216177"/>
                <a:ext cx="1877" cy="3958"/>
              </a:xfrm>
              <a:custGeom>
                <a:avLst/>
                <a:gdLst/>
                <a:ahLst/>
                <a:cxnLst/>
                <a:rect l="l" t="t" r="r" b="b"/>
                <a:pathLst>
                  <a:path w="55" h="116" extrusionOk="0">
                    <a:moveTo>
                      <a:pt x="1" y="1"/>
                    </a:moveTo>
                    <a:lnTo>
                      <a:pt x="1" y="1"/>
                    </a:lnTo>
                    <a:cubicBezTo>
                      <a:pt x="9" y="17"/>
                      <a:pt x="18" y="34"/>
                      <a:pt x="27" y="52"/>
                    </a:cubicBezTo>
                    <a:lnTo>
                      <a:pt x="27" y="52"/>
                    </a:lnTo>
                    <a:cubicBezTo>
                      <a:pt x="18" y="33"/>
                      <a:pt x="9" y="15"/>
                      <a:pt x="1" y="1"/>
                    </a:cubicBezTo>
                    <a:close/>
                    <a:moveTo>
                      <a:pt x="27" y="52"/>
                    </a:moveTo>
                    <a:lnTo>
                      <a:pt x="27" y="52"/>
                    </a:lnTo>
                    <a:cubicBezTo>
                      <a:pt x="36" y="71"/>
                      <a:pt x="46" y="93"/>
                      <a:pt x="55" y="116"/>
                    </a:cubicBezTo>
                    <a:cubicBezTo>
                      <a:pt x="53" y="111"/>
                      <a:pt x="53" y="109"/>
                      <a:pt x="52" y="104"/>
                    </a:cubicBezTo>
                    <a:cubicBezTo>
                      <a:pt x="44" y="86"/>
                      <a:pt x="36" y="69"/>
                      <a:pt x="27" y="52"/>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6"/>
              <p:cNvSpPr/>
              <p:nvPr/>
            </p:nvSpPr>
            <p:spPr>
              <a:xfrm>
                <a:off x="2595110" y="1226210"/>
                <a:ext cx="1092" cy="5597"/>
              </a:xfrm>
              <a:custGeom>
                <a:avLst/>
                <a:gdLst/>
                <a:ahLst/>
                <a:cxnLst/>
                <a:rect l="l" t="t" r="r" b="b"/>
                <a:pathLst>
                  <a:path w="32" h="164" extrusionOk="0">
                    <a:moveTo>
                      <a:pt x="0" y="1"/>
                    </a:moveTo>
                    <a:lnTo>
                      <a:pt x="0" y="1"/>
                    </a:lnTo>
                    <a:cubicBezTo>
                      <a:pt x="15" y="55"/>
                      <a:pt x="25" y="109"/>
                      <a:pt x="31" y="163"/>
                    </a:cubicBezTo>
                    <a:lnTo>
                      <a:pt x="31" y="160"/>
                    </a:lnTo>
                    <a:cubicBezTo>
                      <a:pt x="26" y="106"/>
                      <a:pt x="15" y="53"/>
                      <a:pt x="0" y="1"/>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6"/>
              <p:cNvSpPr/>
              <p:nvPr/>
            </p:nvSpPr>
            <p:spPr>
              <a:xfrm>
                <a:off x="2593301" y="1220784"/>
                <a:ext cx="1706" cy="5016"/>
              </a:xfrm>
              <a:custGeom>
                <a:avLst/>
                <a:gdLst/>
                <a:ahLst/>
                <a:cxnLst/>
                <a:rect l="l" t="t" r="r" b="b"/>
                <a:pathLst>
                  <a:path w="50" h="147" extrusionOk="0">
                    <a:moveTo>
                      <a:pt x="1" y="1"/>
                    </a:moveTo>
                    <a:cubicBezTo>
                      <a:pt x="20" y="48"/>
                      <a:pt x="35" y="97"/>
                      <a:pt x="50" y="147"/>
                    </a:cubicBezTo>
                    <a:cubicBezTo>
                      <a:pt x="37" y="97"/>
                      <a:pt x="20" y="48"/>
                      <a:pt x="1" y="1"/>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6"/>
              <p:cNvSpPr/>
              <p:nvPr/>
            </p:nvSpPr>
            <p:spPr>
              <a:xfrm>
                <a:off x="2595212" y="1247777"/>
                <a:ext cx="68" cy="375"/>
              </a:xfrm>
              <a:custGeom>
                <a:avLst/>
                <a:gdLst/>
                <a:ahLst/>
                <a:cxnLst/>
                <a:rect l="l" t="t" r="r" b="b"/>
                <a:pathLst>
                  <a:path w="2" h="11" extrusionOk="0">
                    <a:moveTo>
                      <a:pt x="2" y="1"/>
                    </a:moveTo>
                    <a:lnTo>
                      <a:pt x="1" y="6"/>
                    </a:lnTo>
                    <a:lnTo>
                      <a:pt x="1" y="6"/>
                    </a:lnTo>
                    <a:cubicBezTo>
                      <a:pt x="2" y="5"/>
                      <a:pt x="2" y="2"/>
                      <a:pt x="2" y="1"/>
                    </a:cubicBezTo>
                    <a:close/>
                    <a:moveTo>
                      <a:pt x="1" y="6"/>
                    </a:moveTo>
                    <a:cubicBezTo>
                      <a:pt x="1" y="7"/>
                      <a:pt x="1" y="7"/>
                      <a:pt x="0" y="7"/>
                    </a:cubicBezTo>
                    <a:cubicBezTo>
                      <a:pt x="0" y="7"/>
                      <a:pt x="0" y="9"/>
                      <a:pt x="0" y="11"/>
                    </a:cubicBezTo>
                    <a:lnTo>
                      <a:pt x="1" y="6"/>
                    </a:ln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6"/>
              <p:cNvSpPr/>
              <p:nvPr/>
            </p:nvSpPr>
            <p:spPr>
              <a:xfrm>
                <a:off x="2596509" y="1236959"/>
                <a:ext cx="68" cy="2286"/>
              </a:xfrm>
              <a:custGeom>
                <a:avLst/>
                <a:gdLst/>
                <a:ahLst/>
                <a:cxnLst/>
                <a:rect l="l" t="t" r="r" b="b"/>
                <a:pathLst>
                  <a:path w="2" h="67" extrusionOk="0">
                    <a:moveTo>
                      <a:pt x="2" y="0"/>
                    </a:moveTo>
                    <a:cubicBezTo>
                      <a:pt x="2" y="13"/>
                      <a:pt x="2" y="38"/>
                      <a:pt x="0" y="67"/>
                    </a:cubicBezTo>
                    <a:cubicBezTo>
                      <a:pt x="2" y="49"/>
                      <a:pt x="2" y="28"/>
                      <a:pt x="2" y="0"/>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6"/>
              <p:cNvSpPr/>
              <p:nvPr/>
            </p:nvSpPr>
            <p:spPr>
              <a:xfrm>
                <a:off x="2596338" y="1233376"/>
                <a:ext cx="307" cy="3583"/>
              </a:xfrm>
              <a:custGeom>
                <a:avLst/>
                <a:gdLst/>
                <a:ahLst/>
                <a:cxnLst/>
                <a:rect l="l" t="t" r="r" b="b"/>
                <a:pathLst>
                  <a:path w="9" h="105" extrusionOk="0">
                    <a:moveTo>
                      <a:pt x="0" y="1"/>
                    </a:moveTo>
                    <a:cubicBezTo>
                      <a:pt x="3" y="39"/>
                      <a:pt x="7" y="75"/>
                      <a:pt x="8" y="104"/>
                    </a:cubicBezTo>
                    <a:cubicBezTo>
                      <a:pt x="7" y="73"/>
                      <a:pt x="3" y="37"/>
                      <a:pt x="0" y="1"/>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6"/>
              <p:cNvSpPr/>
              <p:nvPr/>
            </p:nvSpPr>
            <p:spPr>
              <a:xfrm>
                <a:off x="2595929" y="1244194"/>
                <a:ext cx="102" cy="478"/>
              </a:xfrm>
              <a:custGeom>
                <a:avLst/>
                <a:gdLst/>
                <a:ahLst/>
                <a:cxnLst/>
                <a:rect l="l" t="t" r="r" b="b"/>
                <a:pathLst>
                  <a:path w="3" h="14" extrusionOk="0">
                    <a:moveTo>
                      <a:pt x="2" y="1"/>
                    </a:moveTo>
                    <a:lnTo>
                      <a:pt x="2" y="1"/>
                    </a:lnTo>
                    <a:cubicBezTo>
                      <a:pt x="2" y="6"/>
                      <a:pt x="1" y="9"/>
                      <a:pt x="1" y="14"/>
                    </a:cubicBezTo>
                    <a:cubicBezTo>
                      <a:pt x="2" y="9"/>
                      <a:pt x="2" y="4"/>
                      <a:pt x="2" y="1"/>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6"/>
              <p:cNvSpPr/>
              <p:nvPr/>
            </p:nvSpPr>
            <p:spPr>
              <a:xfrm>
                <a:off x="2590878" y="1253100"/>
                <a:ext cx="2730" cy="5767"/>
              </a:xfrm>
              <a:custGeom>
                <a:avLst/>
                <a:gdLst/>
                <a:ahLst/>
                <a:cxnLst/>
                <a:rect l="l" t="t" r="r" b="b"/>
                <a:pathLst>
                  <a:path w="80" h="169" extrusionOk="0">
                    <a:moveTo>
                      <a:pt x="80" y="1"/>
                    </a:moveTo>
                    <a:cubicBezTo>
                      <a:pt x="78" y="3"/>
                      <a:pt x="78" y="5"/>
                      <a:pt x="77" y="8"/>
                    </a:cubicBezTo>
                    <a:lnTo>
                      <a:pt x="77" y="8"/>
                    </a:lnTo>
                    <a:cubicBezTo>
                      <a:pt x="78" y="5"/>
                      <a:pt x="79" y="3"/>
                      <a:pt x="80" y="1"/>
                    </a:cubicBezTo>
                    <a:close/>
                    <a:moveTo>
                      <a:pt x="77" y="8"/>
                    </a:moveTo>
                    <a:lnTo>
                      <a:pt x="77" y="8"/>
                    </a:lnTo>
                    <a:cubicBezTo>
                      <a:pt x="70" y="25"/>
                      <a:pt x="62" y="43"/>
                      <a:pt x="54" y="60"/>
                    </a:cubicBezTo>
                    <a:lnTo>
                      <a:pt x="54" y="60"/>
                    </a:lnTo>
                    <a:cubicBezTo>
                      <a:pt x="61" y="46"/>
                      <a:pt x="68" y="32"/>
                      <a:pt x="73" y="19"/>
                    </a:cubicBezTo>
                    <a:cubicBezTo>
                      <a:pt x="75" y="16"/>
                      <a:pt x="76" y="12"/>
                      <a:pt x="77" y="8"/>
                    </a:cubicBezTo>
                    <a:close/>
                    <a:moveTo>
                      <a:pt x="54" y="60"/>
                    </a:moveTo>
                    <a:cubicBezTo>
                      <a:pt x="37" y="97"/>
                      <a:pt x="17" y="137"/>
                      <a:pt x="1" y="168"/>
                    </a:cubicBezTo>
                    <a:cubicBezTo>
                      <a:pt x="20" y="133"/>
                      <a:pt x="38" y="97"/>
                      <a:pt x="54" y="60"/>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6"/>
              <p:cNvSpPr/>
              <p:nvPr/>
            </p:nvSpPr>
            <p:spPr>
              <a:xfrm>
                <a:off x="2438647" y="1253851"/>
                <a:ext cx="1297" cy="1809"/>
              </a:xfrm>
              <a:custGeom>
                <a:avLst/>
                <a:gdLst/>
                <a:ahLst/>
                <a:cxnLst/>
                <a:rect l="l" t="t" r="r" b="b"/>
                <a:pathLst>
                  <a:path w="38" h="53" extrusionOk="0">
                    <a:moveTo>
                      <a:pt x="38" y="0"/>
                    </a:moveTo>
                    <a:cubicBezTo>
                      <a:pt x="25" y="17"/>
                      <a:pt x="13" y="35"/>
                      <a:pt x="0" y="53"/>
                    </a:cubicBezTo>
                    <a:cubicBezTo>
                      <a:pt x="13" y="35"/>
                      <a:pt x="25" y="18"/>
                      <a:pt x="38" y="0"/>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6"/>
              <p:cNvSpPr/>
              <p:nvPr/>
            </p:nvSpPr>
            <p:spPr>
              <a:xfrm>
                <a:off x="2436292" y="1258219"/>
                <a:ext cx="751" cy="1263"/>
              </a:xfrm>
              <a:custGeom>
                <a:avLst/>
                <a:gdLst/>
                <a:ahLst/>
                <a:cxnLst/>
                <a:rect l="l" t="t" r="r" b="b"/>
                <a:pathLst>
                  <a:path w="22" h="37" extrusionOk="0">
                    <a:moveTo>
                      <a:pt x="21" y="0"/>
                    </a:moveTo>
                    <a:cubicBezTo>
                      <a:pt x="18" y="4"/>
                      <a:pt x="15" y="7"/>
                      <a:pt x="13" y="10"/>
                    </a:cubicBezTo>
                    <a:cubicBezTo>
                      <a:pt x="10" y="15"/>
                      <a:pt x="8" y="21"/>
                      <a:pt x="5" y="27"/>
                    </a:cubicBezTo>
                    <a:lnTo>
                      <a:pt x="5" y="27"/>
                    </a:lnTo>
                    <a:cubicBezTo>
                      <a:pt x="10" y="18"/>
                      <a:pt x="15" y="9"/>
                      <a:pt x="21" y="0"/>
                    </a:cubicBezTo>
                    <a:close/>
                    <a:moveTo>
                      <a:pt x="5" y="27"/>
                    </a:moveTo>
                    <a:cubicBezTo>
                      <a:pt x="3" y="30"/>
                      <a:pt x="2" y="33"/>
                      <a:pt x="0" y="36"/>
                    </a:cubicBezTo>
                    <a:cubicBezTo>
                      <a:pt x="2" y="34"/>
                      <a:pt x="3" y="30"/>
                      <a:pt x="5" y="27"/>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6"/>
              <p:cNvSpPr/>
              <p:nvPr/>
            </p:nvSpPr>
            <p:spPr>
              <a:xfrm>
                <a:off x="2434210" y="1262962"/>
                <a:ext cx="375" cy="785"/>
              </a:xfrm>
              <a:custGeom>
                <a:avLst/>
                <a:gdLst/>
                <a:ahLst/>
                <a:cxnLst/>
                <a:rect l="l" t="t" r="r" b="b"/>
                <a:pathLst>
                  <a:path w="11" h="23" extrusionOk="0">
                    <a:moveTo>
                      <a:pt x="0" y="22"/>
                    </a:moveTo>
                    <a:cubicBezTo>
                      <a:pt x="4" y="16"/>
                      <a:pt x="7" y="7"/>
                      <a:pt x="10" y="1"/>
                    </a:cubicBezTo>
                    <a:cubicBezTo>
                      <a:pt x="7" y="7"/>
                      <a:pt x="4" y="16"/>
                      <a:pt x="0" y="22"/>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6"/>
              <p:cNvSpPr/>
              <p:nvPr/>
            </p:nvSpPr>
            <p:spPr>
              <a:xfrm>
                <a:off x="2445676" y="1246821"/>
                <a:ext cx="1297" cy="1058"/>
              </a:xfrm>
              <a:custGeom>
                <a:avLst/>
                <a:gdLst/>
                <a:ahLst/>
                <a:cxnLst/>
                <a:rect l="l" t="t" r="r" b="b"/>
                <a:pathLst>
                  <a:path w="38" h="31" extrusionOk="0">
                    <a:moveTo>
                      <a:pt x="37" y="1"/>
                    </a:moveTo>
                    <a:cubicBezTo>
                      <a:pt x="30" y="4"/>
                      <a:pt x="24" y="9"/>
                      <a:pt x="19" y="12"/>
                    </a:cubicBezTo>
                    <a:cubicBezTo>
                      <a:pt x="14" y="17"/>
                      <a:pt x="7" y="24"/>
                      <a:pt x="1" y="31"/>
                    </a:cubicBezTo>
                    <a:cubicBezTo>
                      <a:pt x="12" y="19"/>
                      <a:pt x="24" y="9"/>
                      <a:pt x="37" y="1"/>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6"/>
              <p:cNvSpPr/>
              <p:nvPr/>
            </p:nvSpPr>
            <p:spPr>
              <a:xfrm>
                <a:off x="2439193" y="1305892"/>
                <a:ext cx="3549" cy="4709"/>
              </a:xfrm>
              <a:custGeom>
                <a:avLst/>
                <a:gdLst/>
                <a:ahLst/>
                <a:cxnLst/>
                <a:rect l="l" t="t" r="r" b="b"/>
                <a:pathLst>
                  <a:path w="104" h="138" extrusionOk="0">
                    <a:moveTo>
                      <a:pt x="0" y="1"/>
                    </a:moveTo>
                    <a:cubicBezTo>
                      <a:pt x="32" y="48"/>
                      <a:pt x="66" y="93"/>
                      <a:pt x="104" y="137"/>
                    </a:cubicBezTo>
                    <a:cubicBezTo>
                      <a:pt x="66" y="93"/>
                      <a:pt x="33" y="48"/>
                      <a:pt x="0" y="1"/>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6"/>
              <p:cNvSpPr/>
              <p:nvPr/>
            </p:nvSpPr>
            <p:spPr>
              <a:xfrm>
                <a:off x="2441889" y="1250473"/>
                <a:ext cx="1024" cy="1160"/>
              </a:xfrm>
              <a:custGeom>
                <a:avLst/>
                <a:gdLst/>
                <a:ahLst/>
                <a:cxnLst/>
                <a:rect l="l" t="t" r="r" b="b"/>
                <a:pathLst>
                  <a:path w="30" h="34" extrusionOk="0">
                    <a:moveTo>
                      <a:pt x="30" y="1"/>
                    </a:moveTo>
                    <a:lnTo>
                      <a:pt x="22" y="7"/>
                    </a:lnTo>
                    <a:cubicBezTo>
                      <a:pt x="15" y="14"/>
                      <a:pt x="7" y="25"/>
                      <a:pt x="0" y="34"/>
                    </a:cubicBezTo>
                    <a:cubicBezTo>
                      <a:pt x="10" y="22"/>
                      <a:pt x="20" y="9"/>
                      <a:pt x="30" y="1"/>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6"/>
              <p:cNvSpPr/>
              <p:nvPr/>
            </p:nvSpPr>
            <p:spPr>
              <a:xfrm>
                <a:off x="2448714" y="1243545"/>
                <a:ext cx="3003" cy="1979"/>
              </a:xfrm>
              <a:custGeom>
                <a:avLst/>
                <a:gdLst/>
                <a:ahLst/>
                <a:cxnLst/>
                <a:rect l="l" t="t" r="r" b="b"/>
                <a:pathLst>
                  <a:path w="88" h="58" extrusionOk="0">
                    <a:moveTo>
                      <a:pt x="88" y="0"/>
                    </a:moveTo>
                    <a:lnTo>
                      <a:pt x="88" y="0"/>
                    </a:lnTo>
                    <a:cubicBezTo>
                      <a:pt x="61" y="17"/>
                      <a:pt x="30" y="38"/>
                      <a:pt x="1" y="58"/>
                    </a:cubicBezTo>
                    <a:cubicBezTo>
                      <a:pt x="32" y="38"/>
                      <a:pt x="61" y="17"/>
                      <a:pt x="88" y="0"/>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6"/>
              <p:cNvSpPr/>
              <p:nvPr/>
            </p:nvSpPr>
            <p:spPr>
              <a:xfrm>
                <a:off x="2435610" y="1299613"/>
                <a:ext cx="2730" cy="4880"/>
              </a:xfrm>
              <a:custGeom>
                <a:avLst/>
                <a:gdLst/>
                <a:ahLst/>
                <a:cxnLst/>
                <a:rect l="l" t="t" r="r" b="b"/>
                <a:pathLst>
                  <a:path w="80" h="143" extrusionOk="0">
                    <a:moveTo>
                      <a:pt x="0" y="1"/>
                    </a:moveTo>
                    <a:cubicBezTo>
                      <a:pt x="27" y="60"/>
                      <a:pt x="53" y="104"/>
                      <a:pt x="58" y="111"/>
                    </a:cubicBezTo>
                    <a:cubicBezTo>
                      <a:pt x="64" y="122"/>
                      <a:pt x="71" y="132"/>
                      <a:pt x="79" y="142"/>
                    </a:cubicBezTo>
                    <a:cubicBezTo>
                      <a:pt x="50" y="98"/>
                      <a:pt x="23" y="50"/>
                      <a:pt x="0" y="1"/>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6"/>
              <p:cNvSpPr/>
              <p:nvPr/>
            </p:nvSpPr>
            <p:spPr>
              <a:xfrm>
                <a:off x="2433187" y="1293743"/>
                <a:ext cx="2218" cy="5597"/>
              </a:xfrm>
              <a:custGeom>
                <a:avLst/>
                <a:gdLst/>
                <a:ahLst/>
                <a:cxnLst/>
                <a:rect l="l" t="t" r="r" b="b"/>
                <a:pathLst>
                  <a:path w="65" h="164" extrusionOk="0">
                    <a:moveTo>
                      <a:pt x="1" y="0"/>
                    </a:moveTo>
                    <a:cubicBezTo>
                      <a:pt x="12" y="34"/>
                      <a:pt x="24" y="68"/>
                      <a:pt x="37" y="100"/>
                    </a:cubicBezTo>
                    <a:lnTo>
                      <a:pt x="37" y="100"/>
                    </a:lnTo>
                    <a:cubicBezTo>
                      <a:pt x="21" y="61"/>
                      <a:pt x="11" y="31"/>
                      <a:pt x="1" y="0"/>
                    </a:cubicBezTo>
                    <a:close/>
                    <a:moveTo>
                      <a:pt x="37" y="100"/>
                    </a:moveTo>
                    <a:cubicBezTo>
                      <a:pt x="39" y="105"/>
                      <a:pt x="41" y="110"/>
                      <a:pt x="43" y="115"/>
                    </a:cubicBezTo>
                    <a:cubicBezTo>
                      <a:pt x="47" y="125"/>
                      <a:pt x="52" y="135"/>
                      <a:pt x="56" y="144"/>
                    </a:cubicBezTo>
                    <a:lnTo>
                      <a:pt x="56" y="144"/>
                    </a:lnTo>
                    <a:cubicBezTo>
                      <a:pt x="49" y="130"/>
                      <a:pt x="43" y="115"/>
                      <a:pt x="37" y="100"/>
                    </a:cubicBezTo>
                    <a:close/>
                    <a:moveTo>
                      <a:pt x="56" y="144"/>
                    </a:moveTo>
                    <a:lnTo>
                      <a:pt x="56" y="144"/>
                    </a:lnTo>
                    <a:cubicBezTo>
                      <a:pt x="59" y="150"/>
                      <a:pt x="62" y="157"/>
                      <a:pt x="65" y="163"/>
                    </a:cubicBezTo>
                    <a:cubicBezTo>
                      <a:pt x="62" y="157"/>
                      <a:pt x="59" y="151"/>
                      <a:pt x="56" y="144"/>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6"/>
              <p:cNvSpPr/>
              <p:nvPr/>
            </p:nvSpPr>
            <p:spPr>
              <a:xfrm>
                <a:off x="2432129" y="1268627"/>
                <a:ext cx="478" cy="1740"/>
              </a:xfrm>
              <a:custGeom>
                <a:avLst/>
                <a:gdLst/>
                <a:ahLst/>
                <a:cxnLst/>
                <a:rect l="l" t="t" r="r" b="b"/>
                <a:pathLst>
                  <a:path w="14" h="51" extrusionOk="0">
                    <a:moveTo>
                      <a:pt x="14" y="1"/>
                    </a:moveTo>
                    <a:lnTo>
                      <a:pt x="14" y="1"/>
                    </a:lnTo>
                    <a:cubicBezTo>
                      <a:pt x="10" y="9"/>
                      <a:pt x="9" y="14"/>
                      <a:pt x="5" y="22"/>
                    </a:cubicBezTo>
                    <a:cubicBezTo>
                      <a:pt x="4" y="32"/>
                      <a:pt x="2" y="40"/>
                      <a:pt x="1" y="50"/>
                    </a:cubicBezTo>
                    <a:cubicBezTo>
                      <a:pt x="4" y="34"/>
                      <a:pt x="9" y="17"/>
                      <a:pt x="14" y="1"/>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6"/>
              <p:cNvSpPr/>
              <p:nvPr/>
            </p:nvSpPr>
            <p:spPr>
              <a:xfrm>
                <a:off x="2431003" y="1276647"/>
                <a:ext cx="205" cy="3856"/>
              </a:xfrm>
              <a:custGeom>
                <a:avLst/>
                <a:gdLst/>
                <a:ahLst/>
                <a:cxnLst/>
                <a:rect l="l" t="t" r="r" b="b"/>
                <a:pathLst>
                  <a:path w="6" h="113" extrusionOk="0">
                    <a:moveTo>
                      <a:pt x="6" y="1"/>
                    </a:moveTo>
                    <a:lnTo>
                      <a:pt x="6" y="1"/>
                    </a:lnTo>
                    <a:cubicBezTo>
                      <a:pt x="1" y="66"/>
                      <a:pt x="2" y="112"/>
                      <a:pt x="2" y="112"/>
                    </a:cubicBezTo>
                    <a:cubicBezTo>
                      <a:pt x="2" y="68"/>
                      <a:pt x="4" y="32"/>
                      <a:pt x="6" y="1"/>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6"/>
              <p:cNvSpPr/>
              <p:nvPr/>
            </p:nvSpPr>
            <p:spPr>
              <a:xfrm>
                <a:off x="2431446" y="1272688"/>
                <a:ext cx="273" cy="1092"/>
              </a:xfrm>
              <a:custGeom>
                <a:avLst/>
                <a:gdLst/>
                <a:ahLst/>
                <a:cxnLst/>
                <a:rect l="l" t="t" r="r" b="b"/>
                <a:pathLst>
                  <a:path w="8" h="32" extrusionOk="0">
                    <a:moveTo>
                      <a:pt x="7" y="0"/>
                    </a:moveTo>
                    <a:cubicBezTo>
                      <a:pt x="6" y="12"/>
                      <a:pt x="1" y="26"/>
                      <a:pt x="1" y="31"/>
                    </a:cubicBezTo>
                    <a:cubicBezTo>
                      <a:pt x="2" y="21"/>
                      <a:pt x="6" y="12"/>
                      <a:pt x="7" y="0"/>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6"/>
              <p:cNvSpPr/>
              <p:nvPr/>
            </p:nvSpPr>
            <p:spPr>
              <a:xfrm>
                <a:off x="2443117" y="1311010"/>
                <a:ext cx="3993" cy="3822"/>
              </a:xfrm>
              <a:custGeom>
                <a:avLst/>
                <a:gdLst/>
                <a:ahLst/>
                <a:cxnLst/>
                <a:rect l="l" t="t" r="r" b="b"/>
                <a:pathLst>
                  <a:path w="117" h="112" extrusionOk="0">
                    <a:moveTo>
                      <a:pt x="0" y="0"/>
                    </a:moveTo>
                    <a:cubicBezTo>
                      <a:pt x="9" y="10"/>
                      <a:pt x="19" y="20"/>
                      <a:pt x="28" y="30"/>
                    </a:cubicBezTo>
                    <a:lnTo>
                      <a:pt x="28" y="30"/>
                    </a:lnTo>
                    <a:cubicBezTo>
                      <a:pt x="19" y="20"/>
                      <a:pt x="10" y="10"/>
                      <a:pt x="0" y="0"/>
                    </a:cubicBezTo>
                    <a:close/>
                    <a:moveTo>
                      <a:pt x="28" y="30"/>
                    </a:moveTo>
                    <a:cubicBezTo>
                      <a:pt x="46" y="48"/>
                      <a:pt x="62" y="65"/>
                      <a:pt x="78" y="79"/>
                    </a:cubicBezTo>
                    <a:cubicBezTo>
                      <a:pt x="87" y="88"/>
                      <a:pt x="103" y="100"/>
                      <a:pt x="114" y="110"/>
                    </a:cubicBezTo>
                    <a:lnTo>
                      <a:pt x="114" y="110"/>
                    </a:lnTo>
                    <a:cubicBezTo>
                      <a:pt x="84" y="84"/>
                      <a:pt x="55" y="58"/>
                      <a:pt x="28" y="30"/>
                    </a:cubicBezTo>
                    <a:close/>
                    <a:moveTo>
                      <a:pt x="114" y="110"/>
                    </a:moveTo>
                    <a:cubicBezTo>
                      <a:pt x="115" y="110"/>
                      <a:pt x="116" y="111"/>
                      <a:pt x="117" y="112"/>
                    </a:cubicBezTo>
                    <a:cubicBezTo>
                      <a:pt x="116" y="111"/>
                      <a:pt x="115" y="110"/>
                      <a:pt x="114" y="110"/>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6"/>
              <p:cNvSpPr/>
              <p:nvPr/>
            </p:nvSpPr>
            <p:spPr>
              <a:xfrm>
                <a:off x="2431344" y="1285007"/>
                <a:ext cx="1536" cy="7542"/>
              </a:xfrm>
              <a:custGeom>
                <a:avLst/>
                <a:gdLst/>
                <a:ahLst/>
                <a:cxnLst/>
                <a:rect l="l" t="t" r="r" b="b"/>
                <a:pathLst>
                  <a:path w="45" h="221" extrusionOk="0">
                    <a:moveTo>
                      <a:pt x="1" y="0"/>
                    </a:moveTo>
                    <a:cubicBezTo>
                      <a:pt x="1" y="9"/>
                      <a:pt x="2" y="17"/>
                      <a:pt x="2" y="23"/>
                    </a:cubicBezTo>
                    <a:cubicBezTo>
                      <a:pt x="9" y="76"/>
                      <a:pt x="19" y="130"/>
                      <a:pt x="33" y="183"/>
                    </a:cubicBezTo>
                    <a:cubicBezTo>
                      <a:pt x="38" y="197"/>
                      <a:pt x="40" y="207"/>
                      <a:pt x="45" y="220"/>
                    </a:cubicBezTo>
                    <a:cubicBezTo>
                      <a:pt x="27" y="163"/>
                      <a:pt x="14" y="102"/>
                      <a:pt x="5" y="41"/>
                    </a:cubicBezTo>
                    <a:cubicBezTo>
                      <a:pt x="4" y="28"/>
                      <a:pt x="2" y="15"/>
                      <a:pt x="1" y="0"/>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6"/>
              <p:cNvSpPr/>
              <p:nvPr/>
            </p:nvSpPr>
            <p:spPr>
              <a:xfrm>
                <a:off x="2454754" y="1320292"/>
                <a:ext cx="34" cy="34"/>
              </a:xfrm>
              <a:custGeom>
                <a:avLst/>
                <a:gdLst/>
                <a:ahLst/>
                <a:cxnLst/>
                <a:rect l="l" t="t" r="r" b="b"/>
                <a:pathLst>
                  <a:path w="1" h="1" extrusionOk="0">
                    <a:moveTo>
                      <a:pt x="1" y="1"/>
                    </a:move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6"/>
              <p:cNvSpPr/>
              <p:nvPr/>
            </p:nvSpPr>
            <p:spPr>
              <a:xfrm>
                <a:off x="2474546" y="1325684"/>
                <a:ext cx="2662" cy="102"/>
              </a:xfrm>
              <a:custGeom>
                <a:avLst/>
                <a:gdLst/>
                <a:ahLst/>
                <a:cxnLst/>
                <a:rect l="l" t="t" r="r" b="b"/>
                <a:pathLst>
                  <a:path w="78" h="3" extrusionOk="0">
                    <a:moveTo>
                      <a:pt x="78" y="1"/>
                    </a:moveTo>
                    <a:cubicBezTo>
                      <a:pt x="73" y="1"/>
                      <a:pt x="68" y="1"/>
                      <a:pt x="63" y="1"/>
                    </a:cubicBezTo>
                    <a:lnTo>
                      <a:pt x="63" y="1"/>
                    </a:lnTo>
                    <a:cubicBezTo>
                      <a:pt x="68" y="1"/>
                      <a:pt x="73" y="1"/>
                      <a:pt x="78" y="1"/>
                    </a:cubicBezTo>
                    <a:close/>
                    <a:moveTo>
                      <a:pt x="1" y="1"/>
                    </a:moveTo>
                    <a:cubicBezTo>
                      <a:pt x="15" y="1"/>
                      <a:pt x="30" y="2"/>
                      <a:pt x="43" y="2"/>
                    </a:cubicBezTo>
                    <a:cubicBezTo>
                      <a:pt x="50" y="2"/>
                      <a:pt x="57" y="2"/>
                      <a:pt x="63" y="1"/>
                    </a:cubicBezTo>
                    <a:lnTo>
                      <a:pt x="63" y="1"/>
                    </a:lnTo>
                    <a:cubicBezTo>
                      <a:pt x="60" y="1"/>
                      <a:pt x="56" y="1"/>
                      <a:pt x="53" y="1"/>
                    </a:cubicBezTo>
                    <a:cubicBezTo>
                      <a:pt x="36" y="1"/>
                      <a:pt x="18" y="1"/>
                      <a:pt x="1" y="1"/>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6"/>
              <p:cNvSpPr/>
              <p:nvPr/>
            </p:nvSpPr>
            <p:spPr>
              <a:xfrm>
                <a:off x="2486934" y="1323603"/>
                <a:ext cx="1604" cy="546"/>
              </a:xfrm>
              <a:custGeom>
                <a:avLst/>
                <a:gdLst/>
                <a:ahLst/>
                <a:cxnLst/>
                <a:rect l="l" t="t" r="r" b="b"/>
                <a:pathLst>
                  <a:path w="47" h="16" extrusionOk="0">
                    <a:moveTo>
                      <a:pt x="47" y="1"/>
                    </a:moveTo>
                    <a:cubicBezTo>
                      <a:pt x="30" y="6"/>
                      <a:pt x="15" y="11"/>
                      <a:pt x="1" y="16"/>
                    </a:cubicBezTo>
                    <a:lnTo>
                      <a:pt x="17" y="12"/>
                    </a:lnTo>
                    <a:cubicBezTo>
                      <a:pt x="27" y="9"/>
                      <a:pt x="37" y="4"/>
                      <a:pt x="47" y="1"/>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6"/>
              <p:cNvSpPr/>
              <p:nvPr/>
            </p:nvSpPr>
            <p:spPr>
              <a:xfrm>
                <a:off x="2478471" y="1325172"/>
                <a:ext cx="3583" cy="478"/>
              </a:xfrm>
              <a:custGeom>
                <a:avLst/>
                <a:gdLst/>
                <a:ahLst/>
                <a:cxnLst/>
                <a:rect l="l" t="t" r="r" b="b"/>
                <a:pathLst>
                  <a:path w="105" h="14" extrusionOk="0">
                    <a:moveTo>
                      <a:pt x="104" y="1"/>
                    </a:moveTo>
                    <a:lnTo>
                      <a:pt x="104" y="1"/>
                    </a:lnTo>
                    <a:cubicBezTo>
                      <a:pt x="79" y="4"/>
                      <a:pt x="48" y="9"/>
                      <a:pt x="1" y="14"/>
                    </a:cubicBezTo>
                    <a:cubicBezTo>
                      <a:pt x="29" y="12"/>
                      <a:pt x="56" y="9"/>
                      <a:pt x="79" y="6"/>
                    </a:cubicBezTo>
                    <a:cubicBezTo>
                      <a:pt x="88" y="4"/>
                      <a:pt x="96" y="2"/>
                      <a:pt x="104" y="1"/>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6"/>
              <p:cNvSpPr/>
              <p:nvPr/>
            </p:nvSpPr>
            <p:spPr>
              <a:xfrm>
                <a:off x="2469803" y="1325343"/>
                <a:ext cx="956" cy="136"/>
              </a:xfrm>
              <a:custGeom>
                <a:avLst/>
                <a:gdLst/>
                <a:ahLst/>
                <a:cxnLst/>
                <a:rect l="l" t="t" r="r" b="b"/>
                <a:pathLst>
                  <a:path w="28" h="4" extrusionOk="0">
                    <a:moveTo>
                      <a:pt x="0" y="1"/>
                    </a:moveTo>
                    <a:lnTo>
                      <a:pt x="8" y="2"/>
                    </a:lnTo>
                    <a:lnTo>
                      <a:pt x="28" y="4"/>
                    </a:lnTo>
                    <a:lnTo>
                      <a:pt x="28" y="4"/>
                    </a:lnTo>
                    <a:lnTo>
                      <a:pt x="0" y="1"/>
                    </a:ln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6"/>
              <p:cNvSpPr/>
              <p:nvPr/>
            </p:nvSpPr>
            <p:spPr>
              <a:xfrm>
                <a:off x="2459634" y="1322647"/>
                <a:ext cx="444" cy="171"/>
              </a:xfrm>
              <a:custGeom>
                <a:avLst/>
                <a:gdLst/>
                <a:ahLst/>
                <a:cxnLst/>
                <a:rect l="l" t="t" r="r" b="b"/>
                <a:pathLst>
                  <a:path w="13" h="5" extrusionOk="0">
                    <a:moveTo>
                      <a:pt x="1" y="1"/>
                    </a:moveTo>
                    <a:lnTo>
                      <a:pt x="12" y="4"/>
                    </a:lnTo>
                    <a:lnTo>
                      <a:pt x="12" y="4"/>
                    </a:lnTo>
                    <a:lnTo>
                      <a:pt x="7" y="3"/>
                    </a:lnTo>
                    <a:lnTo>
                      <a:pt x="1" y="1"/>
                    </a:ln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6"/>
              <p:cNvSpPr/>
              <p:nvPr/>
            </p:nvSpPr>
            <p:spPr>
              <a:xfrm>
                <a:off x="2491711" y="1321760"/>
                <a:ext cx="1365" cy="648"/>
              </a:xfrm>
              <a:custGeom>
                <a:avLst/>
                <a:gdLst/>
                <a:ahLst/>
                <a:cxnLst/>
                <a:rect l="l" t="t" r="r" b="b"/>
                <a:pathLst>
                  <a:path w="40" h="19" extrusionOk="0">
                    <a:moveTo>
                      <a:pt x="40" y="1"/>
                    </a:moveTo>
                    <a:cubicBezTo>
                      <a:pt x="36" y="2"/>
                      <a:pt x="33" y="4"/>
                      <a:pt x="29" y="5"/>
                    </a:cubicBezTo>
                    <a:lnTo>
                      <a:pt x="29" y="5"/>
                    </a:lnTo>
                    <a:cubicBezTo>
                      <a:pt x="33" y="4"/>
                      <a:pt x="36" y="2"/>
                      <a:pt x="40" y="1"/>
                    </a:cubicBezTo>
                    <a:close/>
                    <a:moveTo>
                      <a:pt x="29" y="5"/>
                    </a:moveTo>
                    <a:cubicBezTo>
                      <a:pt x="22" y="9"/>
                      <a:pt x="15" y="12"/>
                      <a:pt x="7" y="15"/>
                    </a:cubicBezTo>
                    <a:lnTo>
                      <a:pt x="7" y="15"/>
                    </a:lnTo>
                    <a:cubicBezTo>
                      <a:pt x="11" y="14"/>
                      <a:pt x="14" y="13"/>
                      <a:pt x="17" y="12"/>
                    </a:cubicBezTo>
                    <a:cubicBezTo>
                      <a:pt x="20" y="10"/>
                      <a:pt x="24" y="8"/>
                      <a:pt x="29" y="5"/>
                    </a:cubicBezTo>
                    <a:close/>
                    <a:moveTo>
                      <a:pt x="7" y="15"/>
                    </a:moveTo>
                    <a:lnTo>
                      <a:pt x="7" y="15"/>
                    </a:lnTo>
                    <a:cubicBezTo>
                      <a:pt x="5" y="16"/>
                      <a:pt x="2" y="17"/>
                      <a:pt x="0" y="19"/>
                    </a:cubicBezTo>
                    <a:cubicBezTo>
                      <a:pt x="3" y="17"/>
                      <a:pt x="5" y="16"/>
                      <a:pt x="7" y="15"/>
                    </a:cubicBezTo>
                    <a:close/>
                  </a:path>
                </a:pathLst>
              </a:custGeom>
              <a:solidFill>
                <a:srgbClr val="688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6"/>
              <p:cNvSpPr/>
              <p:nvPr/>
            </p:nvSpPr>
            <p:spPr>
              <a:xfrm>
                <a:off x="2451751" y="1191641"/>
                <a:ext cx="144895" cy="128515"/>
              </a:xfrm>
              <a:custGeom>
                <a:avLst/>
                <a:gdLst/>
                <a:ahLst/>
                <a:cxnLst/>
                <a:rect l="l" t="t" r="r" b="b"/>
                <a:pathLst>
                  <a:path w="4246" h="3766" extrusionOk="0">
                    <a:moveTo>
                      <a:pt x="2930" y="0"/>
                    </a:moveTo>
                    <a:cubicBezTo>
                      <a:pt x="2877" y="2"/>
                      <a:pt x="2827" y="5"/>
                      <a:pt x="2777" y="14"/>
                    </a:cubicBezTo>
                    <a:cubicBezTo>
                      <a:pt x="2746" y="18"/>
                      <a:pt x="2716" y="22"/>
                      <a:pt x="2684" y="30"/>
                    </a:cubicBezTo>
                    <a:cubicBezTo>
                      <a:pt x="2669" y="33"/>
                      <a:pt x="2659" y="33"/>
                      <a:pt x="2644" y="37"/>
                    </a:cubicBezTo>
                    <a:cubicBezTo>
                      <a:pt x="2638" y="38"/>
                      <a:pt x="2629" y="41"/>
                      <a:pt x="2621" y="43"/>
                    </a:cubicBezTo>
                    <a:cubicBezTo>
                      <a:pt x="2588" y="53"/>
                      <a:pt x="2552" y="64"/>
                      <a:pt x="2521" y="76"/>
                    </a:cubicBezTo>
                    <a:cubicBezTo>
                      <a:pt x="2516" y="78"/>
                      <a:pt x="2511" y="79"/>
                      <a:pt x="2508" y="79"/>
                    </a:cubicBezTo>
                    <a:lnTo>
                      <a:pt x="2490" y="87"/>
                    </a:lnTo>
                    <a:cubicBezTo>
                      <a:pt x="2472" y="96"/>
                      <a:pt x="2452" y="106"/>
                      <a:pt x="2431" y="115"/>
                    </a:cubicBezTo>
                    <a:cubicBezTo>
                      <a:pt x="2398" y="132"/>
                      <a:pt x="2363" y="148"/>
                      <a:pt x="2335" y="165"/>
                    </a:cubicBezTo>
                    <a:lnTo>
                      <a:pt x="0" y="1519"/>
                    </a:lnTo>
                    <a:cubicBezTo>
                      <a:pt x="69" y="1480"/>
                      <a:pt x="150" y="1459"/>
                      <a:pt x="239" y="1459"/>
                    </a:cubicBezTo>
                    <a:cubicBezTo>
                      <a:pt x="359" y="1459"/>
                      <a:pt x="495" y="1497"/>
                      <a:pt x="639" y="1577"/>
                    </a:cubicBezTo>
                    <a:cubicBezTo>
                      <a:pt x="1147" y="1859"/>
                      <a:pt x="1565" y="2566"/>
                      <a:pt x="1574" y="3155"/>
                    </a:cubicBezTo>
                    <a:cubicBezTo>
                      <a:pt x="1575" y="3452"/>
                      <a:pt x="1476" y="3664"/>
                      <a:pt x="1308" y="3763"/>
                    </a:cubicBezTo>
                    <a:lnTo>
                      <a:pt x="1308" y="3763"/>
                    </a:lnTo>
                    <a:lnTo>
                      <a:pt x="1450" y="3681"/>
                    </a:lnTo>
                    <a:lnTo>
                      <a:pt x="3116" y="2713"/>
                    </a:lnTo>
                    <a:lnTo>
                      <a:pt x="3638" y="2411"/>
                    </a:lnTo>
                    <a:cubicBezTo>
                      <a:pt x="3671" y="2390"/>
                      <a:pt x="3713" y="2362"/>
                      <a:pt x="3746" y="2336"/>
                    </a:cubicBezTo>
                    <a:cubicBezTo>
                      <a:pt x="3751" y="2332"/>
                      <a:pt x="3758" y="2329"/>
                      <a:pt x="3763" y="2326"/>
                    </a:cubicBezTo>
                    <a:cubicBezTo>
                      <a:pt x="3764" y="2324"/>
                      <a:pt x="3766" y="2321"/>
                      <a:pt x="3769" y="2319"/>
                    </a:cubicBezTo>
                    <a:cubicBezTo>
                      <a:pt x="3786" y="2306"/>
                      <a:pt x="3802" y="2293"/>
                      <a:pt x="3820" y="2276"/>
                    </a:cubicBezTo>
                    <a:cubicBezTo>
                      <a:pt x="3830" y="2268"/>
                      <a:pt x="3838" y="2262"/>
                      <a:pt x="3848" y="2253"/>
                    </a:cubicBezTo>
                    <a:cubicBezTo>
                      <a:pt x="3868" y="2234"/>
                      <a:pt x="3887" y="2216"/>
                      <a:pt x="3904" y="2199"/>
                    </a:cubicBezTo>
                    <a:cubicBezTo>
                      <a:pt x="3920" y="2183"/>
                      <a:pt x="3937" y="2162"/>
                      <a:pt x="3953" y="2142"/>
                    </a:cubicBezTo>
                    <a:cubicBezTo>
                      <a:pt x="3999" y="2088"/>
                      <a:pt x="4042" y="2030"/>
                      <a:pt x="4078" y="1969"/>
                    </a:cubicBezTo>
                    <a:cubicBezTo>
                      <a:pt x="4101" y="1927"/>
                      <a:pt x="4130" y="1868"/>
                      <a:pt x="4150" y="1820"/>
                    </a:cubicBezTo>
                    <a:cubicBezTo>
                      <a:pt x="4152" y="1815"/>
                      <a:pt x="4153" y="1808"/>
                      <a:pt x="4157" y="1802"/>
                    </a:cubicBezTo>
                    <a:cubicBezTo>
                      <a:pt x="4171" y="1766"/>
                      <a:pt x="4185" y="1728"/>
                      <a:pt x="4194" y="1690"/>
                    </a:cubicBezTo>
                    <a:cubicBezTo>
                      <a:pt x="4198" y="1679"/>
                      <a:pt x="4201" y="1667"/>
                      <a:pt x="4203" y="1656"/>
                    </a:cubicBezTo>
                    <a:lnTo>
                      <a:pt x="4206" y="1646"/>
                    </a:lnTo>
                    <a:cubicBezTo>
                      <a:pt x="4214" y="1615"/>
                      <a:pt x="4221" y="1583"/>
                      <a:pt x="4226" y="1554"/>
                    </a:cubicBezTo>
                    <a:cubicBezTo>
                      <a:pt x="4226" y="1549"/>
                      <a:pt x="4227" y="1546"/>
                      <a:pt x="4229" y="1541"/>
                    </a:cubicBezTo>
                    <a:cubicBezTo>
                      <a:pt x="4229" y="1538"/>
                      <a:pt x="4232" y="1526"/>
                      <a:pt x="4232" y="1521"/>
                    </a:cubicBezTo>
                    <a:cubicBezTo>
                      <a:pt x="4239" y="1478"/>
                      <a:pt x="4242" y="1436"/>
                      <a:pt x="4242" y="1395"/>
                    </a:cubicBezTo>
                    <a:cubicBezTo>
                      <a:pt x="4242" y="1377"/>
                      <a:pt x="4242" y="1355"/>
                      <a:pt x="4244" y="1327"/>
                    </a:cubicBezTo>
                    <a:cubicBezTo>
                      <a:pt x="4245" y="1299"/>
                      <a:pt x="4240" y="1262"/>
                      <a:pt x="4237" y="1224"/>
                    </a:cubicBezTo>
                    <a:cubicBezTo>
                      <a:pt x="4236" y="1209"/>
                      <a:pt x="4236" y="1194"/>
                      <a:pt x="4232" y="1178"/>
                    </a:cubicBezTo>
                    <a:cubicBezTo>
                      <a:pt x="4226" y="1122"/>
                      <a:pt x="4216" y="1068"/>
                      <a:pt x="4201" y="1015"/>
                    </a:cubicBezTo>
                    <a:lnTo>
                      <a:pt x="4201" y="1010"/>
                    </a:lnTo>
                    <a:cubicBezTo>
                      <a:pt x="4201" y="1009"/>
                      <a:pt x="4199" y="1004"/>
                      <a:pt x="4198" y="1001"/>
                    </a:cubicBezTo>
                    <a:cubicBezTo>
                      <a:pt x="4185" y="951"/>
                      <a:pt x="4170" y="902"/>
                      <a:pt x="4150" y="854"/>
                    </a:cubicBezTo>
                    <a:cubicBezTo>
                      <a:pt x="4148" y="848"/>
                      <a:pt x="4145" y="841"/>
                      <a:pt x="4144" y="833"/>
                    </a:cubicBezTo>
                    <a:cubicBezTo>
                      <a:pt x="4124" y="789"/>
                      <a:pt x="4106" y="749"/>
                      <a:pt x="4089" y="720"/>
                    </a:cubicBezTo>
                    <a:cubicBezTo>
                      <a:pt x="4088" y="716"/>
                      <a:pt x="4086" y="711"/>
                      <a:pt x="4084" y="710"/>
                    </a:cubicBezTo>
                    <a:cubicBezTo>
                      <a:pt x="4073" y="688"/>
                      <a:pt x="4065" y="674"/>
                      <a:pt x="4058" y="662"/>
                    </a:cubicBezTo>
                    <a:cubicBezTo>
                      <a:pt x="4057" y="657"/>
                      <a:pt x="4053" y="654"/>
                      <a:pt x="4052" y="651"/>
                    </a:cubicBezTo>
                    <a:cubicBezTo>
                      <a:pt x="4035" y="623"/>
                      <a:pt x="4020" y="600"/>
                      <a:pt x="3986" y="551"/>
                    </a:cubicBezTo>
                    <a:cubicBezTo>
                      <a:pt x="3958" y="509"/>
                      <a:pt x="3904" y="449"/>
                      <a:pt x="3904" y="445"/>
                    </a:cubicBezTo>
                    <a:lnTo>
                      <a:pt x="3889" y="429"/>
                    </a:lnTo>
                    <a:cubicBezTo>
                      <a:pt x="3873" y="413"/>
                      <a:pt x="3856" y="396"/>
                      <a:pt x="3840" y="378"/>
                    </a:cubicBezTo>
                    <a:cubicBezTo>
                      <a:pt x="3830" y="368"/>
                      <a:pt x="3820" y="357"/>
                      <a:pt x="3812" y="349"/>
                    </a:cubicBezTo>
                    <a:cubicBezTo>
                      <a:pt x="3805" y="344"/>
                      <a:pt x="3799" y="339"/>
                      <a:pt x="3792" y="334"/>
                    </a:cubicBezTo>
                    <a:cubicBezTo>
                      <a:pt x="3779" y="321"/>
                      <a:pt x="3764" y="309"/>
                      <a:pt x="3751" y="299"/>
                    </a:cubicBezTo>
                    <a:cubicBezTo>
                      <a:pt x="3717" y="270"/>
                      <a:pt x="3680" y="242"/>
                      <a:pt x="3643" y="217"/>
                    </a:cubicBezTo>
                    <a:lnTo>
                      <a:pt x="3620" y="201"/>
                    </a:lnTo>
                    <a:cubicBezTo>
                      <a:pt x="3562" y="165"/>
                      <a:pt x="3501" y="133"/>
                      <a:pt x="3441" y="106"/>
                    </a:cubicBezTo>
                    <a:lnTo>
                      <a:pt x="3421" y="97"/>
                    </a:lnTo>
                    <a:cubicBezTo>
                      <a:pt x="3383" y="83"/>
                      <a:pt x="3342" y="66"/>
                      <a:pt x="3290" y="50"/>
                    </a:cubicBezTo>
                    <a:lnTo>
                      <a:pt x="3288" y="50"/>
                    </a:lnTo>
                    <a:cubicBezTo>
                      <a:pt x="3245" y="38"/>
                      <a:pt x="3203" y="28"/>
                      <a:pt x="3158" y="20"/>
                    </a:cubicBezTo>
                    <a:cubicBezTo>
                      <a:pt x="3139" y="17"/>
                      <a:pt x="3111" y="15"/>
                      <a:pt x="3088" y="14"/>
                    </a:cubicBezTo>
                    <a:cubicBezTo>
                      <a:pt x="3050" y="9"/>
                      <a:pt x="3015" y="2"/>
                      <a:pt x="2973" y="0"/>
                    </a:cubicBezTo>
                    <a:close/>
                    <a:moveTo>
                      <a:pt x="1308" y="3763"/>
                    </a:moveTo>
                    <a:lnTo>
                      <a:pt x="1303" y="3766"/>
                    </a:lnTo>
                    <a:cubicBezTo>
                      <a:pt x="1305" y="3765"/>
                      <a:pt x="1306" y="3764"/>
                      <a:pt x="1308" y="376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6"/>
              <p:cNvSpPr/>
              <p:nvPr/>
            </p:nvSpPr>
            <p:spPr>
              <a:xfrm>
                <a:off x="2431071" y="1241361"/>
                <a:ext cx="74392" cy="84323"/>
              </a:xfrm>
              <a:custGeom>
                <a:avLst/>
                <a:gdLst/>
                <a:ahLst/>
                <a:cxnLst/>
                <a:rect l="l" t="t" r="r" b="b"/>
                <a:pathLst>
                  <a:path w="2180" h="2471" extrusionOk="0">
                    <a:moveTo>
                      <a:pt x="845" y="0"/>
                    </a:moveTo>
                    <a:cubicBezTo>
                      <a:pt x="755" y="0"/>
                      <a:pt x="673" y="22"/>
                      <a:pt x="603" y="62"/>
                    </a:cubicBezTo>
                    <a:cubicBezTo>
                      <a:pt x="577" y="79"/>
                      <a:pt x="547" y="100"/>
                      <a:pt x="518" y="120"/>
                    </a:cubicBezTo>
                    <a:cubicBezTo>
                      <a:pt x="504" y="130"/>
                      <a:pt x="490" y="138"/>
                      <a:pt x="480" y="146"/>
                    </a:cubicBezTo>
                    <a:cubicBezTo>
                      <a:pt x="475" y="149"/>
                      <a:pt x="468" y="154"/>
                      <a:pt x="463" y="159"/>
                    </a:cubicBezTo>
                    <a:cubicBezTo>
                      <a:pt x="452" y="169"/>
                      <a:pt x="440" y="179"/>
                      <a:pt x="427" y="189"/>
                    </a:cubicBezTo>
                    <a:cubicBezTo>
                      <a:pt x="421" y="195"/>
                      <a:pt x="413" y="202"/>
                      <a:pt x="408" y="207"/>
                    </a:cubicBezTo>
                    <a:cubicBezTo>
                      <a:pt x="401" y="212"/>
                      <a:pt x="376" y="235"/>
                      <a:pt x="345" y="266"/>
                    </a:cubicBezTo>
                    <a:cubicBezTo>
                      <a:pt x="337" y="274"/>
                      <a:pt x="325" y="287"/>
                      <a:pt x="316" y="299"/>
                    </a:cubicBezTo>
                    <a:cubicBezTo>
                      <a:pt x="301" y="315"/>
                      <a:pt x="286" y="328"/>
                      <a:pt x="270" y="350"/>
                    </a:cubicBezTo>
                    <a:cubicBezTo>
                      <a:pt x="265" y="355"/>
                      <a:pt x="263" y="360"/>
                      <a:pt x="260" y="365"/>
                    </a:cubicBezTo>
                    <a:cubicBezTo>
                      <a:pt x="245" y="383"/>
                      <a:pt x="234" y="401"/>
                      <a:pt x="222" y="419"/>
                    </a:cubicBezTo>
                    <a:cubicBezTo>
                      <a:pt x="204" y="443"/>
                      <a:pt x="188" y="468"/>
                      <a:pt x="173" y="493"/>
                    </a:cubicBezTo>
                    <a:cubicBezTo>
                      <a:pt x="165" y="504"/>
                      <a:pt x="160" y="516"/>
                      <a:pt x="151" y="529"/>
                    </a:cubicBezTo>
                    <a:cubicBezTo>
                      <a:pt x="132" y="567"/>
                      <a:pt x="114" y="601"/>
                      <a:pt x="100" y="632"/>
                    </a:cubicBezTo>
                    <a:cubicBezTo>
                      <a:pt x="97" y="639"/>
                      <a:pt x="94" y="647"/>
                      <a:pt x="91" y="654"/>
                    </a:cubicBezTo>
                    <a:cubicBezTo>
                      <a:pt x="76" y="688"/>
                      <a:pt x="64" y="718"/>
                      <a:pt x="59" y="736"/>
                    </a:cubicBezTo>
                    <a:cubicBezTo>
                      <a:pt x="51" y="757"/>
                      <a:pt x="48" y="777"/>
                      <a:pt x="43" y="798"/>
                    </a:cubicBezTo>
                    <a:cubicBezTo>
                      <a:pt x="38" y="815"/>
                      <a:pt x="33" y="833"/>
                      <a:pt x="30" y="847"/>
                    </a:cubicBezTo>
                    <a:cubicBezTo>
                      <a:pt x="23" y="877"/>
                      <a:pt x="20" y="898"/>
                      <a:pt x="17" y="918"/>
                    </a:cubicBezTo>
                    <a:cubicBezTo>
                      <a:pt x="15" y="928"/>
                      <a:pt x="12" y="943"/>
                      <a:pt x="10" y="948"/>
                    </a:cubicBezTo>
                    <a:lnTo>
                      <a:pt x="10" y="953"/>
                    </a:lnTo>
                    <a:cubicBezTo>
                      <a:pt x="7" y="979"/>
                      <a:pt x="4" y="1007"/>
                      <a:pt x="4" y="1035"/>
                    </a:cubicBezTo>
                    <a:cubicBezTo>
                      <a:pt x="0" y="1066"/>
                      <a:pt x="0" y="1102"/>
                      <a:pt x="0" y="1146"/>
                    </a:cubicBezTo>
                    <a:cubicBezTo>
                      <a:pt x="0" y="1148"/>
                      <a:pt x="0" y="1214"/>
                      <a:pt x="9" y="1279"/>
                    </a:cubicBezTo>
                    <a:cubicBezTo>
                      <a:pt x="10" y="1292"/>
                      <a:pt x="10" y="1307"/>
                      <a:pt x="13" y="1320"/>
                    </a:cubicBezTo>
                    <a:cubicBezTo>
                      <a:pt x="22" y="1381"/>
                      <a:pt x="35" y="1440"/>
                      <a:pt x="51" y="1499"/>
                    </a:cubicBezTo>
                    <a:cubicBezTo>
                      <a:pt x="55" y="1508"/>
                      <a:pt x="56" y="1517"/>
                      <a:pt x="59" y="1527"/>
                    </a:cubicBezTo>
                    <a:cubicBezTo>
                      <a:pt x="59" y="1529"/>
                      <a:pt x="61" y="1532"/>
                      <a:pt x="63" y="1535"/>
                    </a:cubicBezTo>
                    <a:cubicBezTo>
                      <a:pt x="81" y="1590"/>
                      <a:pt x="102" y="1644"/>
                      <a:pt x="127" y="1698"/>
                    </a:cubicBezTo>
                    <a:lnTo>
                      <a:pt x="132" y="1708"/>
                    </a:lnTo>
                    <a:cubicBezTo>
                      <a:pt x="155" y="1757"/>
                      <a:pt x="181" y="1805"/>
                      <a:pt x="211" y="1849"/>
                    </a:cubicBezTo>
                    <a:cubicBezTo>
                      <a:pt x="214" y="1856"/>
                      <a:pt x="219" y="1866"/>
                      <a:pt x="222" y="1872"/>
                    </a:cubicBezTo>
                    <a:cubicBezTo>
                      <a:pt x="227" y="1879"/>
                      <a:pt x="234" y="1884"/>
                      <a:pt x="238" y="1892"/>
                    </a:cubicBezTo>
                    <a:cubicBezTo>
                      <a:pt x="270" y="1939"/>
                      <a:pt x="304" y="1984"/>
                      <a:pt x="340" y="2027"/>
                    </a:cubicBezTo>
                    <a:lnTo>
                      <a:pt x="353" y="2041"/>
                    </a:lnTo>
                    <a:cubicBezTo>
                      <a:pt x="390" y="2081"/>
                      <a:pt x="427" y="2118"/>
                      <a:pt x="468" y="2153"/>
                    </a:cubicBezTo>
                    <a:cubicBezTo>
                      <a:pt x="477" y="2161"/>
                      <a:pt x="481" y="2168"/>
                      <a:pt x="490" y="2174"/>
                    </a:cubicBezTo>
                    <a:cubicBezTo>
                      <a:pt x="518" y="2199"/>
                      <a:pt x="547" y="2220"/>
                      <a:pt x="572" y="2237"/>
                    </a:cubicBezTo>
                    <a:cubicBezTo>
                      <a:pt x="601" y="2258"/>
                      <a:pt x="623" y="2271"/>
                      <a:pt x="624" y="2271"/>
                    </a:cubicBezTo>
                    <a:cubicBezTo>
                      <a:pt x="641" y="2281"/>
                      <a:pt x="667" y="2297"/>
                      <a:pt x="693" y="2312"/>
                    </a:cubicBezTo>
                    <a:lnTo>
                      <a:pt x="695" y="2312"/>
                    </a:lnTo>
                    <a:cubicBezTo>
                      <a:pt x="731" y="2334"/>
                      <a:pt x="769" y="2353"/>
                      <a:pt x="808" y="2370"/>
                    </a:cubicBezTo>
                    <a:cubicBezTo>
                      <a:pt x="820" y="2375"/>
                      <a:pt x="828" y="2378"/>
                      <a:pt x="836" y="2381"/>
                    </a:cubicBezTo>
                    <a:lnTo>
                      <a:pt x="849" y="2386"/>
                    </a:lnTo>
                    <a:cubicBezTo>
                      <a:pt x="913" y="2412"/>
                      <a:pt x="981" y="2432"/>
                      <a:pt x="1050" y="2445"/>
                    </a:cubicBezTo>
                    <a:cubicBezTo>
                      <a:pt x="1078" y="2452"/>
                      <a:pt x="1106" y="2457"/>
                      <a:pt x="1133" y="2460"/>
                    </a:cubicBezTo>
                    <a:lnTo>
                      <a:pt x="1161" y="2463"/>
                    </a:lnTo>
                    <a:lnTo>
                      <a:pt x="1224" y="2470"/>
                    </a:lnTo>
                    <a:cubicBezTo>
                      <a:pt x="1229" y="2470"/>
                      <a:pt x="1234" y="2471"/>
                      <a:pt x="1239" y="2471"/>
                    </a:cubicBezTo>
                    <a:cubicBezTo>
                      <a:pt x="1250" y="2471"/>
                      <a:pt x="1262" y="2470"/>
                      <a:pt x="1273" y="2470"/>
                    </a:cubicBezTo>
                    <a:cubicBezTo>
                      <a:pt x="1291" y="2470"/>
                      <a:pt x="1308" y="2471"/>
                      <a:pt x="1325" y="2471"/>
                    </a:cubicBezTo>
                    <a:cubicBezTo>
                      <a:pt x="1334" y="2471"/>
                      <a:pt x="1342" y="2470"/>
                      <a:pt x="1350" y="2470"/>
                    </a:cubicBezTo>
                    <a:lnTo>
                      <a:pt x="1376" y="2470"/>
                    </a:lnTo>
                    <a:lnTo>
                      <a:pt x="1388" y="2468"/>
                    </a:lnTo>
                    <a:cubicBezTo>
                      <a:pt x="1437" y="2463"/>
                      <a:pt x="1467" y="2460"/>
                      <a:pt x="1491" y="2455"/>
                    </a:cubicBezTo>
                    <a:cubicBezTo>
                      <a:pt x="1524" y="2450"/>
                      <a:pt x="1554" y="2445"/>
                      <a:pt x="1611" y="2432"/>
                    </a:cubicBezTo>
                    <a:cubicBezTo>
                      <a:pt x="1620" y="2430"/>
                      <a:pt x="1628" y="2427"/>
                      <a:pt x="1636" y="2424"/>
                    </a:cubicBezTo>
                    <a:cubicBezTo>
                      <a:pt x="1652" y="2419"/>
                      <a:pt x="1667" y="2414"/>
                      <a:pt x="1682" y="2409"/>
                    </a:cubicBezTo>
                    <a:cubicBezTo>
                      <a:pt x="1698" y="2404"/>
                      <a:pt x="1720" y="2398"/>
                      <a:pt x="1736" y="2391"/>
                    </a:cubicBezTo>
                    <a:cubicBezTo>
                      <a:pt x="1748" y="2386"/>
                      <a:pt x="1762" y="2380"/>
                      <a:pt x="1776" y="2373"/>
                    </a:cubicBezTo>
                    <a:cubicBezTo>
                      <a:pt x="1789" y="2366"/>
                      <a:pt x="1802" y="2362"/>
                      <a:pt x="1815" y="2355"/>
                    </a:cubicBezTo>
                    <a:cubicBezTo>
                      <a:pt x="1848" y="2339"/>
                      <a:pt x="1881" y="2322"/>
                      <a:pt x="1907" y="2309"/>
                    </a:cubicBezTo>
                    <a:cubicBezTo>
                      <a:pt x="2078" y="2210"/>
                      <a:pt x="2180" y="1999"/>
                      <a:pt x="2178" y="1696"/>
                    </a:cubicBezTo>
                    <a:cubicBezTo>
                      <a:pt x="2171" y="1109"/>
                      <a:pt x="1751" y="401"/>
                      <a:pt x="1243" y="118"/>
                    </a:cubicBezTo>
                    <a:cubicBezTo>
                      <a:pt x="1101" y="38"/>
                      <a:pt x="965" y="0"/>
                      <a:pt x="8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6"/>
              <p:cNvSpPr/>
              <p:nvPr/>
            </p:nvSpPr>
            <p:spPr>
              <a:xfrm>
                <a:off x="2886742" y="1041525"/>
                <a:ext cx="27266" cy="77293"/>
              </a:xfrm>
              <a:custGeom>
                <a:avLst/>
                <a:gdLst/>
                <a:ahLst/>
                <a:cxnLst/>
                <a:rect l="l" t="t" r="r" b="b"/>
                <a:pathLst>
                  <a:path w="799" h="2265" extrusionOk="0">
                    <a:moveTo>
                      <a:pt x="556" y="1"/>
                    </a:moveTo>
                    <a:cubicBezTo>
                      <a:pt x="545" y="1"/>
                      <a:pt x="534" y="1"/>
                      <a:pt x="522" y="3"/>
                    </a:cubicBezTo>
                    <a:cubicBezTo>
                      <a:pt x="463" y="8"/>
                      <a:pt x="406" y="28"/>
                      <a:pt x="355" y="59"/>
                    </a:cubicBezTo>
                    <a:lnTo>
                      <a:pt x="0" y="264"/>
                    </a:lnTo>
                    <a:lnTo>
                      <a:pt x="5" y="1806"/>
                    </a:lnTo>
                    <a:lnTo>
                      <a:pt x="798" y="2265"/>
                    </a:lnTo>
                    <a:lnTo>
                      <a:pt x="792" y="307"/>
                    </a:lnTo>
                    <a:cubicBezTo>
                      <a:pt x="792" y="261"/>
                      <a:pt x="785" y="215"/>
                      <a:pt x="772" y="171"/>
                    </a:cubicBezTo>
                    <a:cubicBezTo>
                      <a:pt x="760" y="135"/>
                      <a:pt x="741" y="102"/>
                      <a:pt x="714" y="72"/>
                    </a:cubicBezTo>
                    <a:cubicBezTo>
                      <a:pt x="674" y="26"/>
                      <a:pt x="616" y="1"/>
                      <a:pt x="556"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6"/>
              <p:cNvSpPr/>
              <p:nvPr/>
            </p:nvSpPr>
            <p:spPr>
              <a:xfrm>
                <a:off x="2644455" y="978121"/>
                <a:ext cx="291223" cy="280576"/>
              </a:xfrm>
              <a:custGeom>
                <a:avLst/>
                <a:gdLst/>
                <a:ahLst/>
                <a:cxnLst/>
                <a:rect l="l" t="t" r="r" b="b"/>
                <a:pathLst>
                  <a:path w="8534" h="8222" extrusionOk="0">
                    <a:moveTo>
                      <a:pt x="7335" y="1"/>
                    </a:moveTo>
                    <a:cubicBezTo>
                      <a:pt x="7260" y="1"/>
                      <a:pt x="7185" y="9"/>
                      <a:pt x="7112" y="27"/>
                    </a:cubicBezTo>
                    <a:cubicBezTo>
                      <a:pt x="6952" y="63"/>
                      <a:pt x="6800" y="125"/>
                      <a:pt x="6660" y="209"/>
                    </a:cubicBezTo>
                    <a:lnTo>
                      <a:pt x="1517" y="3180"/>
                    </a:lnTo>
                    <a:cubicBezTo>
                      <a:pt x="1402" y="3247"/>
                      <a:pt x="1292" y="3323"/>
                      <a:pt x="1188" y="3408"/>
                    </a:cubicBezTo>
                    <a:cubicBezTo>
                      <a:pt x="1096" y="3487"/>
                      <a:pt x="1007" y="3571"/>
                      <a:pt x="925" y="3658"/>
                    </a:cubicBezTo>
                    <a:cubicBezTo>
                      <a:pt x="794" y="3797"/>
                      <a:pt x="674" y="3948"/>
                      <a:pt x="569" y="4109"/>
                    </a:cubicBezTo>
                    <a:cubicBezTo>
                      <a:pt x="448" y="4290"/>
                      <a:pt x="342" y="4481"/>
                      <a:pt x="255" y="4679"/>
                    </a:cubicBezTo>
                    <a:cubicBezTo>
                      <a:pt x="234" y="4729"/>
                      <a:pt x="216" y="4779"/>
                      <a:pt x="198" y="4830"/>
                    </a:cubicBezTo>
                    <a:cubicBezTo>
                      <a:pt x="144" y="4967"/>
                      <a:pt x="101" y="5105"/>
                      <a:pt x="67" y="5246"/>
                    </a:cubicBezTo>
                    <a:cubicBezTo>
                      <a:pt x="35" y="5380"/>
                      <a:pt x="14" y="5517"/>
                      <a:pt x="6" y="5655"/>
                    </a:cubicBezTo>
                    <a:cubicBezTo>
                      <a:pt x="1" y="5704"/>
                      <a:pt x="1" y="5755"/>
                      <a:pt x="1" y="5804"/>
                    </a:cubicBezTo>
                    <a:lnTo>
                      <a:pt x="4" y="7591"/>
                    </a:lnTo>
                    <a:lnTo>
                      <a:pt x="4" y="7762"/>
                    </a:lnTo>
                    <a:lnTo>
                      <a:pt x="797" y="8221"/>
                    </a:lnTo>
                    <a:lnTo>
                      <a:pt x="797" y="8221"/>
                    </a:lnTo>
                    <a:lnTo>
                      <a:pt x="791" y="6266"/>
                    </a:lnTo>
                    <a:cubicBezTo>
                      <a:pt x="791" y="6216"/>
                      <a:pt x="792" y="6164"/>
                      <a:pt x="796" y="6113"/>
                    </a:cubicBezTo>
                    <a:cubicBezTo>
                      <a:pt x="796" y="6098"/>
                      <a:pt x="802" y="6083"/>
                      <a:pt x="802" y="6069"/>
                    </a:cubicBezTo>
                    <a:cubicBezTo>
                      <a:pt x="812" y="5947"/>
                      <a:pt x="832" y="5826"/>
                      <a:pt x="860" y="5706"/>
                    </a:cubicBezTo>
                    <a:cubicBezTo>
                      <a:pt x="904" y="5510"/>
                      <a:pt x="968" y="5321"/>
                      <a:pt x="1050" y="5139"/>
                    </a:cubicBezTo>
                    <a:cubicBezTo>
                      <a:pt x="1213" y="4763"/>
                      <a:pt x="1438" y="4418"/>
                      <a:pt x="1717" y="4119"/>
                    </a:cubicBezTo>
                    <a:cubicBezTo>
                      <a:pt x="1889" y="3930"/>
                      <a:pt x="2088" y="3768"/>
                      <a:pt x="2308" y="3638"/>
                    </a:cubicBezTo>
                    <a:lnTo>
                      <a:pt x="7452" y="669"/>
                    </a:lnTo>
                    <a:cubicBezTo>
                      <a:pt x="7593" y="585"/>
                      <a:pt x="7745" y="523"/>
                      <a:pt x="7903" y="487"/>
                    </a:cubicBezTo>
                    <a:cubicBezTo>
                      <a:pt x="7977" y="469"/>
                      <a:pt x="8051" y="461"/>
                      <a:pt x="8127" y="461"/>
                    </a:cubicBezTo>
                    <a:cubicBezTo>
                      <a:pt x="8186" y="461"/>
                      <a:pt x="8245" y="466"/>
                      <a:pt x="8304" y="477"/>
                    </a:cubicBezTo>
                    <a:cubicBezTo>
                      <a:pt x="8376" y="492"/>
                      <a:pt x="8448" y="518"/>
                      <a:pt x="8512" y="556"/>
                    </a:cubicBezTo>
                    <a:cubicBezTo>
                      <a:pt x="8519" y="559"/>
                      <a:pt x="8527" y="559"/>
                      <a:pt x="8534" y="562"/>
                    </a:cubicBezTo>
                    <a:lnTo>
                      <a:pt x="7742" y="102"/>
                    </a:lnTo>
                    <a:cubicBezTo>
                      <a:pt x="7670" y="61"/>
                      <a:pt x="7593" y="33"/>
                      <a:pt x="7512" y="17"/>
                    </a:cubicBezTo>
                    <a:cubicBezTo>
                      <a:pt x="7454" y="6"/>
                      <a:pt x="7394" y="1"/>
                      <a:pt x="7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6"/>
              <p:cNvSpPr/>
              <p:nvPr/>
            </p:nvSpPr>
            <p:spPr>
              <a:xfrm>
                <a:off x="2671413" y="993819"/>
                <a:ext cx="279723" cy="264947"/>
              </a:xfrm>
              <a:custGeom>
                <a:avLst/>
                <a:gdLst/>
                <a:ahLst/>
                <a:cxnLst/>
                <a:rect l="l" t="t" r="r" b="b"/>
                <a:pathLst>
                  <a:path w="8197" h="7764" extrusionOk="0">
                    <a:moveTo>
                      <a:pt x="7337" y="1"/>
                    </a:moveTo>
                    <a:cubicBezTo>
                      <a:pt x="7261" y="1"/>
                      <a:pt x="7187" y="9"/>
                      <a:pt x="7113" y="27"/>
                    </a:cubicBezTo>
                    <a:cubicBezTo>
                      <a:pt x="6955" y="64"/>
                      <a:pt x="6803" y="125"/>
                      <a:pt x="6662" y="209"/>
                    </a:cubicBezTo>
                    <a:lnTo>
                      <a:pt x="1518" y="3180"/>
                    </a:lnTo>
                    <a:cubicBezTo>
                      <a:pt x="1298" y="3309"/>
                      <a:pt x="1099" y="3472"/>
                      <a:pt x="927" y="3659"/>
                    </a:cubicBezTo>
                    <a:cubicBezTo>
                      <a:pt x="648" y="3960"/>
                      <a:pt x="421" y="4303"/>
                      <a:pt x="259" y="4679"/>
                    </a:cubicBezTo>
                    <a:cubicBezTo>
                      <a:pt x="178" y="4861"/>
                      <a:pt x="114" y="5052"/>
                      <a:pt x="70" y="5246"/>
                    </a:cubicBezTo>
                    <a:cubicBezTo>
                      <a:pt x="40" y="5366"/>
                      <a:pt x="22" y="5487"/>
                      <a:pt x="12" y="5610"/>
                    </a:cubicBezTo>
                    <a:cubicBezTo>
                      <a:pt x="12" y="5623"/>
                      <a:pt x="7" y="5640"/>
                      <a:pt x="6" y="5653"/>
                    </a:cubicBezTo>
                    <a:cubicBezTo>
                      <a:pt x="2" y="5704"/>
                      <a:pt x="1" y="5756"/>
                      <a:pt x="1" y="5806"/>
                    </a:cubicBezTo>
                    <a:lnTo>
                      <a:pt x="7" y="7763"/>
                    </a:lnTo>
                    <a:lnTo>
                      <a:pt x="1093" y="7136"/>
                    </a:lnTo>
                    <a:lnTo>
                      <a:pt x="1091" y="6423"/>
                    </a:lnTo>
                    <a:lnTo>
                      <a:pt x="1086" y="5180"/>
                    </a:lnTo>
                    <a:cubicBezTo>
                      <a:pt x="1088" y="5106"/>
                      <a:pt x="1099" y="5034"/>
                      <a:pt x="1121" y="4965"/>
                    </a:cubicBezTo>
                    <a:cubicBezTo>
                      <a:pt x="1155" y="4853"/>
                      <a:pt x="1208" y="4748"/>
                      <a:pt x="1278" y="4653"/>
                    </a:cubicBezTo>
                    <a:cubicBezTo>
                      <a:pt x="1313" y="4607"/>
                      <a:pt x="1351" y="4564"/>
                      <a:pt x="1392" y="4525"/>
                    </a:cubicBezTo>
                    <a:cubicBezTo>
                      <a:pt x="1410" y="4510"/>
                      <a:pt x="1428" y="4497"/>
                      <a:pt x="1446" y="4484"/>
                    </a:cubicBezTo>
                    <a:cubicBezTo>
                      <a:pt x="1469" y="4464"/>
                      <a:pt x="1495" y="4444"/>
                      <a:pt x="1520" y="4428"/>
                    </a:cubicBezTo>
                    <a:lnTo>
                      <a:pt x="6312" y="1662"/>
                    </a:lnTo>
                    <a:lnTo>
                      <a:pt x="6666" y="1457"/>
                    </a:lnTo>
                    <a:cubicBezTo>
                      <a:pt x="6716" y="1424"/>
                      <a:pt x="6773" y="1406"/>
                      <a:pt x="6834" y="1401"/>
                    </a:cubicBezTo>
                    <a:cubicBezTo>
                      <a:pt x="6845" y="1399"/>
                      <a:pt x="6856" y="1399"/>
                      <a:pt x="6867" y="1399"/>
                    </a:cubicBezTo>
                    <a:cubicBezTo>
                      <a:pt x="6927" y="1399"/>
                      <a:pt x="6986" y="1424"/>
                      <a:pt x="7026" y="1470"/>
                    </a:cubicBezTo>
                    <a:cubicBezTo>
                      <a:pt x="7052" y="1498"/>
                      <a:pt x="7070" y="1533"/>
                      <a:pt x="7082" y="1569"/>
                    </a:cubicBezTo>
                    <a:cubicBezTo>
                      <a:pt x="7095" y="1613"/>
                      <a:pt x="7102" y="1659"/>
                      <a:pt x="7103" y="1705"/>
                    </a:cubicBezTo>
                    <a:lnTo>
                      <a:pt x="7108" y="3663"/>
                    </a:lnTo>
                    <a:cubicBezTo>
                      <a:pt x="7108" y="3663"/>
                      <a:pt x="7108" y="3663"/>
                      <a:pt x="7108" y="3663"/>
                    </a:cubicBezTo>
                    <a:cubicBezTo>
                      <a:pt x="7111" y="3663"/>
                      <a:pt x="8197" y="3035"/>
                      <a:pt x="8197" y="3034"/>
                    </a:cubicBezTo>
                    <a:lnTo>
                      <a:pt x="8190" y="1078"/>
                    </a:lnTo>
                    <a:cubicBezTo>
                      <a:pt x="8190" y="1071"/>
                      <a:pt x="8189" y="1065"/>
                      <a:pt x="8189" y="1056"/>
                    </a:cubicBezTo>
                    <a:cubicBezTo>
                      <a:pt x="8189" y="1010"/>
                      <a:pt x="8179" y="971"/>
                      <a:pt x="8176" y="927"/>
                    </a:cubicBezTo>
                    <a:cubicBezTo>
                      <a:pt x="8161" y="754"/>
                      <a:pt x="8128" y="595"/>
                      <a:pt x="8069" y="467"/>
                    </a:cubicBezTo>
                    <a:cubicBezTo>
                      <a:pt x="7997" y="309"/>
                      <a:pt x="7877" y="179"/>
                      <a:pt x="7724" y="96"/>
                    </a:cubicBezTo>
                    <a:cubicBezTo>
                      <a:pt x="7658" y="58"/>
                      <a:pt x="7588" y="32"/>
                      <a:pt x="7514" y="17"/>
                    </a:cubicBezTo>
                    <a:cubicBezTo>
                      <a:pt x="7455" y="6"/>
                      <a:pt x="7396" y="1"/>
                      <a:pt x="73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6"/>
              <p:cNvSpPr/>
              <p:nvPr/>
            </p:nvSpPr>
            <p:spPr>
              <a:xfrm>
                <a:off x="2977071" y="1082748"/>
                <a:ext cx="64974" cy="68898"/>
              </a:xfrm>
              <a:custGeom>
                <a:avLst/>
                <a:gdLst/>
                <a:ahLst/>
                <a:cxnLst/>
                <a:rect l="l" t="t" r="r" b="b"/>
                <a:pathLst>
                  <a:path w="1904" h="2019" extrusionOk="0">
                    <a:moveTo>
                      <a:pt x="1897" y="1"/>
                    </a:moveTo>
                    <a:lnTo>
                      <a:pt x="0" y="1094"/>
                    </a:lnTo>
                    <a:cubicBezTo>
                      <a:pt x="248" y="1142"/>
                      <a:pt x="493" y="1209"/>
                      <a:pt x="731" y="1295"/>
                    </a:cubicBezTo>
                    <a:cubicBezTo>
                      <a:pt x="838" y="1336"/>
                      <a:pt x="943" y="1383"/>
                      <a:pt x="1046" y="1436"/>
                    </a:cubicBezTo>
                    <a:cubicBezTo>
                      <a:pt x="1145" y="1485"/>
                      <a:pt x="1237" y="1536"/>
                      <a:pt x="1326" y="1590"/>
                    </a:cubicBezTo>
                    <a:cubicBezTo>
                      <a:pt x="1395" y="1633"/>
                      <a:pt x="1467" y="1672"/>
                      <a:pt x="1531" y="1718"/>
                    </a:cubicBezTo>
                    <a:cubicBezTo>
                      <a:pt x="1664" y="1809"/>
                      <a:pt x="1787" y="1909"/>
                      <a:pt x="1904" y="2019"/>
                    </a:cubicBezTo>
                    <a:lnTo>
                      <a:pt x="189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6"/>
              <p:cNvSpPr/>
              <p:nvPr/>
            </p:nvSpPr>
            <p:spPr>
              <a:xfrm>
                <a:off x="2831357" y="1215187"/>
                <a:ext cx="23785" cy="56101"/>
              </a:xfrm>
              <a:custGeom>
                <a:avLst/>
                <a:gdLst/>
                <a:ahLst/>
                <a:cxnLst/>
                <a:rect l="l" t="t" r="r" b="b"/>
                <a:pathLst>
                  <a:path w="697" h="1644" extrusionOk="0">
                    <a:moveTo>
                      <a:pt x="206" y="0"/>
                    </a:moveTo>
                    <a:cubicBezTo>
                      <a:pt x="204" y="3"/>
                      <a:pt x="201" y="7"/>
                      <a:pt x="201" y="10"/>
                    </a:cubicBezTo>
                    <a:cubicBezTo>
                      <a:pt x="1" y="481"/>
                      <a:pt x="166" y="999"/>
                      <a:pt x="383" y="1404"/>
                    </a:cubicBezTo>
                    <a:cubicBezTo>
                      <a:pt x="442" y="1513"/>
                      <a:pt x="536" y="1598"/>
                      <a:pt x="651" y="1644"/>
                    </a:cubicBezTo>
                    <a:cubicBezTo>
                      <a:pt x="657" y="1319"/>
                      <a:pt x="671" y="990"/>
                      <a:pt x="685" y="660"/>
                    </a:cubicBezTo>
                    <a:cubicBezTo>
                      <a:pt x="689" y="623"/>
                      <a:pt x="694" y="590"/>
                      <a:pt x="697" y="552"/>
                    </a:cubicBezTo>
                    <a:cubicBezTo>
                      <a:pt x="454" y="463"/>
                      <a:pt x="265" y="292"/>
                      <a:pt x="206" y="0"/>
                    </a:cubicBezTo>
                    <a:close/>
                  </a:path>
                </a:pathLst>
              </a:custGeom>
              <a:solidFill>
                <a:srgbClr val="A892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6"/>
              <p:cNvSpPr/>
              <p:nvPr/>
            </p:nvSpPr>
            <p:spPr>
              <a:xfrm>
                <a:off x="2805456" y="1543231"/>
                <a:ext cx="332241" cy="550300"/>
              </a:xfrm>
              <a:custGeom>
                <a:avLst/>
                <a:gdLst/>
                <a:ahLst/>
                <a:cxnLst/>
                <a:rect l="l" t="t" r="r" b="b"/>
                <a:pathLst>
                  <a:path w="9736" h="16126" extrusionOk="0">
                    <a:moveTo>
                      <a:pt x="9324" y="1"/>
                    </a:moveTo>
                    <a:cubicBezTo>
                      <a:pt x="9184" y="152"/>
                      <a:pt x="9020" y="276"/>
                      <a:pt x="8838" y="372"/>
                    </a:cubicBezTo>
                    <a:lnTo>
                      <a:pt x="4716" y="2530"/>
                    </a:lnTo>
                    <a:lnTo>
                      <a:pt x="4748" y="2700"/>
                    </a:lnTo>
                    <a:cubicBezTo>
                      <a:pt x="4870" y="2763"/>
                      <a:pt x="4977" y="2850"/>
                      <a:pt x="5064" y="2955"/>
                    </a:cubicBezTo>
                    <a:cubicBezTo>
                      <a:pt x="5292" y="3224"/>
                      <a:pt x="5353" y="3558"/>
                      <a:pt x="5200" y="3694"/>
                    </a:cubicBezTo>
                    <a:cubicBezTo>
                      <a:pt x="5154" y="3734"/>
                      <a:pt x="5094" y="3753"/>
                      <a:pt x="5027" y="3753"/>
                    </a:cubicBezTo>
                    <a:cubicBezTo>
                      <a:pt x="4981" y="3753"/>
                      <a:pt x="4931" y="3744"/>
                      <a:pt x="4880" y="3727"/>
                    </a:cubicBezTo>
                    <a:cubicBezTo>
                      <a:pt x="4753" y="3682"/>
                      <a:pt x="4617" y="3587"/>
                      <a:pt x="4502" y="3449"/>
                    </a:cubicBezTo>
                    <a:cubicBezTo>
                      <a:pt x="4479" y="3425"/>
                      <a:pt x="4461" y="3397"/>
                      <a:pt x="4441" y="3372"/>
                    </a:cubicBezTo>
                    <a:lnTo>
                      <a:pt x="3982" y="3498"/>
                    </a:lnTo>
                    <a:cubicBezTo>
                      <a:pt x="4078" y="3705"/>
                      <a:pt x="4080" y="3909"/>
                      <a:pt x="3967" y="4009"/>
                    </a:cubicBezTo>
                    <a:cubicBezTo>
                      <a:pt x="3936" y="4032"/>
                      <a:pt x="3901" y="4049"/>
                      <a:pt x="3865" y="4058"/>
                    </a:cubicBezTo>
                    <a:lnTo>
                      <a:pt x="4143" y="4674"/>
                    </a:lnTo>
                    <a:cubicBezTo>
                      <a:pt x="4172" y="4678"/>
                      <a:pt x="4202" y="4686"/>
                      <a:pt x="4228" y="4699"/>
                    </a:cubicBezTo>
                    <a:cubicBezTo>
                      <a:pt x="4353" y="4743"/>
                      <a:pt x="4491" y="4837"/>
                      <a:pt x="4606" y="4973"/>
                    </a:cubicBezTo>
                    <a:cubicBezTo>
                      <a:pt x="4834" y="5246"/>
                      <a:pt x="4896" y="5577"/>
                      <a:pt x="4744" y="5717"/>
                    </a:cubicBezTo>
                    <a:cubicBezTo>
                      <a:pt x="4696" y="5757"/>
                      <a:pt x="4637" y="5775"/>
                      <a:pt x="4571" y="5775"/>
                    </a:cubicBezTo>
                    <a:cubicBezTo>
                      <a:pt x="4524" y="5775"/>
                      <a:pt x="4474" y="5766"/>
                      <a:pt x="4422" y="5748"/>
                    </a:cubicBezTo>
                    <a:cubicBezTo>
                      <a:pt x="4276" y="5687"/>
                      <a:pt x="4146" y="5594"/>
                      <a:pt x="4046" y="5472"/>
                    </a:cubicBezTo>
                    <a:cubicBezTo>
                      <a:pt x="3814" y="5200"/>
                      <a:pt x="3752" y="4865"/>
                      <a:pt x="3908" y="4728"/>
                    </a:cubicBezTo>
                    <a:cubicBezTo>
                      <a:pt x="3926" y="4712"/>
                      <a:pt x="3945" y="4699"/>
                      <a:pt x="3967" y="4689"/>
                    </a:cubicBezTo>
                    <a:lnTo>
                      <a:pt x="3676" y="4049"/>
                    </a:lnTo>
                    <a:cubicBezTo>
                      <a:pt x="3668" y="4045"/>
                      <a:pt x="3656" y="4042"/>
                      <a:pt x="3648" y="4039"/>
                    </a:cubicBezTo>
                    <a:cubicBezTo>
                      <a:pt x="3520" y="3994"/>
                      <a:pt x="3382" y="3899"/>
                      <a:pt x="3269" y="3763"/>
                    </a:cubicBezTo>
                    <a:cubicBezTo>
                      <a:pt x="3134" y="3604"/>
                      <a:pt x="3059" y="3425"/>
                      <a:pt x="3047" y="3272"/>
                    </a:cubicBezTo>
                    <a:lnTo>
                      <a:pt x="2980" y="3214"/>
                    </a:lnTo>
                    <a:lnTo>
                      <a:pt x="592" y="4433"/>
                    </a:lnTo>
                    <a:cubicBezTo>
                      <a:pt x="405" y="4517"/>
                      <a:pt x="206" y="4569"/>
                      <a:pt x="1" y="4591"/>
                    </a:cubicBezTo>
                    <a:cubicBezTo>
                      <a:pt x="7" y="7540"/>
                      <a:pt x="53" y="11026"/>
                      <a:pt x="71" y="13577"/>
                    </a:cubicBezTo>
                    <a:cubicBezTo>
                      <a:pt x="73" y="13826"/>
                      <a:pt x="132" y="14073"/>
                      <a:pt x="241" y="14299"/>
                    </a:cubicBezTo>
                    <a:cubicBezTo>
                      <a:pt x="730" y="15321"/>
                      <a:pt x="2238" y="15887"/>
                      <a:pt x="3911" y="16065"/>
                    </a:cubicBezTo>
                    <a:cubicBezTo>
                      <a:pt x="4299" y="16105"/>
                      <a:pt x="4695" y="16125"/>
                      <a:pt x="5090" y="16125"/>
                    </a:cubicBezTo>
                    <a:cubicBezTo>
                      <a:pt x="6759" y="16125"/>
                      <a:pt x="8391" y="15767"/>
                      <a:pt x="9176" y="15114"/>
                    </a:cubicBezTo>
                    <a:cubicBezTo>
                      <a:pt x="9258" y="15048"/>
                      <a:pt x="9335" y="14974"/>
                      <a:pt x="9404" y="14894"/>
                    </a:cubicBezTo>
                    <a:cubicBezTo>
                      <a:pt x="9736" y="14495"/>
                      <a:pt x="9404" y="1907"/>
                      <a:pt x="9404" y="1907"/>
                    </a:cubicBezTo>
                    <a:cubicBezTo>
                      <a:pt x="9368" y="1603"/>
                      <a:pt x="9363" y="809"/>
                      <a:pt x="93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6"/>
              <p:cNvSpPr/>
              <p:nvPr/>
            </p:nvSpPr>
            <p:spPr>
              <a:xfrm>
                <a:off x="2873160" y="1554561"/>
                <a:ext cx="10510" cy="5085"/>
              </a:xfrm>
              <a:custGeom>
                <a:avLst/>
                <a:gdLst/>
                <a:ahLst/>
                <a:cxnLst/>
                <a:rect l="l" t="t" r="r" b="b"/>
                <a:pathLst>
                  <a:path w="308" h="149" extrusionOk="0">
                    <a:moveTo>
                      <a:pt x="308" y="0"/>
                    </a:moveTo>
                    <a:lnTo>
                      <a:pt x="1" y="87"/>
                    </a:lnTo>
                    <a:cubicBezTo>
                      <a:pt x="12" y="109"/>
                      <a:pt x="17" y="128"/>
                      <a:pt x="25" y="148"/>
                    </a:cubicBezTo>
                    <a:lnTo>
                      <a:pt x="3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6"/>
              <p:cNvSpPr/>
              <p:nvPr/>
            </p:nvSpPr>
            <p:spPr>
              <a:xfrm>
                <a:off x="2958063" y="1632673"/>
                <a:ext cx="2559" cy="1263"/>
              </a:xfrm>
              <a:custGeom>
                <a:avLst/>
                <a:gdLst/>
                <a:ahLst/>
                <a:cxnLst/>
                <a:rect l="l" t="t" r="r" b="b"/>
                <a:pathLst>
                  <a:path w="75" h="37" extrusionOk="0">
                    <a:moveTo>
                      <a:pt x="70" y="1"/>
                    </a:moveTo>
                    <a:lnTo>
                      <a:pt x="1" y="37"/>
                    </a:lnTo>
                    <a:cubicBezTo>
                      <a:pt x="24" y="30"/>
                      <a:pt x="48" y="27"/>
                      <a:pt x="74" y="27"/>
                    </a:cubicBezTo>
                    <a:lnTo>
                      <a:pt x="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6"/>
              <p:cNvSpPr/>
              <p:nvPr/>
            </p:nvSpPr>
            <p:spPr>
              <a:xfrm>
                <a:off x="2806139" y="1398200"/>
                <a:ext cx="265663" cy="192977"/>
              </a:xfrm>
              <a:custGeom>
                <a:avLst/>
                <a:gdLst/>
                <a:ahLst/>
                <a:cxnLst/>
                <a:rect l="l" t="t" r="r" b="b"/>
                <a:pathLst>
                  <a:path w="7785" h="5655" extrusionOk="0">
                    <a:moveTo>
                      <a:pt x="1745" y="1"/>
                    </a:moveTo>
                    <a:cubicBezTo>
                      <a:pt x="1480" y="19"/>
                      <a:pt x="1273" y="50"/>
                      <a:pt x="1204" y="106"/>
                    </a:cubicBezTo>
                    <a:cubicBezTo>
                      <a:pt x="963" y="298"/>
                      <a:pt x="772" y="584"/>
                      <a:pt x="623" y="915"/>
                    </a:cubicBezTo>
                    <a:cubicBezTo>
                      <a:pt x="175" y="1907"/>
                      <a:pt x="84" y="3318"/>
                      <a:pt x="51" y="3920"/>
                    </a:cubicBezTo>
                    <a:cubicBezTo>
                      <a:pt x="40" y="4119"/>
                      <a:pt x="30" y="4349"/>
                      <a:pt x="22" y="4602"/>
                    </a:cubicBezTo>
                    <a:cubicBezTo>
                      <a:pt x="14" y="4855"/>
                      <a:pt x="6" y="5134"/>
                      <a:pt x="1" y="5436"/>
                    </a:cubicBezTo>
                    <a:lnTo>
                      <a:pt x="208" y="5655"/>
                    </a:lnTo>
                    <a:lnTo>
                      <a:pt x="1360" y="5057"/>
                    </a:lnTo>
                    <a:cubicBezTo>
                      <a:pt x="1327" y="5029"/>
                      <a:pt x="1298" y="4998"/>
                      <a:pt x="1270" y="4967"/>
                    </a:cubicBezTo>
                    <a:cubicBezTo>
                      <a:pt x="1130" y="4799"/>
                      <a:pt x="1053" y="4610"/>
                      <a:pt x="1050" y="4454"/>
                    </a:cubicBezTo>
                    <a:cubicBezTo>
                      <a:pt x="1047" y="4395"/>
                      <a:pt x="1058" y="4336"/>
                      <a:pt x="1086" y="4282"/>
                    </a:cubicBezTo>
                    <a:cubicBezTo>
                      <a:pt x="1098" y="4260"/>
                      <a:pt x="1116" y="4239"/>
                      <a:pt x="1135" y="4223"/>
                    </a:cubicBezTo>
                    <a:cubicBezTo>
                      <a:pt x="1180" y="4184"/>
                      <a:pt x="1239" y="4166"/>
                      <a:pt x="1305" y="4166"/>
                    </a:cubicBezTo>
                    <a:cubicBezTo>
                      <a:pt x="1352" y="4166"/>
                      <a:pt x="1403" y="4175"/>
                      <a:pt x="1456" y="4195"/>
                    </a:cubicBezTo>
                    <a:cubicBezTo>
                      <a:pt x="1595" y="4249"/>
                      <a:pt x="1718" y="4338"/>
                      <a:pt x="1817" y="4451"/>
                    </a:cubicBezTo>
                    <a:lnTo>
                      <a:pt x="2352" y="4301"/>
                    </a:lnTo>
                    <a:cubicBezTo>
                      <a:pt x="2268" y="4104"/>
                      <a:pt x="2270" y="3914"/>
                      <a:pt x="2378" y="3817"/>
                    </a:cubicBezTo>
                    <a:cubicBezTo>
                      <a:pt x="2423" y="3778"/>
                      <a:pt x="2481" y="3760"/>
                      <a:pt x="2546" y="3760"/>
                    </a:cubicBezTo>
                    <a:cubicBezTo>
                      <a:pt x="2594" y="3760"/>
                      <a:pt x="2646" y="3770"/>
                      <a:pt x="2699" y="3789"/>
                    </a:cubicBezTo>
                    <a:cubicBezTo>
                      <a:pt x="2727" y="3801"/>
                      <a:pt x="2753" y="3815"/>
                      <a:pt x="2779" y="3832"/>
                    </a:cubicBezTo>
                    <a:lnTo>
                      <a:pt x="7192" y="1429"/>
                    </a:lnTo>
                    <a:cubicBezTo>
                      <a:pt x="7377" y="1337"/>
                      <a:pt x="7578" y="1278"/>
                      <a:pt x="7785" y="1254"/>
                    </a:cubicBezTo>
                    <a:cubicBezTo>
                      <a:pt x="7312" y="997"/>
                      <a:pt x="6806" y="777"/>
                      <a:pt x="6451" y="623"/>
                    </a:cubicBezTo>
                    <a:lnTo>
                      <a:pt x="6450" y="625"/>
                    </a:lnTo>
                    <a:cubicBezTo>
                      <a:pt x="6430" y="637"/>
                      <a:pt x="4835" y="1733"/>
                      <a:pt x="4021" y="1733"/>
                    </a:cubicBezTo>
                    <a:cubicBezTo>
                      <a:pt x="3942" y="1733"/>
                      <a:pt x="3871" y="1723"/>
                      <a:pt x="3809" y="1700"/>
                    </a:cubicBezTo>
                    <a:cubicBezTo>
                      <a:pt x="3592" y="1621"/>
                      <a:pt x="3405" y="1373"/>
                      <a:pt x="3254" y="1091"/>
                    </a:cubicBezTo>
                    <a:cubicBezTo>
                      <a:pt x="3211" y="1094"/>
                      <a:pt x="3168" y="1099"/>
                      <a:pt x="3126" y="1099"/>
                    </a:cubicBezTo>
                    <a:cubicBezTo>
                      <a:pt x="3115" y="1099"/>
                      <a:pt x="3105" y="1099"/>
                      <a:pt x="3095" y="1099"/>
                    </a:cubicBezTo>
                    <a:cubicBezTo>
                      <a:pt x="2302" y="1099"/>
                      <a:pt x="1749" y="660"/>
                      <a:pt x="174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6"/>
              <p:cNvSpPr/>
              <p:nvPr/>
            </p:nvSpPr>
            <p:spPr>
              <a:xfrm>
                <a:off x="2922437" y="1635539"/>
                <a:ext cx="31839" cy="19656"/>
              </a:xfrm>
              <a:custGeom>
                <a:avLst/>
                <a:gdLst/>
                <a:ahLst/>
                <a:cxnLst/>
                <a:rect l="l" t="t" r="r" b="b"/>
                <a:pathLst>
                  <a:path w="933" h="576" extrusionOk="0">
                    <a:moveTo>
                      <a:pt x="550" y="0"/>
                    </a:moveTo>
                    <a:lnTo>
                      <a:pt x="0" y="279"/>
                    </a:lnTo>
                    <a:cubicBezTo>
                      <a:pt x="10" y="283"/>
                      <a:pt x="17" y="279"/>
                      <a:pt x="26" y="284"/>
                    </a:cubicBezTo>
                    <a:cubicBezTo>
                      <a:pt x="151" y="329"/>
                      <a:pt x="288" y="424"/>
                      <a:pt x="402" y="560"/>
                    </a:cubicBezTo>
                    <a:cubicBezTo>
                      <a:pt x="404" y="565"/>
                      <a:pt x="409" y="570"/>
                      <a:pt x="412" y="575"/>
                    </a:cubicBezTo>
                    <a:lnTo>
                      <a:pt x="895" y="442"/>
                    </a:lnTo>
                    <a:cubicBezTo>
                      <a:pt x="829" y="265"/>
                      <a:pt x="839" y="100"/>
                      <a:pt x="933" y="10"/>
                    </a:cubicBezTo>
                    <a:lnTo>
                      <a:pt x="933" y="10"/>
                    </a:lnTo>
                    <a:lnTo>
                      <a:pt x="634" y="166"/>
                    </a:lnTo>
                    <a:lnTo>
                      <a:pt x="5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6"/>
              <p:cNvSpPr/>
              <p:nvPr/>
            </p:nvSpPr>
            <p:spPr>
              <a:xfrm>
                <a:off x="2868110" y="1544971"/>
                <a:ext cx="22079" cy="12592"/>
              </a:xfrm>
              <a:custGeom>
                <a:avLst/>
                <a:gdLst/>
                <a:ahLst/>
                <a:cxnLst/>
                <a:rect l="l" t="t" r="r" b="b"/>
                <a:pathLst>
                  <a:path w="647" h="369" extrusionOk="0">
                    <a:moveTo>
                      <a:pt x="536" y="0"/>
                    </a:moveTo>
                    <a:lnTo>
                      <a:pt x="1" y="150"/>
                    </a:lnTo>
                    <a:cubicBezTo>
                      <a:pt x="4" y="156"/>
                      <a:pt x="9" y="163"/>
                      <a:pt x="16" y="168"/>
                    </a:cubicBezTo>
                    <a:cubicBezTo>
                      <a:pt x="67" y="230"/>
                      <a:pt x="113" y="298"/>
                      <a:pt x="149" y="368"/>
                    </a:cubicBezTo>
                    <a:lnTo>
                      <a:pt x="456" y="281"/>
                    </a:lnTo>
                    <a:lnTo>
                      <a:pt x="646" y="183"/>
                    </a:lnTo>
                    <a:cubicBezTo>
                      <a:pt x="604" y="127"/>
                      <a:pt x="567" y="65"/>
                      <a:pt x="5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6"/>
              <p:cNvSpPr/>
              <p:nvPr/>
            </p:nvSpPr>
            <p:spPr>
              <a:xfrm>
                <a:off x="2841834" y="1540330"/>
                <a:ext cx="32214" cy="30440"/>
              </a:xfrm>
              <a:custGeom>
                <a:avLst/>
                <a:gdLst/>
                <a:ahLst/>
                <a:cxnLst/>
                <a:rect l="l" t="t" r="r" b="b"/>
                <a:pathLst>
                  <a:path w="944" h="892" extrusionOk="0">
                    <a:moveTo>
                      <a:pt x="258" y="1"/>
                    </a:moveTo>
                    <a:cubicBezTo>
                      <a:pt x="192" y="1"/>
                      <a:pt x="133" y="20"/>
                      <a:pt x="89" y="59"/>
                    </a:cubicBezTo>
                    <a:cubicBezTo>
                      <a:pt x="68" y="74"/>
                      <a:pt x="52" y="95"/>
                      <a:pt x="38" y="117"/>
                    </a:cubicBezTo>
                    <a:cubicBezTo>
                      <a:pt x="12" y="171"/>
                      <a:pt x="1" y="230"/>
                      <a:pt x="4" y="291"/>
                    </a:cubicBezTo>
                    <a:cubicBezTo>
                      <a:pt x="6" y="445"/>
                      <a:pt x="84" y="634"/>
                      <a:pt x="222" y="802"/>
                    </a:cubicBezTo>
                    <a:cubicBezTo>
                      <a:pt x="252" y="833"/>
                      <a:pt x="281" y="864"/>
                      <a:pt x="313" y="892"/>
                    </a:cubicBezTo>
                    <a:lnTo>
                      <a:pt x="943" y="565"/>
                    </a:lnTo>
                    <a:cubicBezTo>
                      <a:pt x="935" y="544"/>
                      <a:pt x="930" y="524"/>
                      <a:pt x="919" y="504"/>
                    </a:cubicBezTo>
                    <a:cubicBezTo>
                      <a:pt x="883" y="434"/>
                      <a:pt x="837" y="366"/>
                      <a:pt x="786" y="304"/>
                    </a:cubicBezTo>
                    <a:cubicBezTo>
                      <a:pt x="779" y="299"/>
                      <a:pt x="774" y="292"/>
                      <a:pt x="771" y="286"/>
                    </a:cubicBezTo>
                    <a:cubicBezTo>
                      <a:pt x="672" y="173"/>
                      <a:pt x="549" y="84"/>
                      <a:pt x="410" y="30"/>
                    </a:cubicBezTo>
                    <a:cubicBezTo>
                      <a:pt x="357" y="11"/>
                      <a:pt x="306"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6"/>
              <p:cNvSpPr/>
              <p:nvPr/>
            </p:nvSpPr>
            <p:spPr>
              <a:xfrm>
                <a:off x="2930900" y="1681369"/>
                <a:ext cx="15936" cy="21908"/>
              </a:xfrm>
              <a:custGeom>
                <a:avLst/>
                <a:gdLst/>
                <a:ahLst/>
                <a:cxnLst/>
                <a:rect l="l" t="t" r="r" b="b"/>
                <a:pathLst>
                  <a:path w="467" h="642" extrusionOk="0">
                    <a:moveTo>
                      <a:pt x="0" y="1"/>
                    </a:moveTo>
                    <a:lnTo>
                      <a:pt x="291" y="641"/>
                    </a:lnTo>
                    <a:cubicBezTo>
                      <a:pt x="328" y="628"/>
                      <a:pt x="367" y="621"/>
                      <a:pt x="407" y="621"/>
                    </a:cubicBezTo>
                    <a:cubicBezTo>
                      <a:pt x="427" y="621"/>
                      <a:pt x="447" y="623"/>
                      <a:pt x="467" y="626"/>
                    </a:cubicBezTo>
                    <a:lnTo>
                      <a:pt x="189" y="10"/>
                    </a:lnTo>
                    <a:cubicBezTo>
                      <a:pt x="164" y="16"/>
                      <a:pt x="139" y="18"/>
                      <a:pt x="113" y="18"/>
                    </a:cubicBezTo>
                    <a:cubicBezTo>
                      <a:pt x="75" y="18"/>
                      <a:pt x="37" y="1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6"/>
              <p:cNvSpPr/>
              <p:nvPr/>
            </p:nvSpPr>
            <p:spPr>
              <a:xfrm>
                <a:off x="2950795" y="1633560"/>
                <a:ext cx="37333" cy="37810"/>
              </a:xfrm>
              <a:custGeom>
                <a:avLst/>
                <a:gdLst/>
                <a:ahLst/>
                <a:cxnLst/>
                <a:rect l="l" t="t" r="r" b="b"/>
                <a:pathLst>
                  <a:path w="1094" h="1108" extrusionOk="0">
                    <a:moveTo>
                      <a:pt x="287" y="1"/>
                    </a:moveTo>
                    <a:cubicBezTo>
                      <a:pt x="261" y="1"/>
                      <a:pt x="237" y="4"/>
                      <a:pt x="214" y="11"/>
                    </a:cubicBezTo>
                    <a:lnTo>
                      <a:pt x="102" y="70"/>
                    </a:lnTo>
                    <a:cubicBezTo>
                      <a:pt x="8" y="158"/>
                      <a:pt x="0" y="323"/>
                      <a:pt x="64" y="500"/>
                    </a:cubicBezTo>
                    <a:cubicBezTo>
                      <a:pt x="92" y="580"/>
                      <a:pt x="133" y="656"/>
                      <a:pt x="182" y="727"/>
                    </a:cubicBezTo>
                    <a:cubicBezTo>
                      <a:pt x="202" y="751"/>
                      <a:pt x="222" y="779"/>
                      <a:pt x="243" y="804"/>
                    </a:cubicBezTo>
                    <a:cubicBezTo>
                      <a:pt x="358" y="942"/>
                      <a:pt x="494" y="1039"/>
                      <a:pt x="621" y="1080"/>
                    </a:cubicBezTo>
                    <a:cubicBezTo>
                      <a:pt x="674" y="1098"/>
                      <a:pt x="725" y="1107"/>
                      <a:pt x="772" y="1107"/>
                    </a:cubicBezTo>
                    <a:cubicBezTo>
                      <a:pt x="837" y="1107"/>
                      <a:pt x="895" y="1089"/>
                      <a:pt x="941" y="1049"/>
                    </a:cubicBezTo>
                    <a:cubicBezTo>
                      <a:pt x="1094" y="912"/>
                      <a:pt x="1033" y="579"/>
                      <a:pt x="805" y="308"/>
                    </a:cubicBezTo>
                    <a:cubicBezTo>
                      <a:pt x="718" y="203"/>
                      <a:pt x="611" y="117"/>
                      <a:pt x="489" y="55"/>
                    </a:cubicBezTo>
                    <a:cubicBezTo>
                      <a:pt x="466" y="45"/>
                      <a:pt x="448" y="37"/>
                      <a:pt x="427" y="29"/>
                    </a:cubicBezTo>
                    <a:cubicBezTo>
                      <a:pt x="383" y="12"/>
                      <a:pt x="335" y="2"/>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6"/>
              <p:cNvSpPr/>
              <p:nvPr/>
            </p:nvSpPr>
            <p:spPr>
              <a:xfrm>
                <a:off x="2936496" y="1650622"/>
                <a:ext cx="20543" cy="12012"/>
              </a:xfrm>
              <a:custGeom>
                <a:avLst/>
                <a:gdLst/>
                <a:ahLst/>
                <a:cxnLst/>
                <a:rect l="l" t="t" r="r" b="b"/>
                <a:pathLst>
                  <a:path w="602" h="352" extrusionOk="0">
                    <a:moveTo>
                      <a:pt x="483" y="0"/>
                    </a:moveTo>
                    <a:lnTo>
                      <a:pt x="0" y="133"/>
                    </a:lnTo>
                    <a:cubicBezTo>
                      <a:pt x="56" y="200"/>
                      <a:pt x="104" y="273"/>
                      <a:pt x="142" y="351"/>
                    </a:cubicBezTo>
                    <a:lnTo>
                      <a:pt x="601" y="225"/>
                    </a:lnTo>
                    <a:cubicBezTo>
                      <a:pt x="552" y="156"/>
                      <a:pt x="513" y="79"/>
                      <a:pt x="4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6"/>
              <p:cNvSpPr/>
              <p:nvPr/>
            </p:nvSpPr>
            <p:spPr>
              <a:xfrm>
                <a:off x="2909435" y="1645128"/>
                <a:ext cx="35285" cy="36889"/>
              </a:xfrm>
              <a:custGeom>
                <a:avLst/>
                <a:gdLst/>
                <a:ahLst/>
                <a:cxnLst/>
                <a:rect l="l" t="t" r="r" b="b"/>
                <a:pathLst>
                  <a:path w="1034" h="1081" extrusionOk="0">
                    <a:moveTo>
                      <a:pt x="381" y="0"/>
                    </a:moveTo>
                    <a:lnTo>
                      <a:pt x="17" y="186"/>
                    </a:lnTo>
                    <a:cubicBezTo>
                      <a:pt x="7" y="218"/>
                      <a:pt x="2" y="251"/>
                      <a:pt x="0" y="286"/>
                    </a:cubicBezTo>
                    <a:cubicBezTo>
                      <a:pt x="12" y="439"/>
                      <a:pt x="87" y="618"/>
                      <a:pt x="222" y="777"/>
                    </a:cubicBezTo>
                    <a:cubicBezTo>
                      <a:pt x="335" y="913"/>
                      <a:pt x="473" y="1008"/>
                      <a:pt x="601" y="1053"/>
                    </a:cubicBezTo>
                    <a:cubicBezTo>
                      <a:pt x="609" y="1056"/>
                      <a:pt x="621" y="1059"/>
                      <a:pt x="629" y="1063"/>
                    </a:cubicBezTo>
                    <a:cubicBezTo>
                      <a:pt x="666" y="1074"/>
                      <a:pt x="704" y="1080"/>
                      <a:pt x="742" y="1080"/>
                    </a:cubicBezTo>
                    <a:cubicBezTo>
                      <a:pt x="768" y="1080"/>
                      <a:pt x="793" y="1078"/>
                      <a:pt x="818" y="1072"/>
                    </a:cubicBezTo>
                    <a:cubicBezTo>
                      <a:pt x="854" y="1063"/>
                      <a:pt x="889" y="1046"/>
                      <a:pt x="920" y="1023"/>
                    </a:cubicBezTo>
                    <a:cubicBezTo>
                      <a:pt x="1033" y="923"/>
                      <a:pt x="1031" y="719"/>
                      <a:pt x="935" y="512"/>
                    </a:cubicBezTo>
                    <a:cubicBezTo>
                      <a:pt x="897" y="434"/>
                      <a:pt x="849" y="361"/>
                      <a:pt x="793" y="294"/>
                    </a:cubicBezTo>
                    <a:cubicBezTo>
                      <a:pt x="790" y="289"/>
                      <a:pt x="785" y="284"/>
                      <a:pt x="783" y="279"/>
                    </a:cubicBezTo>
                    <a:cubicBezTo>
                      <a:pt x="669" y="143"/>
                      <a:pt x="532" y="48"/>
                      <a:pt x="407" y="3"/>
                    </a:cubicBezTo>
                    <a:cubicBezTo>
                      <a:pt x="398" y="0"/>
                      <a:pt x="391" y="2"/>
                      <a:pt x="3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6"/>
              <p:cNvSpPr/>
              <p:nvPr/>
            </p:nvSpPr>
            <p:spPr>
              <a:xfrm>
                <a:off x="2907115" y="1651441"/>
                <a:ext cx="2901" cy="3447"/>
              </a:xfrm>
              <a:custGeom>
                <a:avLst/>
                <a:gdLst/>
                <a:ahLst/>
                <a:cxnLst/>
                <a:rect l="l" t="t" r="r" b="b"/>
                <a:pathLst>
                  <a:path w="85" h="101" extrusionOk="0">
                    <a:moveTo>
                      <a:pt x="85" y="1"/>
                    </a:moveTo>
                    <a:lnTo>
                      <a:pt x="1" y="43"/>
                    </a:lnTo>
                    <a:lnTo>
                      <a:pt x="68" y="101"/>
                    </a:lnTo>
                    <a:cubicBezTo>
                      <a:pt x="70" y="66"/>
                      <a:pt x="75" y="33"/>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6"/>
              <p:cNvSpPr/>
              <p:nvPr/>
            </p:nvSpPr>
            <p:spPr>
              <a:xfrm>
                <a:off x="2960350" y="1629533"/>
                <a:ext cx="7098" cy="5869"/>
              </a:xfrm>
              <a:custGeom>
                <a:avLst/>
                <a:gdLst/>
                <a:ahLst/>
                <a:cxnLst/>
                <a:rect l="l" t="t" r="r" b="b"/>
                <a:pathLst>
                  <a:path w="208" h="172" extrusionOk="0">
                    <a:moveTo>
                      <a:pt x="177" y="1"/>
                    </a:moveTo>
                    <a:lnTo>
                      <a:pt x="1" y="93"/>
                    </a:lnTo>
                    <a:lnTo>
                      <a:pt x="7" y="119"/>
                    </a:lnTo>
                    <a:cubicBezTo>
                      <a:pt x="55" y="120"/>
                      <a:pt x="101" y="130"/>
                      <a:pt x="147" y="145"/>
                    </a:cubicBezTo>
                    <a:cubicBezTo>
                      <a:pt x="168" y="153"/>
                      <a:pt x="188" y="161"/>
                      <a:pt x="208" y="171"/>
                    </a:cubicBezTo>
                    <a:lnTo>
                      <a:pt x="1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6"/>
              <p:cNvSpPr/>
              <p:nvPr/>
            </p:nvSpPr>
            <p:spPr>
              <a:xfrm>
                <a:off x="2883534" y="1526510"/>
                <a:ext cx="17472" cy="24775"/>
              </a:xfrm>
              <a:custGeom>
                <a:avLst/>
                <a:gdLst/>
                <a:ahLst/>
                <a:cxnLst/>
                <a:rect l="l" t="t" r="r" b="b"/>
                <a:pathLst>
                  <a:path w="512" h="726" extrusionOk="0">
                    <a:moveTo>
                      <a:pt x="280" y="0"/>
                    </a:moveTo>
                    <a:cubicBezTo>
                      <a:pt x="214" y="0"/>
                      <a:pt x="154" y="19"/>
                      <a:pt x="110" y="57"/>
                    </a:cubicBezTo>
                    <a:cubicBezTo>
                      <a:pt x="4" y="156"/>
                      <a:pt x="0" y="344"/>
                      <a:pt x="84" y="541"/>
                    </a:cubicBezTo>
                    <a:cubicBezTo>
                      <a:pt x="115" y="607"/>
                      <a:pt x="152" y="668"/>
                      <a:pt x="194" y="725"/>
                    </a:cubicBezTo>
                    <a:lnTo>
                      <a:pt x="393" y="622"/>
                    </a:lnTo>
                    <a:lnTo>
                      <a:pt x="201" y="241"/>
                    </a:lnTo>
                    <a:lnTo>
                      <a:pt x="511" y="72"/>
                    </a:lnTo>
                    <a:cubicBezTo>
                      <a:pt x="485" y="55"/>
                      <a:pt x="459" y="42"/>
                      <a:pt x="431" y="29"/>
                    </a:cubicBezTo>
                    <a:cubicBezTo>
                      <a:pt x="379" y="10"/>
                      <a:pt x="328" y="0"/>
                      <a:pt x="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6"/>
              <p:cNvSpPr/>
              <p:nvPr/>
            </p:nvSpPr>
            <p:spPr>
              <a:xfrm>
                <a:off x="2933459" y="1702561"/>
                <a:ext cx="39107" cy="37776"/>
              </a:xfrm>
              <a:custGeom>
                <a:avLst/>
                <a:gdLst/>
                <a:ahLst/>
                <a:cxnLst/>
                <a:rect l="l" t="t" r="r" b="b"/>
                <a:pathLst>
                  <a:path w="1146" h="1107" extrusionOk="0">
                    <a:moveTo>
                      <a:pt x="332" y="0"/>
                    </a:moveTo>
                    <a:cubicBezTo>
                      <a:pt x="292" y="0"/>
                      <a:pt x="253" y="7"/>
                      <a:pt x="216" y="20"/>
                    </a:cubicBezTo>
                    <a:cubicBezTo>
                      <a:pt x="194" y="32"/>
                      <a:pt x="175" y="45"/>
                      <a:pt x="157" y="59"/>
                    </a:cubicBezTo>
                    <a:cubicBezTo>
                      <a:pt x="1" y="196"/>
                      <a:pt x="63" y="531"/>
                      <a:pt x="295" y="803"/>
                    </a:cubicBezTo>
                    <a:cubicBezTo>
                      <a:pt x="395" y="925"/>
                      <a:pt x="525" y="1020"/>
                      <a:pt x="671" y="1079"/>
                    </a:cubicBezTo>
                    <a:cubicBezTo>
                      <a:pt x="723" y="1097"/>
                      <a:pt x="773" y="1106"/>
                      <a:pt x="820" y="1106"/>
                    </a:cubicBezTo>
                    <a:cubicBezTo>
                      <a:pt x="886" y="1106"/>
                      <a:pt x="945" y="1088"/>
                      <a:pt x="993" y="1048"/>
                    </a:cubicBezTo>
                    <a:cubicBezTo>
                      <a:pt x="1145" y="908"/>
                      <a:pt x="1083" y="575"/>
                      <a:pt x="855" y="304"/>
                    </a:cubicBezTo>
                    <a:cubicBezTo>
                      <a:pt x="740" y="169"/>
                      <a:pt x="602" y="74"/>
                      <a:pt x="477" y="30"/>
                    </a:cubicBezTo>
                    <a:cubicBezTo>
                      <a:pt x="451" y="18"/>
                      <a:pt x="421" y="10"/>
                      <a:pt x="392" y="5"/>
                    </a:cubicBezTo>
                    <a:cubicBezTo>
                      <a:pt x="372" y="2"/>
                      <a:pt x="352" y="0"/>
                      <a:pt x="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6"/>
              <p:cNvSpPr/>
              <p:nvPr/>
            </p:nvSpPr>
            <p:spPr>
              <a:xfrm>
                <a:off x="2869748" y="1362403"/>
                <a:ext cx="41769" cy="29313"/>
              </a:xfrm>
              <a:custGeom>
                <a:avLst/>
                <a:gdLst/>
                <a:ahLst/>
                <a:cxnLst/>
                <a:rect l="l" t="t" r="r" b="b"/>
                <a:pathLst>
                  <a:path w="1224" h="859" extrusionOk="0">
                    <a:moveTo>
                      <a:pt x="524" y="0"/>
                    </a:moveTo>
                    <a:cubicBezTo>
                      <a:pt x="400" y="61"/>
                      <a:pt x="46" y="222"/>
                      <a:pt x="0" y="225"/>
                    </a:cubicBezTo>
                    <a:cubicBezTo>
                      <a:pt x="209" y="504"/>
                      <a:pt x="472" y="780"/>
                      <a:pt x="679" y="825"/>
                    </a:cubicBezTo>
                    <a:cubicBezTo>
                      <a:pt x="797" y="850"/>
                      <a:pt x="920" y="859"/>
                      <a:pt x="1046" y="859"/>
                    </a:cubicBezTo>
                    <a:cubicBezTo>
                      <a:pt x="1104" y="859"/>
                      <a:pt x="1164" y="857"/>
                      <a:pt x="1224" y="854"/>
                    </a:cubicBezTo>
                    <a:cubicBezTo>
                      <a:pt x="1217" y="844"/>
                      <a:pt x="1212" y="833"/>
                      <a:pt x="1209" y="821"/>
                    </a:cubicBezTo>
                    <a:cubicBezTo>
                      <a:pt x="1194" y="784"/>
                      <a:pt x="1175" y="747"/>
                      <a:pt x="1152" y="715"/>
                    </a:cubicBezTo>
                    <a:cubicBezTo>
                      <a:pt x="1074" y="601"/>
                      <a:pt x="989" y="494"/>
                      <a:pt x="894" y="396"/>
                    </a:cubicBezTo>
                    <a:cubicBezTo>
                      <a:pt x="785" y="279"/>
                      <a:pt x="618" y="150"/>
                      <a:pt x="524" y="0"/>
                    </a:cubicBezTo>
                    <a:close/>
                  </a:path>
                </a:pathLst>
              </a:custGeom>
              <a:solidFill>
                <a:srgbClr val="DD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6"/>
              <p:cNvSpPr/>
              <p:nvPr/>
            </p:nvSpPr>
            <p:spPr>
              <a:xfrm>
                <a:off x="2852822" y="1225186"/>
                <a:ext cx="182501" cy="163868"/>
              </a:xfrm>
              <a:custGeom>
                <a:avLst/>
                <a:gdLst/>
                <a:ahLst/>
                <a:cxnLst/>
                <a:rect l="l" t="t" r="r" b="b"/>
                <a:pathLst>
                  <a:path w="5348" h="4802" extrusionOk="0">
                    <a:moveTo>
                      <a:pt x="2280" y="1"/>
                    </a:moveTo>
                    <a:cubicBezTo>
                      <a:pt x="2273" y="1"/>
                      <a:pt x="2266" y="1"/>
                      <a:pt x="2259" y="1"/>
                    </a:cubicBezTo>
                    <a:cubicBezTo>
                      <a:pt x="1861" y="18"/>
                      <a:pt x="1493" y="165"/>
                      <a:pt x="1114" y="270"/>
                    </a:cubicBezTo>
                    <a:cubicBezTo>
                      <a:pt x="954" y="313"/>
                      <a:pt x="767" y="340"/>
                      <a:pt x="579" y="340"/>
                    </a:cubicBezTo>
                    <a:cubicBezTo>
                      <a:pt x="402" y="340"/>
                      <a:pt x="225" y="316"/>
                      <a:pt x="68" y="259"/>
                    </a:cubicBezTo>
                    <a:cubicBezTo>
                      <a:pt x="65" y="297"/>
                      <a:pt x="58" y="330"/>
                      <a:pt x="56" y="369"/>
                    </a:cubicBezTo>
                    <a:cubicBezTo>
                      <a:pt x="42" y="697"/>
                      <a:pt x="28" y="1027"/>
                      <a:pt x="22" y="1351"/>
                    </a:cubicBezTo>
                    <a:cubicBezTo>
                      <a:pt x="1" y="2238"/>
                      <a:pt x="30" y="3082"/>
                      <a:pt x="193" y="3790"/>
                    </a:cubicBezTo>
                    <a:cubicBezTo>
                      <a:pt x="201" y="3801"/>
                      <a:pt x="222" y="3807"/>
                      <a:pt x="246" y="3807"/>
                    </a:cubicBezTo>
                    <a:cubicBezTo>
                      <a:pt x="272" y="3807"/>
                      <a:pt x="302" y="3800"/>
                      <a:pt x="322" y="3783"/>
                    </a:cubicBezTo>
                    <a:cubicBezTo>
                      <a:pt x="467" y="3676"/>
                      <a:pt x="666" y="3597"/>
                      <a:pt x="853" y="3597"/>
                    </a:cubicBezTo>
                    <a:cubicBezTo>
                      <a:pt x="881" y="3597"/>
                      <a:pt x="908" y="3599"/>
                      <a:pt x="935" y="3602"/>
                    </a:cubicBezTo>
                    <a:cubicBezTo>
                      <a:pt x="989" y="3612"/>
                      <a:pt x="1038" y="3634"/>
                      <a:pt x="1081" y="3665"/>
                    </a:cubicBezTo>
                    <a:cubicBezTo>
                      <a:pt x="1120" y="3650"/>
                      <a:pt x="1159" y="3644"/>
                      <a:pt x="1199" y="3644"/>
                    </a:cubicBezTo>
                    <a:cubicBezTo>
                      <a:pt x="1464" y="3644"/>
                      <a:pt x="1746" y="3937"/>
                      <a:pt x="1902" y="4098"/>
                    </a:cubicBezTo>
                    <a:cubicBezTo>
                      <a:pt x="2070" y="4274"/>
                      <a:pt x="2308" y="4537"/>
                      <a:pt x="2301" y="4801"/>
                    </a:cubicBezTo>
                    <a:cubicBezTo>
                      <a:pt x="2897" y="4670"/>
                      <a:pt x="3446" y="4417"/>
                      <a:pt x="3677" y="4256"/>
                    </a:cubicBezTo>
                    <a:cubicBezTo>
                      <a:pt x="3838" y="4089"/>
                      <a:pt x="3998" y="3929"/>
                      <a:pt x="4237" y="3799"/>
                    </a:cubicBezTo>
                    <a:cubicBezTo>
                      <a:pt x="5348" y="3198"/>
                      <a:pt x="5287" y="2249"/>
                      <a:pt x="5095" y="1949"/>
                    </a:cubicBezTo>
                    <a:cubicBezTo>
                      <a:pt x="4995" y="1793"/>
                      <a:pt x="4895" y="1731"/>
                      <a:pt x="4795" y="1731"/>
                    </a:cubicBezTo>
                    <a:cubicBezTo>
                      <a:pt x="4429" y="1731"/>
                      <a:pt x="4059" y="2561"/>
                      <a:pt x="3699" y="2668"/>
                    </a:cubicBezTo>
                    <a:cubicBezTo>
                      <a:pt x="3682" y="2673"/>
                      <a:pt x="3667" y="2675"/>
                      <a:pt x="3653" y="2675"/>
                    </a:cubicBezTo>
                    <a:cubicBezTo>
                      <a:pt x="3282" y="2675"/>
                      <a:pt x="3738" y="1039"/>
                      <a:pt x="3009" y="392"/>
                    </a:cubicBezTo>
                    <a:cubicBezTo>
                      <a:pt x="2829" y="233"/>
                      <a:pt x="2573" y="1"/>
                      <a:pt x="2280" y="1"/>
                    </a:cubicBezTo>
                    <a:close/>
                  </a:path>
                </a:pathLst>
              </a:custGeom>
              <a:solidFill>
                <a:srgbClr val="DD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6"/>
              <p:cNvSpPr/>
              <p:nvPr/>
            </p:nvSpPr>
            <p:spPr>
              <a:xfrm>
                <a:off x="2917216" y="1387553"/>
                <a:ext cx="109029" cy="69786"/>
              </a:xfrm>
              <a:custGeom>
                <a:avLst/>
                <a:gdLst/>
                <a:ahLst/>
                <a:cxnLst/>
                <a:rect l="l" t="t" r="r" b="b"/>
                <a:pathLst>
                  <a:path w="3195" h="2045" extrusionOk="0">
                    <a:moveTo>
                      <a:pt x="2643" y="1"/>
                    </a:moveTo>
                    <a:lnTo>
                      <a:pt x="2643" y="1"/>
                    </a:lnTo>
                    <a:cubicBezTo>
                      <a:pt x="2562" y="66"/>
                      <a:pt x="2477" y="125"/>
                      <a:pt x="2388" y="180"/>
                    </a:cubicBezTo>
                    <a:cubicBezTo>
                      <a:pt x="2239" y="304"/>
                      <a:pt x="1147" y="1318"/>
                      <a:pt x="0" y="1403"/>
                    </a:cubicBezTo>
                    <a:cubicBezTo>
                      <a:pt x="150" y="1685"/>
                      <a:pt x="337" y="1933"/>
                      <a:pt x="554" y="2012"/>
                    </a:cubicBezTo>
                    <a:cubicBezTo>
                      <a:pt x="616" y="2035"/>
                      <a:pt x="687" y="2045"/>
                      <a:pt x="766" y="2045"/>
                    </a:cubicBezTo>
                    <a:cubicBezTo>
                      <a:pt x="1581" y="2045"/>
                      <a:pt x="3177" y="949"/>
                      <a:pt x="3195" y="937"/>
                    </a:cubicBezTo>
                    <a:cubicBezTo>
                      <a:pt x="3004" y="843"/>
                      <a:pt x="2815" y="758"/>
                      <a:pt x="2631" y="679"/>
                    </a:cubicBezTo>
                    <a:lnTo>
                      <a:pt x="2643" y="1"/>
                    </a:lnTo>
                    <a:close/>
                  </a:path>
                </a:pathLst>
              </a:custGeom>
              <a:solidFill>
                <a:srgbClr val="DD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6"/>
              <p:cNvSpPr/>
              <p:nvPr/>
            </p:nvSpPr>
            <p:spPr>
              <a:xfrm>
                <a:off x="2837124" y="1117283"/>
                <a:ext cx="245836" cy="318455"/>
              </a:xfrm>
              <a:custGeom>
                <a:avLst/>
                <a:gdLst/>
                <a:ahLst/>
                <a:cxnLst/>
                <a:rect l="l" t="t" r="r" b="b"/>
                <a:pathLst>
                  <a:path w="7204" h="9332" extrusionOk="0">
                    <a:moveTo>
                      <a:pt x="1480" y="7183"/>
                    </a:moveTo>
                    <a:cubicBezTo>
                      <a:pt x="1574" y="7333"/>
                      <a:pt x="1741" y="7462"/>
                      <a:pt x="1850" y="7579"/>
                    </a:cubicBezTo>
                    <a:cubicBezTo>
                      <a:pt x="1943" y="7677"/>
                      <a:pt x="2030" y="7784"/>
                      <a:pt x="2108" y="7898"/>
                    </a:cubicBezTo>
                    <a:cubicBezTo>
                      <a:pt x="2131" y="7930"/>
                      <a:pt x="2150" y="7967"/>
                      <a:pt x="2165" y="8004"/>
                    </a:cubicBezTo>
                    <a:cubicBezTo>
                      <a:pt x="2168" y="8016"/>
                      <a:pt x="2173" y="8027"/>
                      <a:pt x="2178" y="8037"/>
                    </a:cubicBezTo>
                    <a:cubicBezTo>
                      <a:pt x="2119" y="8040"/>
                      <a:pt x="2060" y="8042"/>
                      <a:pt x="2001" y="8042"/>
                    </a:cubicBezTo>
                    <a:cubicBezTo>
                      <a:pt x="1876" y="8042"/>
                      <a:pt x="1753" y="8033"/>
                      <a:pt x="1635" y="8008"/>
                    </a:cubicBezTo>
                    <a:cubicBezTo>
                      <a:pt x="1428" y="7963"/>
                      <a:pt x="1167" y="7687"/>
                      <a:pt x="956" y="7410"/>
                    </a:cubicBezTo>
                    <a:cubicBezTo>
                      <a:pt x="1001" y="7405"/>
                      <a:pt x="1354" y="7244"/>
                      <a:pt x="1480" y="7183"/>
                    </a:cubicBezTo>
                    <a:close/>
                    <a:moveTo>
                      <a:pt x="3251" y="0"/>
                    </a:moveTo>
                    <a:cubicBezTo>
                      <a:pt x="2697" y="0"/>
                      <a:pt x="2180" y="110"/>
                      <a:pt x="1738" y="307"/>
                    </a:cubicBezTo>
                    <a:cubicBezTo>
                      <a:pt x="819" y="624"/>
                      <a:pt x="55" y="1442"/>
                      <a:pt x="9" y="2445"/>
                    </a:cubicBezTo>
                    <a:cubicBezTo>
                      <a:pt x="1" y="2564"/>
                      <a:pt x="4" y="2682"/>
                      <a:pt x="17" y="2799"/>
                    </a:cubicBezTo>
                    <a:cubicBezTo>
                      <a:pt x="22" y="2822"/>
                      <a:pt x="29" y="2846"/>
                      <a:pt x="37" y="2869"/>
                    </a:cubicBezTo>
                    <a:cubicBezTo>
                      <a:pt x="99" y="3161"/>
                      <a:pt x="286" y="3332"/>
                      <a:pt x="528" y="3421"/>
                    </a:cubicBezTo>
                    <a:cubicBezTo>
                      <a:pt x="684" y="3477"/>
                      <a:pt x="861" y="3500"/>
                      <a:pt x="1036" y="3500"/>
                    </a:cubicBezTo>
                    <a:cubicBezTo>
                      <a:pt x="1226" y="3500"/>
                      <a:pt x="1414" y="3473"/>
                      <a:pt x="1576" y="3431"/>
                    </a:cubicBezTo>
                    <a:cubicBezTo>
                      <a:pt x="1955" y="3327"/>
                      <a:pt x="2323" y="3180"/>
                      <a:pt x="2720" y="3163"/>
                    </a:cubicBezTo>
                    <a:cubicBezTo>
                      <a:pt x="2727" y="3163"/>
                      <a:pt x="2734" y="3163"/>
                      <a:pt x="2741" y="3163"/>
                    </a:cubicBezTo>
                    <a:cubicBezTo>
                      <a:pt x="3033" y="3163"/>
                      <a:pt x="3289" y="3395"/>
                      <a:pt x="3471" y="3554"/>
                    </a:cubicBezTo>
                    <a:cubicBezTo>
                      <a:pt x="4198" y="4199"/>
                      <a:pt x="3742" y="5836"/>
                      <a:pt x="4113" y="5836"/>
                    </a:cubicBezTo>
                    <a:cubicBezTo>
                      <a:pt x="4127" y="5836"/>
                      <a:pt x="4142" y="5833"/>
                      <a:pt x="4159" y="5828"/>
                    </a:cubicBezTo>
                    <a:cubicBezTo>
                      <a:pt x="4519" y="5721"/>
                      <a:pt x="4889" y="4893"/>
                      <a:pt x="5256" y="4893"/>
                    </a:cubicBezTo>
                    <a:cubicBezTo>
                      <a:pt x="5356" y="4893"/>
                      <a:pt x="5456" y="4955"/>
                      <a:pt x="5555" y="5111"/>
                    </a:cubicBezTo>
                    <a:cubicBezTo>
                      <a:pt x="5748" y="5411"/>
                      <a:pt x="5809" y="6360"/>
                      <a:pt x="4697" y="6961"/>
                    </a:cubicBezTo>
                    <a:cubicBezTo>
                      <a:pt x="4458" y="7090"/>
                      <a:pt x="4298" y="7251"/>
                      <a:pt x="4139" y="7418"/>
                    </a:cubicBezTo>
                    <a:cubicBezTo>
                      <a:pt x="3908" y="7579"/>
                      <a:pt x="3359" y="7832"/>
                      <a:pt x="2761" y="7962"/>
                    </a:cubicBezTo>
                    <a:cubicBezTo>
                      <a:pt x="2768" y="7697"/>
                      <a:pt x="2530" y="7434"/>
                      <a:pt x="2364" y="7259"/>
                    </a:cubicBezTo>
                    <a:cubicBezTo>
                      <a:pt x="2208" y="7099"/>
                      <a:pt x="1924" y="6806"/>
                      <a:pt x="1660" y="6806"/>
                    </a:cubicBezTo>
                    <a:cubicBezTo>
                      <a:pt x="1620" y="6806"/>
                      <a:pt x="1581" y="6812"/>
                      <a:pt x="1543" y="6827"/>
                    </a:cubicBezTo>
                    <a:cubicBezTo>
                      <a:pt x="1498" y="6794"/>
                      <a:pt x="1449" y="6774"/>
                      <a:pt x="1397" y="6764"/>
                    </a:cubicBezTo>
                    <a:cubicBezTo>
                      <a:pt x="1369" y="6760"/>
                      <a:pt x="1340" y="6759"/>
                      <a:pt x="1312" y="6759"/>
                    </a:cubicBezTo>
                    <a:cubicBezTo>
                      <a:pt x="1124" y="6759"/>
                      <a:pt x="926" y="6838"/>
                      <a:pt x="782" y="6945"/>
                    </a:cubicBezTo>
                    <a:cubicBezTo>
                      <a:pt x="763" y="6962"/>
                      <a:pt x="733" y="6969"/>
                      <a:pt x="706" y="6969"/>
                    </a:cubicBezTo>
                    <a:cubicBezTo>
                      <a:pt x="682" y="6969"/>
                      <a:pt x="661" y="6963"/>
                      <a:pt x="653" y="6952"/>
                    </a:cubicBezTo>
                    <a:lnTo>
                      <a:pt x="649" y="6952"/>
                    </a:lnTo>
                    <a:cubicBezTo>
                      <a:pt x="704" y="7251"/>
                      <a:pt x="732" y="7861"/>
                      <a:pt x="835" y="8114"/>
                    </a:cubicBezTo>
                    <a:cubicBezTo>
                      <a:pt x="833" y="8154"/>
                      <a:pt x="835" y="8193"/>
                      <a:pt x="837" y="8233"/>
                    </a:cubicBezTo>
                    <a:cubicBezTo>
                      <a:pt x="843" y="8892"/>
                      <a:pt x="1394" y="9331"/>
                      <a:pt x="2187" y="9331"/>
                    </a:cubicBezTo>
                    <a:cubicBezTo>
                      <a:pt x="2197" y="9331"/>
                      <a:pt x="2207" y="9331"/>
                      <a:pt x="2218" y="9331"/>
                    </a:cubicBezTo>
                    <a:cubicBezTo>
                      <a:pt x="2260" y="9331"/>
                      <a:pt x="2305" y="9326"/>
                      <a:pt x="2347" y="9323"/>
                    </a:cubicBezTo>
                    <a:cubicBezTo>
                      <a:pt x="3494" y="9238"/>
                      <a:pt x="4587" y="8226"/>
                      <a:pt x="4735" y="8100"/>
                    </a:cubicBezTo>
                    <a:cubicBezTo>
                      <a:pt x="4824" y="8045"/>
                      <a:pt x="4909" y="7986"/>
                      <a:pt x="4990" y="7921"/>
                    </a:cubicBezTo>
                    <a:cubicBezTo>
                      <a:pt x="5356" y="7627"/>
                      <a:pt x="5673" y="7209"/>
                      <a:pt x="5872" y="6888"/>
                    </a:cubicBezTo>
                    <a:cubicBezTo>
                      <a:pt x="5908" y="6822"/>
                      <a:pt x="5949" y="6761"/>
                      <a:pt x="5987" y="6694"/>
                    </a:cubicBezTo>
                    <a:cubicBezTo>
                      <a:pt x="6162" y="6502"/>
                      <a:pt x="6313" y="6288"/>
                      <a:pt x="6438" y="6058"/>
                    </a:cubicBezTo>
                    <a:cubicBezTo>
                      <a:pt x="6911" y="5160"/>
                      <a:pt x="7203" y="4063"/>
                      <a:pt x="7041" y="3055"/>
                    </a:cubicBezTo>
                    <a:cubicBezTo>
                      <a:pt x="6906" y="2224"/>
                      <a:pt x="6538" y="1511"/>
                      <a:pt x="6003" y="1009"/>
                    </a:cubicBezTo>
                    <a:cubicBezTo>
                      <a:pt x="5888" y="898"/>
                      <a:pt x="5763" y="797"/>
                      <a:pt x="5632" y="708"/>
                    </a:cubicBezTo>
                    <a:cubicBezTo>
                      <a:pt x="5568" y="662"/>
                      <a:pt x="5496" y="621"/>
                      <a:pt x="5427" y="580"/>
                    </a:cubicBezTo>
                    <a:cubicBezTo>
                      <a:pt x="5338" y="524"/>
                      <a:pt x="5246" y="473"/>
                      <a:pt x="5147" y="426"/>
                    </a:cubicBezTo>
                    <a:cubicBezTo>
                      <a:pt x="5044" y="371"/>
                      <a:pt x="4939" y="325"/>
                      <a:pt x="4832" y="283"/>
                    </a:cubicBezTo>
                    <a:cubicBezTo>
                      <a:pt x="4594" y="197"/>
                      <a:pt x="4349" y="130"/>
                      <a:pt x="4101" y="84"/>
                    </a:cubicBezTo>
                    <a:cubicBezTo>
                      <a:pt x="3811" y="27"/>
                      <a:pt x="3527" y="0"/>
                      <a:pt x="3251" y="0"/>
                    </a:cubicBezTo>
                    <a:close/>
                  </a:path>
                </a:pathLst>
              </a:custGeom>
              <a:solidFill>
                <a:srgbClr val="A892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6"/>
              <p:cNvSpPr/>
              <p:nvPr/>
            </p:nvSpPr>
            <p:spPr>
              <a:xfrm>
                <a:off x="2530818" y="1335853"/>
                <a:ext cx="410421" cy="364182"/>
              </a:xfrm>
              <a:custGeom>
                <a:avLst/>
                <a:gdLst/>
                <a:ahLst/>
                <a:cxnLst/>
                <a:rect l="l" t="t" r="r" b="b"/>
                <a:pathLst>
                  <a:path w="12027" h="10672" extrusionOk="0">
                    <a:moveTo>
                      <a:pt x="1039" y="0"/>
                    </a:moveTo>
                    <a:cubicBezTo>
                      <a:pt x="747" y="0"/>
                      <a:pt x="534" y="66"/>
                      <a:pt x="380" y="174"/>
                    </a:cubicBezTo>
                    <a:cubicBezTo>
                      <a:pt x="132" y="345"/>
                      <a:pt x="40" y="619"/>
                      <a:pt x="20" y="898"/>
                    </a:cubicBezTo>
                    <a:cubicBezTo>
                      <a:pt x="0" y="1182"/>
                      <a:pt x="237" y="1585"/>
                      <a:pt x="559" y="1992"/>
                    </a:cubicBezTo>
                    <a:cubicBezTo>
                      <a:pt x="621" y="2071"/>
                      <a:pt x="685" y="2148"/>
                      <a:pt x="751" y="2227"/>
                    </a:cubicBezTo>
                    <a:cubicBezTo>
                      <a:pt x="1372" y="2951"/>
                      <a:pt x="2158" y="3626"/>
                      <a:pt x="2158" y="3626"/>
                    </a:cubicBezTo>
                    <a:lnTo>
                      <a:pt x="2166" y="3637"/>
                    </a:lnTo>
                    <a:lnTo>
                      <a:pt x="2344" y="3884"/>
                    </a:lnTo>
                    <a:lnTo>
                      <a:pt x="3851" y="5987"/>
                    </a:lnTo>
                    <a:lnTo>
                      <a:pt x="5553" y="8362"/>
                    </a:lnTo>
                    <a:lnTo>
                      <a:pt x="5884" y="8823"/>
                    </a:lnTo>
                    <a:cubicBezTo>
                      <a:pt x="5840" y="8979"/>
                      <a:pt x="6039" y="9134"/>
                      <a:pt x="6267" y="9357"/>
                    </a:cubicBezTo>
                    <a:lnTo>
                      <a:pt x="6837" y="10153"/>
                    </a:lnTo>
                    <a:cubicBezTo>
                      <a:pt x="7111" y="10482"/>
                      <a:pt x="7517" y="10671"/>
                      <a:pt x="7942" y="10671"/>
                    </a:cubicBezTo>
                    <a:cubicBezTo>
                      <a:pt x="7978" y="10671"/>
                      <a:pt x="8013" y="10670"/>
                      <a:pt x="8049" y="10668"/>
                    </a:cubicBezTo>
                    <a:cubicBezTo>
                      <a:pt x="8253" y="10648"/>
                      <a:pt x="8451" y="10594"/>
                      <a:pt x="8638" y="10510"/>
                    </a:cubicBezTo>
                    <a:lnTo>
                      <a:pt x="8640" y="10510"/>
                    </a:lnTo>
                    <a:lnTo>
                      <a:pt x="11029" y="9291"/>
                    </a:lnTo>
                    <a:lnTo>
                      <a:pt x="11113" y="9249"/>
                    </a:lnTo>
                    <a:lnTo>
                      <a:pt x="11478" y="9063"/>
                    </a:lnTo>
                    <a:lnTo>
                      <a:pt x="12026" y="8782"/>
                    </a:lnTo>
                    <a:lnTo>
                      <a:pt x="10729" y="6209"/>
                    </a:lnTo>
                    <a:lnTo>
                      <a:pt x="10530" y="6311"/>
                    </a:lnTo>
                    <a:lnTo>
                      <a:pt x="10341" y="6409"/>
                    </a:lnTo>
                    <a:lnTo>
                      <a:pt x="10059" y="6557"/>
                    </a:lnTo>
                    <a:lnTo>
                      <a:pt x="9428" y="6884"/>
                    </a:lnTo>
                    <a:lnTo>
                      <a:pt x="8277" y="7482"/>
                    </a:lnTo>
                    <a:lnTo>
                      <a:pt x="8070" y="7263"/>
                    </a:lnTo>
                    <a:lnTo>
                      <a:pt x="7638" y="6808"/>
                    </a:lnTo>
                    <a:lnTo>
                      <a:pt x="5290" y="4325"/>
                    </a:lnTo>
                    <a:lnTo>
                      <a:pt x="4907" y="3923"/>
                    </a:lnTo>
                    <a:lnTo>
                      <a:pt x="3654" y="2598"/>
                    </a:lnTo>
                    <a:lnTo>
                      <a:pt x="3602" y="2544"/>
                    </a:lnTo>
                    <a:cubicBezTo>
                      <a:pt x="3485" y="2292"/>
                      <a:pt x="3346" y="1846"/>
                      <a:pt x="3144" y="1525"/>
                    </a:cubicBezTo>
                    <a:cubicBezTo>
                      <a:pt x="2708" y="832"/>
                      <a:pt x="2249" y="212"/>
                      <a:pt x="1656" y="77"/>
                    </a:cubicBezTo>
                    <a:cubicBezTo>
                      <a:pt x="1419" y="24"/>
                      <a:pt x="1215" y="0"/>
                      <a:pt x="1039" y="0"/>
                    </a:cubicBezTo>
                    <a:close/>
                  </a:path>
                </a:pathLst>
              </a:custGeom>
              <a:solidFill>
                <a:srgbClr val="DD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6"/>
              <p:cNvSpPr/>
              <p:nvPr/>
            </p:nvSpPr>
            <p:spPr>
              <a:xfrm>
                <a:off x="2888464" y="1443206"/>
                <a:ext cx="255767" cy="200757"/>
              </a:xfrm>
              <a:custGeom>
                <a:avLst/>
                <a:gdLst/>
                <a:ahLst/>
                <a:cxnLst/>
                <a:rect l="l" t="t" r="r" b="b"/>
                <a:pathLst>
                  <a:path w="7495" h="5883" extrusionOk="0">
                    <a:moveTo>
                      <a:pt x="5546" y="1"/>
                    </a:moveTo>
                    <a:cubicBezTo>
                      <a:pt x="5470" y="1"/>
                      <a:pt x="5394" y="6"/>
                      <a:pt x="5318" y="15"/>
                    </a:cubicBezTo>
                    <a:cubicBezTo>
                      <a:pt x="5111" y="38"/>
                      <a:pt x="4909" y="97"/>
                      <a:pt x="4722" y="191"/>
                    </a:cubicBezTo>
                    <a:lnTo>
                      <a:pt x="311" y="2592"/>
                    </a:lnTo>
                    <a:lnTo>
                      <a:pt x="1" y="2761"/>
                    </a:lnTo>
                    <a:lnTo>
                      <a:pt x="193" y="3142"/>
                    </a:lnTo>
                    <a:lnTo>
                      <a:pt x="1492" y="5715"/>
                    </a:lnTo>
                    <a:lnTo>
                      <a:pt x="1576" y="5883"/>
                    </a:lnTo>
                    <a:lnTo>
                      <a:pt x="1875" y="5727"/>
                    </a:lnTo>
                    <a:lnTo>
                      <a:pt x="1986" y="5668"/>
                    </a:lnTo>
                    <a:lnTo>
                      <a:pt x="2054" y="5632"/>
                    </a:lnTo>
                    <a:lnTo>
                      <a:pt x="2229" y="5540"/>
                    </a:lnTo>
                    <a:lnTo>
                      <a:pt x="6351" y="3382"/>
                    </a:lnTo>
                    <a:cubicBezTo>
                      <a:pt x="6532" y="3286"/>
                      <a:pt x="6698" y="3162"/>
                      <a:pt x="6837" y="3011"/>
                    </a:cubicBezTo>
                    <a:cubicBezTo>
                      <a:pt x="7346" y="2474"/>
                      <a:pt x="7494" y="1661"/>
                      <a:pt x="7141" y="968"/>
                    </a:cubicBezTo>
                    <a:cubicBezTo>
                      <a:pt x="6826" y="351"/>
                      <a:pt x="6198" y="1"/>
                      <a:pt x="5546"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2" name="Google Shape;1402;p46"/>
            <p:cNvGrpSpPr/>
            <p:nvPr/>
          </p:nvGrpSpPr>
          <p:grpSpPr>
            <a:xfrm>
              <a:off x="1745975" y="2285875"/>
              <a:ext cx="1014500" cy="2123075"/>
              <a:chOff x="1822600" y="2266725"/>
              <a:chExt cx="1014500" cy="2123075"/>
            </a:xfrm>
          </p:grpSpPr>
          <p:sp>
            <p:nvSpPr>
              <p:cNvPr id="1403" name="Google Shape;1403;p46"/>
              <p:cNvSpPr/>
              <p:nvPr/>
            </p:nvSpPr>
            <p:spPr>
              <a:xfrm>
                <a:off x="2042350" y="3904150"/>
                <a:ext cx="76425" cy="18500"/>
              </a:xfrm>
              <a:custGeom>
                <a:avLst/>
                <a:gdLst/>
                <a:ahLst/>
                <a:cxnLst/>
                <a:rect l="l" t="t" r="r" b="b"/>
                <a:pathLst>
                  <a:path w="3057" h="740" extrusionOk="0">
                    <a:moveTo>
                      <a:pt x="106" y="1"/>
                    </a:moveTo>
                    <a:lnTo>
                      <a:pt x="0" y="473"/>
                    </a:lnTo>
                    <a:lnTo>
                      <a:pt x="3057" y="739"/>
                    </a:lnTo>
                    <a:cubicBezTo>
                      <a:pt x="2947" y="615"/>
                      <a:pt x="2888" y="478"/>
                      <a:pt x="2888" y="330"/>
                    </a:cubicBezTo>
                    <a:lnTo>
                      <a:pt x="2888" y="59"/>
                    </a:lnTo>
                    <a:lnTo>
                      <a:pt x="1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6"/>
              <p:cNvSpPr/>
              <p:nvPr/>
            </p:nvSpPr>
            <p:spPr>
              <a:xfrm>
                <a:off x="2449400" y="3930650"/>
                <a:ext cx="24200" cy="3825"/>
              </a:xfrm>
              <a:custGeom>
                <a:avLst/>
                <a:gdLst/>
                <a:ahLst/>
                <a:cxnLst/>
                <a:rect l="l" t="t" r="r" b="b"/>
                <a:pathLst>
                  <a:path w="968" h="153" extrusionOk="0">
                    <a:moveTo>
                      <a:pt x="0" y="0"/>
                    </a:moveTo>
                    <a:lnTo>
                      <a:pt x="0" y="42"/>
                    </a:lnTo>
                    <a:lnTo>
                      <a:pt x="967" y="153"/>
                    </a:lnTo>
                    <a:lnTo>
                      <a:pt x="926" y="80"/>
                    </a:lnTo>
                    <a:lnTo>
                      <a:pt x="0" y="0"/>
                    </a:lnTo>
                    <a:close/>
                  </a:path>
                </a:pathLst>
              </a:custGeom>
              <a:solidFill>
                <a:srgbClr val="CCB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6"/>
              <p:cNvSpPr/>
              <p:nvPr/>
            </p:nvSpPr>
            <p:spPr>
              <a:xfrm>
                <a:off x="1914825" y="3884275"/>
                <a:ext cx="101175" cy="8925"/>
              </a:xfrm>
              <a:custGeom>
                <a:avLst/>
                <a:gdLst/>
                <a:ahLst/>
                <a:cxnLst/>
                <a:rect l="l" t="t" r="r" b="b"/>
                <a:pathLst>
                  <a:path w="4047" h="357" extrusionOk="0">
                    <a:moveTo>
                      <a:pt x="126" y="1"/>
                    </a:moveTo>
                    <a:lnTo>
                      <a:pt x="0" y="272"/>
                    </a:lnTo>
                    <a:lnTo>
                      <a:pt x="4043" y="357"/>
                    </a:lnTo>
                    <a:lnTo>
                      <a:pt x="4047" y="342"/>
                    </a:lnTo>
                    <a:lnTo>
                      <a:pt x="1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6"/>
              <p:cNvSpPr/>
              <p:nvPr/>
            </p:nvSpPr>
            <p:spPr>
              <a:xfrm>
                <a:off x="1908700" y="3901350"/>
                <a:ext cx="104900" cy="11925"/>
              </a:xfrm>
              <a:custGeom>
                <a:avLst/>
                <a:gdLst/>
                <a:ahLst/>
                <a:cxnLst/>
                <a:rect l="l" t="t" r="r" b="b"/>
                <a:pathLst>
                  <a:path w="4196" h="477" extrusionOk="0">
                    <a:moveTo>
                      <a:pt x="55" y="0"/>
                    </a:moveTo>
                    <a:lnTo>
                      <a:pt x="0" y="119"/>
                    </a:lnTo>
                    <a:lnTo>
                      <a:pt x="4108" y="477"/>
                    </a:lnTo>
                    <a:lnTo>
                      <a:pt x="4196" y="86"/>
                    </a:lnTo>
                    <a:lnTo>
                      <a:pt x="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6"/>
              <p:cNvSpPr/>
              <p:nvPr/>
            </p:nvSpPr>
            <p:spPr>
              <a:xfrm>
                <a:off x="2193150" y="3914250"/>
                <a:ext cx="97775" cy="23425"/>
              </a:xfrm>
              <a:custGeom>
                <a:avLst/>
                <a:gdLst/>
                <a:ahLst/>
                <a:cxnLst/>
                <a:rect l="l" t="t" r="r" b="b"/>
                <a:pathLst>
                  <a:path w="3911" h="937" extrusionOk="0">
                    <a:moveTo>
                      <a:pt x="497" y="1"/>
                    </a:moveTo>
                    <a:cubicBezTo>
                      <a:pt x="464" y="231"/>
                      <a:pt x="282" y="438"/>
                      <a:pt x="0" y="595"/>
                    </a:cubicBezTo>
                    <a:lnTo>
                      <a:pt x="3911" y="936"/>
                    </a:lnTo>
                    <a:cubicBezTo>
                      <a:pt x="3907" y="754"/>
                      <a:pt x="3904" y="572"/>
                      <a:pt x="3899" y="390"/>
                    </a:cubicBezTo>
                    <a:lnTo>
                      <a:pt x="4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6"/>
              <p:cNvSpPr/>
              <p:nvPr/>
            </p:nvSpPr>
            <p:spPr>
              <a:xfrm>
                <a:off x="1848125" y="3929900"/>
                <a:ext cx="46400" cy="54150"/>
              </a:xfrm>
              <a:custGeom>
                <a:avLst/>
                <a:gdLst/>
                <a:ahLst/>
                <a:cxnLst/>
                <a:rect l="l" t="t" r="r" b="b"/>
                <a:pathLst>
                  <a:path w="1856" h="2166" extrusionOk="0">
                    <a:moveTo>
                      <a:pt x="623" y="1"/>
                    </a:moveTo>
                    <a:cubicBezTo>
                      <a:pt x="623" y="1"/>
                      <a:pt x="286" y="486"/>
                      <a:pt x="143" y="948"/>
                    </a:cubicBezTo>
                    <a:cubicBezTo>
                      <a:pt x="1" y="1411"/>
                      <a:pt x="19" y="1832"/>
                      <a:pt x="620" y="2080"/>
                    </a:cubicBezTo>
                    <a:cubicBezTo>
                      <a:pt x="760" y="2139"/>
                      <a:pt x="912" y="2165"/>
                      <a:pt x="1063" y="2165"/>
                    </a:cubicBezTo>
                    <a:cubicBezTo>
                      <a:pt x="1370" y="2165"/>
                      <a:pt x="1672" y="2055"/>
                      <a:pt x="1855" y="1876"/>
                    </a:cubicBezTo>
                    <a:lnTo>
                      <a:pt x="1637" y="446"/>
                    </a:lnTo>
                    <a:cubicBezTo>
                      <a:pt x="1567" y="470"/>
                      <a:pt x="1484" y="483"/>
                      <a:pt x="1392" y="483"/>
                    </a:cubicBezTo>
                    <a:cubicBezTo>
                      <a:pt x="1317" y="483"/>
                      <a:pt x="1236" y="475"/>
                      <a:pt x="1153" y="456"/>
                    </a:cubicBezTo>
                    <a:cubicBezTo>
                      <a:pt x="822" y="381"/>
                      <a:pt x="584" y="178"/>
                      <a:pt x="62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6"/>
              <p:cNvSpPr/>
              <p:nvPr/>
            </p:nvSpPr>
            <p:spPr>
              <a:xfrm>
                <a:off x="1881875" y="3894900"/>
                <a:ext cx="66750" cy="353425"/>
              </a:xfrm>
              <a:custGeom>
                <a:avLst/>
                <a:gdLst/>
                <a:ahLst/>
                <a:cxnLst/>
                <a:rect l="l" t="t" r="r" b="b"/>
                <a:pathLst>
                  <a:path w="2670" h="14137" extrusionOk="0">
                    <a:moveTo>
                      <a:pt x="481" y="1"/>
                    </a:moveTo>
                    <a:cubicBezTo>
                      <a:pt x="437" y="1"/>
                      <a:pt x="391" y="8"/>
                      <a:pt x="346" y="23"/>
                    </a:cubicBezTo>
                    <a:cubicBezTo>
                      <a:pt x="116" y="99"/>
                      <a:pt x="0" y="354"/>
                      <a:pt x="91" y="579"/>
                    </a:cubicBezTo>
                    <a:lnTo>
                      <a:pt x="285" y="1846"/>
                    </a:lnTo>
                    <a:lnTo>
                      <a:pt x="505" y="3276"/>
                    </a:lnTo>
                    <a:lnTo>
                      <a:pt x="2164" y="14136"/>
                    </a:lnTo>
                    <a:lnTo>
                      <a:pt x="2669" y="11891"/>
                    </a:lnTo>
                    <a:lnTo>
                      <a:pt x="944" y="654"/>
                    </a:lnTo>
                    <a:lnTo>
                      <a:pt x="891" y="311"/>
                    </a:lnTo>
                    <a:lnTo>
                      <a:pt x="886" y="313"/>
                    </a:lnTo>
                    <a:cubicBezTo>
                      <a:pt x="835" y="123"/>
                      <a:pt x="666" y="1"/>
                      <a:pt x="4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6"/>
              <p:cNvSpPr/>
              <p:nvPr/>
            </p:nvSpPr>
            <p:spPr>
              <a:xfrm>
                <a:off x="1958200" y="4066875"/>
                <a:ext cx="336875" cy="222950"/>
              </a:xfrm>
              <a:custGeom>
                <a:avLst/>
                <a:gdLst/>
                <a:ahLst/>
                <a:cxnLst/>
                <a:rect l="l" t="t" r="r" b="b"/>
                <a:pathLst>
                  <a:path w="13475" h="8918" extrusionOk="0">
                    <a:moveTo>
                      <a:pt x="13445" y="0"/>
                    </a:moveTo>
                    <a:lnTo>
                      <a:pt x="252" y="7805"/>
                    </a:lnTo>
                    <a:lnTo>
                      <a:pt x="0" y="8918"/>
                    </a:lnTo>
                    <a:lnTo>
                      <a:pt x="13474" y="947"/>
                    </a:lnTo>
                    <a:cubicBezTo>
                      <a:pt x="13464" y="638"/>
                      <a:pt x="13455" y="321"/>
                      <a:pt x="134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6"/>
              <p:cNvSpPr/>
              <p:nvPr/>
            </p:nvSpPr>
            <p:spPr>
              <a:xfrm>
                <a:off x="2449575" y="3942150"/>
                <a:ext cx="45475" cy="56325"/>
              </a:xfrm>
              <a:custGeom>
                <a:avLst/>
                <a:gdLst/>
                <a:ahLst/>
                <a:cxnLst/>
                <a:rect l="l" t="t" r="r" b="b"/>
                <a:pathLst>
                  <a:path w="1819" h="2253" extrusionOk="0">
                    <a:moveTo>
                      <a:pt x="0" y="1"/>
                    </a:moveTo>
                    <a:lnTo>
                      <a:pt x="0" y="1"/>
                    </a:lnTo>
                    <a:cubicBezTo>
                      <a:pt x="2" y="125"/>
                      <a:pt x="3" y="249"/>
                      <a:pt x="5" y="373"/>
                    </a:cubicBezTo>
                    <a:lnTo>
                      <a:pt x="1386" y="494"/>
                    </a:lnTo>
                    <a:lnTo>
                      <a:pt x="25" y="1300"/>
                    </a:lnTo>
                    <a:cubicBezTo>
                      <a:pt x="32" y="1615"/>
                      <a:pt x="38" y="1933"/>
                      <a:pt x="48" y="2252"/>
                    </a:cubicBezTo>
                    <a:lnTo>
                      <a:pt x="1818" y="1204"/>
                    </a:lnTo>
                    <a:lnTo>
                      <a:pt x="1214" y="14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6"/>
              <p:cNvSpPr/>
              <p:nvPr/>
            </p:nvSpPr>
            <p:spPr>
              <a:xfrm>
                <a:off x="1900750" y="4335675"/>
                <a:ext cx="51075" cy="54125"/>
              </a:xfrm>
              <a:custGeom>
                <a:avLst/>
                <a:gdLst/>
                <a:ahLst/>
                <a:cxnLst/>
                <a:rect l="l" t="t" r="r" b="b"/>
                <a:pathLst>
                  <a:path w="2043" h="2165" extrusionOk="0">
                    <a:moveTo>
                      <a:pt x="623" y="0"/>
                    </a:moveTo>
                    <a:lnTo>
                      <a:pt x="623" y="0"/>
                    </a:lnTo>
                    <a:cubicBezTo>
                      <a:pt x="623" y="0"/>
                      <a:pt x="285" y="485"/>
                      <a:pt x="143" y="947"/>
                    </a:cubicBezTo>
                    <a:cubicBezTo>
                      <a:pt x="0" y="1409"/>
                      <a:pt x="18" y="1831"/>
                      <a:pt x="618" y="2080"/>
                    </a:cubicBezTo>
                    <a:cubicBezTo>
                      <a:pt x="758" y="2138"/>
                      <a:pt x="910" y="2165"/>
                      <a:pt x="1061" y="2165"/>
                    </a:cubicBezTo>
                    <a:cubicBezTo>
                      <a:pt x="1559" y="2165"/>
                      <a:pt x="2042" y="1877"/>
                      <a:pt x="2028" y="1480"/>
                    </a:cubicBezTo>
                    <a:cubicBezTo>
                      <a:pt x="2010" y="966"/>
                      <a:pt x="1825" y="272"/>
                      <a:pt x="1825" y="272"/>
                    </a:cubicBezTo>
                    <a:cubicBezTo>
                      <a:pt x="1795" y="403"/>
                      <a:pt x="1618" y="483"/>
                      <a:pt x="1391" y="483"/>
                    </a:cubicBezTo>
                    <a:cubicBezTo>
                      <a:pt x="1316" y="483"/>
                      <a:pt x="1235" y="474"/>
                      <a:pt x="1153" y="456"/>
                    </a:cubicBezTo>
                    <a:cubicBezTo>
                      <a:pt x="820" y="381"/>
                      <a:pt x="583" y="177"/>
                      <a:pt x="62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6"/>
              <p:cNvSpPr/>
              <p:nvPr/>
            </p:nvSpPr>
            <p:spPr>
              <a:xfrm>
                <a:off x="1862700" y="3408075"/>
                <a:ext cx="312825" cy="939675"/>
              </a:xfrm>
              <a:custGeom>
                <a:avLst/>
                <a:gdLst/>
                <a:ahLst/>
                <a:cxnLst/>
                <a:rect l="l" t="t" r="r" b="b"/>
                <a:pathLst>
                  <a:path w="12513" h="37587" extrusionOk="0">
                    <a:moveTo>
                      <a:pt x="9970" y="2333"/>
                    </a:moveTo>
                    <a:lnTo>
                      <a:pt x="6132" y="19390"/>
                    </a:lnTo>
                    <a:lnTo>
                      <a:pt x="6128" y="19405"/>
                    </a:lnTo>
                    <a:lnTo>
                      <a:pt x="2085" y="19320"/>
                    </a:lnTo>
                    <a:lnTo>
                      <a:pt x="2211" y="19049"/>
                    </a:lnTo>
                    <a:lnTo>
                      <a:pt x="9970" y="2333"/>
                    </a:lnTo>
                    <a:close/>
                    <a:moveTo>
                      <a:pt x="9725" y="0"/>
                    </a:moveTo>
                    <a:lnTo>
                      <a:pt x="45" y="20854"/>
                    </a:lnTo>
                    <a:lnTo>
                      <a:pt x="47" y="20854"/>
                    </a:lnTo>
                    <a:cubicBezTo>
                      <a:pt x="44" y="20860"/>
                      <a:pt x="42" y="20867"/>
                      <a:pt x="40" y="20874"/>
                    </a:cubicBezTo>
                    <a:cubicBezTo>
                      <a:pt x="1" y="21051"/>
                      <a:pt x="237" y="21254"/>
                      <a:pt x="570" y="21329"/>
                    </a:cubicBezTo>
                    <a:cubicBezTo>
                      <a:pt x="653" y="21348"/>
                      <a:pt x="734" y="21356"/>
                      <a:pt x="809" y="21356"/>
                    </a:cubicBezTo>
                    <a:cubicBezTo>
                      <a:pt x="900" y="21356"/>
                      <a:pt x="983" y="21343"/>
                      <a:pt x="1052" y="21319"/>
                    </a:cubicBezTo>
                    <a:lnTo>
                      <a:pt x="858" y="20052"/>
                    </a:lnTo>
                    <a:cubicBezTo>
                      <a:pt x="767" y="19827"/>
                      <a:pt x="883" y="19572"/>
                      <a:pt x="1113" y="19496"/>
                    </a:cubicBezTo>
                    <a:cubicBezTo>
                      <a:pt x="1158" y="19481"/>
                      <a:pt x="1204" y="19474"/>
                      <a:pt x="1248" y="19474"/>
                    </a:cubicBezTo>
                    <a:cubicBezTo>
                      <a:pt x="1432" y="19474"/>
                      <a:pt x="1602" y="19596"/>
                      <a:pt x="1651" y="19786"/>
                    </a:cubicBezTo>
                    <a:lnTo>
                      <a:pt x="1658" y="19784"/>
                    </a:lnTo>
                    <a:lnTo>
                      <a:pt x="1711" y="20127"/>
                    </a:lnTo>
                    <a:lnTo>
                      <a:pt x="1840" y="19850"/>
                    </a:lnTo>
                    <a:lnTo>
                      <a:pt x="1895" y="19731"/>
                    </a:lnTo>
                    <a:lnTo>
                      <a:pt x="6034" y="19817"/>
                    </a:lnTo>
                    <a:lnTo>
                      <a:pt x="5946" y="20208"/>
                    </a:lnTo>
                    <a:lnTo>
                      <a:pt x="3436" y="31364"/>
                    </a:lnTo>
                    <a:lnTo>
                      <a:pt x="2931" y="33609"/>
                    </a:lnTo>
                    <a:lnTo>
                      <a:pt x="2150" y="37086"/>
                    </a:lnTo>
                    <a:lnTo>
                      <a:pt x="2151" y="37086"/>
                    </a:lnTo>
                    <a:cubicBezTo>
                      <a:pt x="2148" y="37091"/>
                      <a:pt x="2146" y="37098"/>
                      <a:pt x="2145" y="37104"/>
                    </a:cubicBezTo>
                    <a:cubicBezTo>
                      <a:pt x="2105" y="37281"/>
                      <a:pt x="2342" y="37485"/>
                      <a:pt x="2675" y="37560"/>
                    </a:cubicBezTo>
                    <a:cubicBezTo>
                      <a:pt x="2757" y="37578"/>
                      <a:pt x="2838" y="37587"/>
                      <a:pt x="2913" y="37587"/>
                    </a:cubicBezTo>
                    <a:cubicBezTo>
                      <a:pt x="3140" y="37587"/>
                      <a:pt x="3317" y="37507"/>
                      <a:pt x="3347" y="37376"/>
                    </a:cubicBezTo>
                    <a:cubicBezTo>
                      <a:pt x="3348" y="37369"/>
                      <a:pt x="3350" y="37361"/>
                      <a:pt x="3350" y="37354"/>
                    </a:cubicBezTo>
                    <a:lnTo>
                      <a:pt x="3352" y="37354"/>
                    </a:lnTo>
                    <a:lnTo>
                      <a:pt x="3820" y="35270"/>
                    </a:lnTo>
                    <a:lnTo>
                      <a:pt x="4072" y="34157"/>
                    </a:lnTo>
                    <a:lnTo>
                      <a:pt x="4236" y="33430"/>
                    </a:lnTo>
                    <a:lnTo>
                      <a:pt x="11198" y="21069"/>
                    </a:lnTo>
                    <a:cubicBezTo>
                      <a:pt x="11059" y="21039"/>
                      <a:pt x="10923" y="20998"/>
                      <a:pt x="10791" y="20945"/>
                    </a:cubicBezTo>
                    <a:lnTo>
                      <a:pt x="4552" y="32020"/>
                    </a:lnTo>
                    <a:lnTo>
                      <a:pt x="7186" y="20316"/>
                    </a:lnTo>
                    <a:lnTo>
                      <a:pt x="7292" y="19844"/>
                    </a:lnTo>
                    <a:lnTo>
                      <a:pt x="10074" y="19902"/>
                    </a:lnTo>
                    <a:lnTo>
                      <a:pt x="10074" y="19486"/>
                    </a:lnTo>
                    <a:lnTo>
                      <a:pt x="7385" y="19431"/>
                    </a:lnTo>
                    <a:lnTo>
                      <a:pt x="11281" y="2126"/>
                    </a:lnTo>
                    <a:lnTo>
                      <a:pt x="11281" y="19370"/>
                    </a:lnTo>
                    <a:lnTo>
                      <a:pt x="11283" y="19370"/>
                    </a:lnTo>
                    <a:cubicBezTo>
                      <a:pt x="11281" y="19378"/>
                      <a:pt x="11281" y="19387"/>
                      <a:pt x="11281" y="19395"/>
                    </a:cubicBezTo>
                    <a:cubicBezTo>
                      <a:pt x="11281" y="19577"/>
                      <a:pt x="11556" y="19723"/>
                      <a:pt x="11897" y="19723"/>
                    </a:cubicBezTo>
                    <a:cubicBezTo>
                      <a:pt x="12238" y="19723"/>
                      <a:pt x="12513" y="19577"/>
                      <a:pt x="12513" y="19395"/>
                    </a:cubicBezTo>
                    <a:cubicBezTo>
                      <a:pt x="12513" y="19387"/>
                      <a:pt x="12513" y="19378"/>
                      <a:pt x="12511" y="19370"/>
                    </a:cubicBezTo>
                    <a:lnTo>
                      <a:pt x="12513" y="19370"/>
                    </a:lnTo>
                    <a:lnTo>
                      <a:pt x="12513" y="881"/>
                    </a:lnTo>
                    <a:cubicBezTo>
                      <a:pt x="12291" y="919"/>
                      <a:pt x="12066" y="939"/>
                      <a:pt x="11839" y="939"/>
                    </a:cubicBezTo>
                    <a:cubicBezTo>
                      <a:pt x="10784" y="939"/>
                      <a:pt x="9907" y="533"/>
                      <a:pt x="97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6"/>
              <p:cNvSpPr/>
              <p:nvPr/>
            </p:nvSpPr>
            <p:spPr>
              <a:xfrm>
                <a:off x="2502475" y="3988500"/>
                <a:ext cx="48025" cy="54125"/>
              </a:xfrm>
              <a:custGeom>
                <a:avLst/>
                <a:gdLst/>
                <a:ahLst/>
                <a:cxnLst/>
                <a:rect l="l" t="t" r="r" b="b"/>
                <a:pathLst>
                  <a:path w="1921" h="2165" extrusionOk="0">
                    <a:moveTo>
                      <a:pt x="1421" y="1"/>
                    </a:moveTo>
                    <a:lnTo>
                      <a:pt x="1421" y="1"/>
                    </a:lnTo>
                    <a:cubicBezTo>
                      <a:pt x="1460" y="176"/>
                      <a:pt x="1224" y="380"/>
                      <a:pt x="891" y="456"/>
                    </a:cubicBezTo>
                    <a:cubicBezTo>
                      <a:pt x="808" y="475"/>
                      <a:pt x="727" y="484"/>
                      <a:pt x="652" y="484"/>
                    </a:cubicBezTo>
                    <a:cubicBezTo>
                      <a:pt x="425" y="484"/>
                      <a:pt x="247" y="404"/>
                      <a:pt x="217" y="271"/>
                    </a:cubicBezTo>
                    <a:cubicBezTo>
                      <a:pt x="217" y="271"/>
                      <a:pt x="32" y="965"/>
                      <a:pt x="15" y="1481"/>
                    </a:cubicBezTo>
                    <a:cubicBezTo>
                      <a:pt x="1" y="1878"/>
                      <a:pt x="485" y="2165"/>
                      <a:pt x="982" y="2165"/>
                    </a:cubicBezTo>
                    <a:cubicBezTo>
                      <a:pt x="1133" y="2165"/>
                      <a:pt x="1284" y="2138"/>
                      <a:pt x="1424" y="2081"/>
                    </a:cubicBezTo>
                    <a:cubicBezTo>
                      <a:pt x="1697" y="1966"/>
                      <a:pt x="1848" y="1819"/>
                      <a:pt x="1921" y="1648"/>
                    </a:cubicBezTo>
                    <a:cubicBezTo>
                      <a:pt x="1886" y="1344"/>
                      <a:pt x="1851" y="1032"/>
                      <a:pt x="1815" y="713"/>
                    </a:cubicBezTo>
                    <a:cubicBezTo>
                      <a:pt x="1704" y="463"/>
                      <a:pt x="1573" y="224"/>
                      <a:pt x="14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6"/>
              <p:cNvSpPr/>
              <p:nvPr/>
            </p:nvSpPr>
            <p:spPr>
              <a:xfrm>
                <a:off x="2253700" y="3504750"/>
                <a:ext cx="53875" cy="125700"/>
              </a:xfrm>
              <a:custGeom>
                <a:avLst/>
                <a:gdLst/>
                <a:ahLst/>
                <a:cxnLst/>
                <a:rect l="l" t="t" r="r" b="b"/>
                <a:pathLst>
                  <a:path w="2155" h="5028" extrusionOk="0">
                    <a:moveTo>
                      <a:pt x="394" y="1"/>
                    </a:moveTo>
                    <a:cubicBezTo>
                      <a:pt x="267" y="522"/>
                      <a:pt x="131" y="1090"/>
                      <a:pt x="0" y="1690"/>
                    </a:cubicBezTo>
                    <a:lnTo>
                      <a:pt x="1894" y="5028"/>
                    </a:lnTo>
                    <a:cubicBezTo>
                      <a:pt x="1974" y="4403"/>
                      <a:pt x="2062" y="3759"/>
                      <a:pt x="2154" y="3102"/>
                    </a:cubicBezTo>
                    <a:lnTo>
                      <a:pt x="3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6"/>
              <p:cNvSpPr/>
              <p:nvPr/>
            </p:nvSpPr>
            <p:spPr>
              <a:xfrm>
                <a:off x="2185925" y="3410925"/>
                <a:ext cx="72925" cy="127550"/>
              </a:xfrm>
              <a:custGeom>
                <a:avLst/>
                <a:gdLst/>
                <a:ahLst/>
                <a:cxnLst/>
                <a:rect l="l" t="t" r="r" b="b"/>
                <a:pathLst>
                  <a:path w="2917" h="5102" extrusionOk="0">
                    <a:moveTo>
                      <a:pt x="975" y="0"/>
                    </a:moveTo>
                    <a:cubicBezTo>
                      <a:pt x="821" y="282"/>
                      <a:pt x="468" y="520"/>
                      <a:pt x="1" y="666"/>
                    </a:cubicBezTo>
                    <a:lnTo>
                      <a:pt x="2518" y="5102"/>
                    </a:lnTo>
                    <a:cubicBezTo>
                      <a:pt x="2653" y="4502"/>
                      <a:pt x="2789" y="3938"/>
                      <a:pt x="2917" y="3423"/>
                    </a:cubicBezTo>
                    <a:lnTo>
                      <a:pt x="9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6"/>
              <p:cNvSpPr/>
              <p:nvPr/>
            </p:nvSpPr>
            <p:spPr>
              <a:xfrm>
                <a:off x="2449150" y="3833575"/>
                <a:ext cx="34175" cy="61450"/>
              </a:xfrm>
              <a:custGeom>
                <a:avLst/>
                <a:gdLst/>
                <a:ahLst/>
                <a:cxnLst/>
                <a:rect l="l" t="t" r="r" b="b"/>
                <a:pathLst>
                  <a:path w="1367" h="2458" extrusionOk="0">
                    <a:moveTo>
                      <a:pt x="42" y="1"/>
                    </a:moveTo>
                    <a:cubicBezTo>
                      <a:pt x="14" y="663"/>
                      <a:pt x="1" y="1449"/>
                      <a:pt x="1" y="2314"/>
                    </a:cubicBezTo>
                    <a:lnTo>
                      <a:pt x="82" y="2458"/>
                    </a:lnTo>
                    <a:lnTo>
                      <a:pt x="562" y="2410"/>
                    </a:lnTo>
                    <a:cubicBezTo>
                      <a:pt x="828" y="2383"/>
                      <a:pt x="1097" y="2357"/>
                      <a:pt x="1366" y="2332"/>
                    </a:cubicBezTo>
                    <a:lnTo>
                      <a:pt x="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6"/>
              <p:cNvSpPr/>
              <p:nvPr/>
            </p:nvSpPr>
            <p:spPr>
              <a:xfrm>
                <a:off x="2449400" y="3898075"/>
                <a:ext cx="89600" cy="102500"/>
              </a:xfrm>
              <a:custGeom>
                <a:avLst/>
                <a:gdLst/>
                <a:ahLst/>
                <a:cxnLst/>
                <a:rect l="l" t="t" r="r" b="b"/>
                <a:pathLst>
                  <a:path w="3584" h="4100" extrusionOk="0">
                    <a:moveTo>
                      <a:pt x="1497" y="0"/>
                    </a:moveTo>
                    <a:cubicBezTo>
                      <a:pt x="1189" y="28"/>
                      <a:pt x="881" y="60"/>
                      <a:pt x="577" y="90"/>
                    </a:cubicBezTo>
                    <a:lnTo>
                      <a:pt x="214" y="126"/>
                    </a:lnTo>
                    <a:lnTo>
                      <a:pt x="926" y="1383"/>
                    </a:lnTo>
                    <a:lnTo>
                      <a:pt x="967" y="1456"/>
                    </a:lnTo>
                    <a:lnTo>
                      <a:pt x="0" y="1345"/>
                    </a:lnTo>
                    <a:lnTo>
                      <a:pt x="0" y="1345"/>
                    </a:lnTo>
                    <a:cubicBezTo>
                      <a:pt x="2" y="1484"/>
                      <a:pt x="5" y="1623"/>
                      <a:pt x="7" y="1764"/>
                    </a:cubicBezTo>
                    <a:lnTo>
                      <a:pt x="1221" y="1903"/>
                    </a:lnTo>
                    <a:lnTo>
                      <a:pt x="1825" y="2967"/>
                    </a:lnTo>
                    <a:lnTo>
                      <a:pt x="2337" y="3868"/>
                    </a:lnTo>
                    <a:lnTo>
                      <a:pt x="2338" y="3868"/>
                    </a:lnTo>
                    <a:cubicBezTo>
                      <a:pt x="2338" y="3875"/>
                      <a:pt x="2340" y="3881"/>
                      <a:pt x="2342" y="3888"/>
                    </a:cubicBezTo>
                    <a:cubicBezTo>
                      <a:pt x="2370" y="4020"/>
                      <a:pt x="2547" y="4100"/>
                      <a:pt x="2772" y="4100"/>
                    </a:cubicBezTo>
                    <a:cubicBezTo>
                      <a:pt x="2848" y="4100"/>
                      <a:pt x="2930" y="4091"/>
                      <a:pt x="3014" y="4072"/>
                    </a:cubicBezTo>
                    <a:cubicBezTo>
                      <a:pt x="3345" y="3997"/>
                      <a:pt x="3583" y="3793"/>
                      <a:pt x="3544" y="3616"/>
                    </a:cubicBezTo>
                    <a:cubicBezTo>
                      <a:pt x="3542" y="3610"/>
                      <a:pt x="3539" y="3603"/>
                      <a:pt x="3537" y="3598"/>
                    </a:cubicBezTo>
                    <a:lnTo>
                      <a:pt x="3539" y="3598"/>
                    </a:lnTo>
                    <a:lnTo>
                      <a:pt x="3534" y="3590"/>
                    </a:lnTo>
                    <a:cubicBezTo>
                      <a:pt x="3529" y="3575"/>
                      <a:pt x="3520" y="3560"/>
                      <a:pt x="3511" y="3548"/>
                    </a:cubicBezTo>
                    <a:lnTo>
                      <a:pt x="14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6"/>
              <p:cNvSpPr/>
              <p:nvPr/>
            </p:nvSpPr>
            <p:spPr>
              <a:xfrm>
                <a:off x="2136475" y="3978200"/>
                <a:ext cx="47300" cy="57325"/>
              </a:xfrm>
              <a:custGeom>
                <a:avLst/>
                <a:gdLst/>
                <a:ahLst/>
                <a:cxnLst/>
                <a:rect l="l" t="t" r="r" b="b"/>
                <a:pathLst>
                  <a:path w="1892" h="2293" extrusionOk="0">
                    <a:moveTo>
                      <a:pt x="0" y="1"/>
                    </a:moveTo>
                    <a:lnTo>
                      <a:pt x="0" y="1789"/>
                    </a:lnTo>
                    <a:cubicBezTo>
                      <a:pt x="0" y="2067"/>
                      <a:pt x="424" y="2292"/>
                      <a:pt x="946" y="2292"/>
                    </a:cubicBezTo>
                    <a:cubicBezTo>
                      <a:pt x="1467" y="2292"/>
                      <a:pt x="1891" y="2067"/>
                      <a:pt x="1891" y="1789"/>
                    </a:cubicBezTo>
                    <a:lnTo>
                      <a:pt x="1891" y="1"/>
                    </a:lnTo>
                    <a:cubicBezTo>
                      <a:pt x="1891" y="279"/>
                      <a:pt x="1467" y="504"/>
                      <a:pt x="946" y="504"/>
                    </a:cubicBezTo>
                    <a:cubicBezTo>
                      <a:pt x="424" y="504"/>
                      <a:pt x="0" y="27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6"/>
              <p:cNvSpPr/>
              <p:nvPr/>
            </p:nvSpPr>
            <p:spPr>
              <a:xfrm>
                <a:off x="2136475" y="3968675"/>
                <a:ext cx="47300" cy="22150"/>
              </a:xfrm>
              <a:custGeom>
                <a:avLst/>
                <a:gdLst/>
                <a:ahLst/>
                <a:cxnLst/>
                <a:rect l="l" t="t" r="r" b="b"/>
                <a:pathLst>
                  <a:path w="1892" h="886" extrusionOk="0">
                    <a:moveTo>
                      <a:pt x="330" y="1"/>
                    </a:moveTo>
                    <a:cubicBezTo>
                      <a:pt x="128" y="94"/>
                      <a:pt x="0" y="229"/>
                      <a:pt x="0" y="382"/>
                    </a:cubicBezTo>
                    <a:cubicBezTo>
                      <a:pt x="0" y="660"/>
                      <a:pt x="423" y="885"/>
                      <a:pt x="946" y="885"/>
                    </a:cubicBezTo>
                    <a:cubicBezTo>
                      <a:pt x="1467" y="885"/>
                      <a:pt x="1891" y="660"/>
                      <a:pt x="1891" y="382"/>
                    </a:cubicBezTo>
                    <a:cubicBezTo>
                      <a:pt x="1891" y="229"/>
                      <a:pt x="1764" y="92"/>
                      <a:pt x="1562" y="1"/>
                    </a:cubicBezTo>
                    <a:lnTo>
                      <a:pt x="1562" y="382"/>
                    </a:lnTo>
                    <a:cubicBezTo>
                      <a:pt x="1562" y="564"/>
                      <a:pt x="1285" y="710"/>
                      <a:pt x="946" y="710"/>
                    </a:cubicBezTo>
                    <a:cubicBezTo>
                      <a:pt x="605" y="710"/>
                      <a:pt x="330" y="564"/>
                      <a:pt x="330" y="382"/>
                    </a:cubicBezTo>
                    <a:lnTo>
                      <a:pt x="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6"/>
              <p:cNvSpPr/>
              <p:nvPr/>
            </p:nvSpPr>
            <p:spPr>
              <a:xfrm>
                <a:off x="2144700" y="3935250"/>
                <a:ext cx="30825" cy="51175"/>
              </a:xfrm>
              <a:custGeom>
                <a:avLst/>
                <a:gdLst/>
                <a:ahLst/>
                <a:cxnLst/>
                <a:rect l="l" t="t" r="r" b="b"/>
                <a:pathLst>
                  <a:path w="1233" h="2047" extrusionOk="0">
                    <a:moveTo>
                      <a:pt x="1" y="0"/>
                    </a:moveTo>
                    <a:lnTo>
                      <a:pt x="1" y="1719"/>
                    </a:lnTo>
                    <a:cubicBezTo>
                      <a:pt x="1" y="1901"/>
                      <a:pt x="276" y="2047"/>
                      <a:pt x="617" y="2047"/>
                    </a:cubicBezTo>
                    <a:cubicBezTo>
                      <a:pt x="958" y="2047"/>
                      <a:pt x="1233" y="1901"/>
                      <a:pt x="1233" y="1719"/>
                    </a:cubicBezTo>
                    <a:lnTo>
                      <a:pt x="1233" y="0"/>
                    </a:lnTo>
                    <a:cubicBezTo>
                      <a:pt x="1029" y="37"/>
                      <a:pt x="823" y="56"/>
                      <a:pt x="617" y="56"/>
                    </a:cubicBezTo>
                    <a:cubicBezTo>
                      <a:pt x="411" y="56"/>
                      <a:pt x="205" y="3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6"/>
              <p:cNvSpPr/>
              <p:nvPr/>
            </p:nvSpPr>
            <p:spPr>
              <a:xfrm>
                <a:off x="2144675" y="2815075"/>
                <a:ext cx="30850" cy="371000"/>
              </a:xfrm>
              <a:custGeom>
                <a:avLst/>
                <a:gdLst/>
                <a:ahLst/>
                <a:cxnLst/>
                <a:rect l="l" t="t" r="r" b="b"/>
                <a:pathLst>
                  <a:path w="1234" h="14840" extrusionOk="0">
                    <a:moveTo>
                      <a:pt x="0" y="1"/>
                    </a:moveTo>
                    <a:lnTo>
                      <a:pt x="0" y="14510"/>
                    </a:lnTo>
                    <a:cubicBezTo>
                      <a:pt x="2" y="14692"/>
                      <a:pt x="277" y="14839"/>
                      <a:pt x="618" y="14839"/>
                    </a:cubicBezTo>
                    <a:cubicBezTo>
                      <a:pt x="959" y="14839"/>
                      <a:pt x="1234" y="14692"/>
                      <a:pt x="1234" y="14511"/>
                    </a:cubicBezTo>
                    <a:lnTo>
                      <a:pt x="1234" y="2658"/>
                    </a:lnTo>
                    <a:cubicBezTo>
                      <a:pt x="1086" y="1781"/>
                      <a:pt x="934" y="837"/>
                      <a:pt x="793" y="34"/>
                    </a:cubicBezTo>
                    <a:cubicBezTo>
                      <a:pt x="717" y="37"/>
                      <a:pt x="638" y="41"/>
                      <a:pt x="560" y="41"/>
                    </a:cubicBezTo>
                    <a:cubicBezTo>
                      <a:pt x="373" y="41"/>
                      <a:pt x="186" y="2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6"/>
              <p:cNvSpPr/>
              <p:nvPr/>
            </p:nvSpPr>
            <p:spPr>
              <a:xfrm>
                <a:off x="2205550" y="3903775"/>
                <a:ext cx="85100" cy="20225"/>
              </a:xfrm>
              <a:custGeom>
                <a:avLst/>
                <a:gdLst/>
                <a:ahLst/>
                <a:cxnLst/>
                <a:rect l="l" t="t" r="r" b="b"/>
                <a:pathLst>
                  <a:path w="3404" h="809" extrusionOk="0">
                    <a:moveTo>
                      <a:pt x="6" y="1"/>
                    </a:moveTo>
                    <a:lnTo>
                      <a:pt x="6" y="345"/>
                    </a:lnTo>
                    <a:cubicBezTo>
                      <a:pt x="6" y="370"/>
                      <a:pt x="4" y="395"/>
                      <a:pt x="1" y="420"/>
                    </a:cubicBezTo>
                    <a:lnTo>
                      <a:pt x="3403" y="809"/>
                    </a:lnTo>
                    <a:cubicBezTo>
                      <a:pt x="3400" y="670"/>
                      <a:pt x="3397" y="529"/>
                      <a:pt x="3395" y="390"/>
                    </a:cubicBezTo>
                    <a:lnTo>
                      <a:pt x="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6"/>
              <p:cNvSpPr/>
              <p:nvPr/>
            </p:nvSpPr>
            <p:spPr>
              <a:xfrm>
                <a:off x="2104900" y="3275275"/>
                <a:ext cx="107550" cy="54625"/>
              </a:xfrm>
              <a:custGeom>
                <a:avLst/>
                <a:gdLst/>
                <a:ahLst/>
                <a:cxnLst/>
                <a:rect l="l" t="t" r="r" b="b"/>
                <a:pathLst>
                  <a:path w="4302" h="2185" extrusionOk="0">
                    <a:moveTo>
                      <a:pt x="1265" y="1"/>
                    </a:moveTo>
                    <a:cubicBezTo>
                      <a:pt x="520" y="180"/>
                      <a:pt x="2" y="580"/>
                      <a:pt x="2" y="1042"/>
                    </a:cubicBezTo>
                    <a:cubicBezTo>
                      <a:pt x="0" y="1673"/>
                      <a:pt x="964" y="2185"/>
                      <a:pt x="2151" y="2185"/>
                    </a:cubicBezTo>
                    <a:cubicBezTo>
                      <a:pt x="3338" y="2185"/>
                      <a:pt x="4302" y="1673"/>
                      <a:pt x="4302" y="1042"/>
                    </a:cubicBezTo>
                    <a:cubicBezTo>
                      <a:pt x="4302" y="603"/>
                      <a:pt x="3836" y="223"/>
                      <a:pt x="3154" y="31"/>
                    </a:cubicBezTo>
                    <a:lnTo>
                      <a:pt x="3154" y="676"/>
                    </a:lnTo>
                    <a:cubicBezTo>
                      <a:pt x="3154" y="954"/>
                      <a:pt x="2732" y="1180"/>
                      <a:pt x="2210" y="1180"/>
                    </a:cubicBezTo>
                    <a:cubicBezTo>
                      <a:pt x="1687" y="1180"/>
                      <a:pt x="1265" y="954"/>
                      <a:pt x="1265" y="676"/>
                    </a:cubicBezTo>
                    <a:lnTo>
                      <a:pt x="12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6"/>
              <p:cNvSpPr/>
              <p:nvPr/>
            </p:nvSpPr>
            <p:spPr>
              <a:xfrm>
                <a:off x="2104900" y="2771550"/>
                <a:ext cx="59625" cy="44550"/>
              </a:xfrm>
              <a:custGeom>
                <a:avLst/>
                <a:gdLst/>
                <a:ahLst/>
                <a:cxnLst/>
                <a:rect l="l" t="t" r="r" b="b"/>
                <a:pathLst>
                  <a:path w="2385" h="1782" extrusionOk="0">
                    <a:moveTo>
                      <a:pt x="0" y="0"/>
                    </a:moveTo>
                    <a:lnTo>
                      <a:pt x="0" y="639"/>
                    </a:lnTo>
                    <a:cubicBezTo>
                      <a:pt x="0" y="1167"/>
                      <a:pt x="676" y="1611"/>
                      <a:pt x="1593" y="1743"/>
                    </a:cubicBezTo>
                    <a:cubicBezTo>
                      <a:pt x="1777" y="1768"/>
                      <a:pt x="1964" y="1782"/>
                      <a:pt x="2151" y="1782"/>
                    </a:cubicBezTo>
                    <a:cubicBezTo>
                      <a:pt x="2229" y="1782"/>
                      <a:pt x="2308" y="1780"/>
                      <a:pt x="2384" y="1775"/>
                    </a:cubicBezTo>
                    <a:cubicBezTo>
                      <a:pt x="2346" y="1551"/>
                      <a:pt x="2308" y="1339"/>
                      <a:pt x="2272" y="1141"/>
                    </a:cubicBezTo>
                    <a:cubicBezTo>
                      <a:pt x="2232" y="1142"/>
                      <a:pt x="2191" y="1142"/>
                      <a:pt x="2151" y="1142"/>
                    </a:cubicBezTo>
                    <a:cubicBezTo>
                      <a:pt x="964" y="1142"/>
                      <a:pt x="0" y="63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6"/>
              <p:cNvSpPr/>
              <p:nvPr/>
            </p:nvSpPr>
            <p:spPr>
              <a:xfrm>
                <a:off x="2211275" y="2771550"/>
                <a:ext cx="1125" cy="8250"/>
              </a:xfrm>
              <a:custGeom>
                <a:avLst/>
                <a:gdLst/>
                <a:ahLst/>
                <a:cxnLst/>
                <a:rect l="l" t="t" r="r" b="b"/>
                <a:pathLst>
                  <a:path w="45" h="330" extrusionOk="0">
                    <a:moveTo>
                      <a:pt x="45" y="0"/>
                    </a:moveTo>
                    <a:cubicBezTo>
                      <a:pt x="45" y="80"/>
                      <a:pt x="30" y="159"/>
                      <a:pt x="0" y="233"/>
                    </a:cubicBezTo>
                    <a:cubicBezTo>
                      <a:pt x="15" y="265"/>
                      <a:pt x="30" y="298"/>
                      <a:pt x="45" y="330"/>
                    </a:cubicBezTo>
                    <a:lnTo>
                      <a:pt x="45" y="0"/>
                    </a:lnTo>
                    <a:close/>
                  </a:path>
                </a:pathLst>
              </a:custGeom>
              <a:solidFill>
                <a:srgbClr val="3F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6"/>
              <p:cNvSpPr/>
              <p:nvPr/>
            </p:nvSpPr>
            <p:spPr>
              <a:xfrm>
                <a:off x="2208125" y="2760350"/>
                <a:ext cx="4275" cy="17050"/>
              </a:xfrm>
              <a:custGeom>
                <a:avLst/>
                <a:gdLst/>
                <a:ahLst/>
                <a:cxnLst/>
                <a:rect l="l" t="t" r="r" b="b"/>
                <a:pathLst>
                  <a:path w="171" h="682" extrusionOk="0">
                    <a:moveTo>
                      <a:pt x="0" y="1"/>
                    </a:moveTo>
                    <a:cubicBezTo>
                      <a:pt x="0" y="256"/>
                      <a:pt x="4" y="418"/>
                      <a:pt x="4" y="418"/>
                    </a:cubicBezTo>
                    <a:cubicBezTo>
                      <a:pt x="45" y="506"/>
                      <a:pt x="85" y="594"/>
                      <a:pt x="126" y="681"/>
                    </a:cubicBezTo>
                    <a:cubicBezTo>
                      <a:pt x="156" y="607"/>
                      <a:pt x="171" y="528"/>
                      <a:pt x="171" y="448"/>
                    </a:cubicBezTo>
                    <a:cubicBezTo>
                      <a:pt x="171" y="289"/>
                      <a:pt x="110" y="138"/>
                      <a:pt x="0" y="1"/>
                    </a:cubicBezTo>
                    <a:close/>
                  </a:path>
                </a:pathLst>
              </a:custGeom>
              <a:solidFill>
                <a:srgbClr val="6B5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6"/>
              <p:cNvSpPr/>
              <p:nvPr/>
            </p:nvSpPr>
            <p:spPr>
              <a:xfrm>
                <a:off x="2104900" y="2746950"/>
                <a:ext cx="56800" cy="53175"/>
              </a:xfrm>
              <a:custGeom>
                <a:avLst/>
                <a:gdLst/>
                <a:ahLst/>
                <a:cxnLst/>
                <a:rect l="l" t="t" r="r" b="b"/>
                <a:pathLst>
                  <a:path w="2272" h="2127" extrusionOk="0">
                    <a:moveTo>
                      <a:pt x="1053" y="1"/>
                    </a:moveTo>
                    <a:cubicBezTo>
                      <a:pt x="422" y="199"/>
                      <a:pt x="0" y="565"/>
                      <a:pt x="0" y="984"/>
                    </a:cubicBezTo>
                    <a:cubicBezTo>
                      <a:pt x="0" y="1615"/>
                      <a:pt x="964" y="2126"/>
                      <a:pt x="2151" y="2126"/>
                    </a:cubicBezTo>
                    <a:cubicBezTo>
                      <a:pt x="2192" y="2126"/>
                      <a:pt x="2232" y="2126"/>
                      <a:pt x="2272" y="2125"/>
                    </a:cubicBezTo>
                    <a:cubicBezTo>
                      <a:pt x="2229" y="1893"/>
                      <a:pt x="2189" y="1681"/>
                      <a:pt x="2149" y="1497"/>
                    </a:cubicBezTo>
                    <a:cubicBezTo>
                      <a:pt x="1540" y="1481"/>
                      <a:pt x="1053" y="1213"/>
                      <a:pt x="1053" y="883"/>
                    </a:cubicBezTo>
                    <a:lnTo>
                      <a:pt x="10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6"/>
              <p:cNvSpPr/>
              <p:nvPr/>
            </p:nvSpPr>
            <p:spPr>
              <a:xfrm>
                <a:off x="2104925" y="3301325"/>
                <a:ext cx="107525" cy="130225"/>
              </a:xfrm>
              <a:custGeom>
                <a:avLst/>
                <a:gdLst/>
                <a:ahLst/>
                <a:cxnLst/>
                <a:rect l="l" t="t" r="r" b="b"/>
                <a:pathLst>
                  <a:path w="4301" h="5209" extrusionOk="0">
                    <a:moveTo>
                      <a:pt x="1" y="0"/>
                    </a:moveTo>
                    <a:lnTo>
                      <a:pt x="1" y="4067"/>
                    </a:lnTo>
                    <a:cubicBezTo>
                      <a:pt x="1" y="4136"/>
                      <a:pt x="12" y="4206"/>
                      <a:pt x="36" y="4272"/>
                    </a:cubicBezTo>
                    <a:cubicBezTo>
                      <a:pt x="218" y="4805"/>
                      <a:pt x="1095" y="5209"/>
                      <a:pt x="2150" y="5209"/>
                    </a:cubicBezTo>
                    <a:cubicBezTo>
                      <a:pt x="2377" y="5209"/>
                      <a:pt x="2602" y="5189"/>
                      <a:pt x="2825" y="5151"/>
                    </a:cubicBezTo>
                    <a:cubicBezTo>
                      <a:pt x="2966" y="5126"/>
                      <a:pt x="3105" y="5093"/>
                      <a:pt x="3243" y="5050"/>
                    </a:cubicBezTo>
                    <a:cubicBezTo>
                      <a:pt x="3710" y="4903"/>
                      <a:pt x="4062" y="4666"/>
                      <a:pt x="4216" y="4383"/>
                    </a:cubicBezTo>
                    <a:cubicBezTo>
                      <a:pt x="4269" y="4287"/>
                      <a:pt x="4299" y="4178"/>
                      <a:pt x="4301" y="4065"/>
                    </a:cubicBezTo>
                    <a:lnTo>
                      <a:pt x="4301" y="0"/>
                    </a:lnTo>
                    <a:cubicBezTo>
                      <a:pt x="4301" y="631"/>
                      <a:pt x="3337" y="1143"/>
                      <a:pt x="2150" y="1143"/>
                    </a:cubicBezTo>
                    <a:cubicBezTo>
                      <a:pt x="963" y="1143"/>
                      <a:pt x="1" y="63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6"/>
              <p:cNvSpPr/>
              <p:nvPr/>
            </p:nvSpPr>
            <p:spPr>
              <a:xfrm>
                <a:off x="2131225" y="2729350"/>
                <a:ext cx="27425" cy="55050"/>
              </a:xfrm>
              <a:custGeom>
                <a:avLst/>
                <a:gdLst/>
                <a:ahLst/>
                <a:cxnLst/>
                <a:rect l="l" t="t" r="r" b="b"/>
                <a:pathLst>
                  <a:path w="1097" h="2202" extrusionOk="0">
                    <a:moveTo>
                      <a:pt x="0" y="1"/>
                    </a:moveTo>
                    <a:lnTo>
                      <a:pt x="0" y="1589"/>
                    </a:lnTo>
                    <a:cubicBezTo>
                      <a:pt x="0" y="1917"/>
                      <a:pt x="485" y="2185"/>
                      <a:pt x="1096" y="2201"/>
                    </a:cubicBezTo>
                    <a:cubicBezTo>
                      <a:pt x="1066" y="2056"/>
                      <a:pt x="1037" y="1928"/>
                      <a:pt x="1010" y="1822"/>
                    </a:cubicBezTo>
                    <a:cubicBezTo>
                      <a:pt x="628" y="1241"/>
                      <a:pt x="292" y="63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6"/>
              <p:cNvSpPr/>
              <p:nvPr/>
            </p:nvSpPr>
            <p:spPr>
              <a:xfrm>
                <a:off x="2136475" y="3237950"/>
                <a:ext cx="47300" cy="22125"/>
              </a:xfrm>
              <a:custGeom>
                <a:avLst/>
                <a:gdLst/>
                <a:ahLst/>
                <a:cxnLst/>
                <a:rect l="l" t="t" r="r" b="b"/>
                <a:pathLst>
                  <a:path w="1892" h="885" extrusionOk="0">
                    <a:moveTo>
                      <a:pt x="330" y="0"/>
                    </a:moveTo>
                    <a:cubicBezTo>
                      <a:pt x="128" y="93"/>
                      <a:pt x="0" y="229"/>
                      <a:pt x="0" y="381"/>
                    </a:cubicBezTo>
                    <a:cubicBezTo>
                      <a:pt x="0" y="659"/>
                      <a:pt x="424" y="884"/>
                      <a:pt x="946" y="884"/>
                    </a:cubicBezTo>
                    <a:cubicBezTo>
                      <a:pt x="1467" y="884"/>
                      <a:pt x="1891" y="659"/>
                      <a:pt x="1891" y="381"/>
                    </a:cubicBezTo>
                    <a:cubicBezTo>
                      <a:pt x="1891" y="229"/>
                      <a:pt x="1764" y="93"/>
                      <a:pt x="1562" y="0"/>
                    </a:cubicBezTo>
                    <a:lnTo>
                      <a:pt x="1562" y="229"/>
                    </a:lnTo>
                    <a:cubicBezTo>
                      <a:pt x="1562" y="409"/>
                      <a:pt x="1287" y="557"/>
                      <a:pt x="946" y="557"/>
                    </a:cubicBezTo>
                    <a:cubicBezTo>
                      <a:pt x="605" y="557"/>
                      <a:pt x="330" y="409"/>
                      <a:pt x="330" y="229"/>
                    </a:cubicBezTo>
                    <a:lnTo>
                      <a:pt x="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6"/>
              <p:cNvSpPr/>
              <p:nvPr/>
            </p:nvSpPr>
            <p:spPr>
              <a:xfrm>
                <a:off x="2136475" y="3247500"/>
                <a:ext cx="47300" cy="57275"/>
              </a:xfrm>
              <a:custGeom>
                <a:avLst/>
                <a:gdLst/>
                <a:ahLst/>
                <a:cxnLst/>
                <a:rect l="l" t="t" r="r" b="b"/>
                <a:pathLst>
                  <a:path w="1892" h="2291" extrusionOk="0">
                    <a:moveTo>
                      <a:pt x="0" y="1"/>
                    </a:moveTo>
                    <a:lnTo>
                      <a:pt x="0" y="1789"/>
                    </a:lnTo>
                    <a:cubicBezTo>
                      <a:pt x="0" y="2065"/>
                      <a:pt x="424" y="2291"/>
                      <a:pt x="946" y="2291"/>
                    </a:cubicBezTo>
                    <a:cubicBezTo>
                      <a:pt x="1467" y="2291"/>
                      <a:pt x="1891" y="2065"/>
                      <a:pt x="1891" y="1789"/>
                    </a:cubicBezTo>
                    <a:lnTo>
                      <a:pt x="1891" y="1"/>
                    </a:lnTo>
                    <a:cubicBezTo>
                      <a:pt x="1891" y="277"/>
                      <a:pt x="1467" y="502"/>
                      <a:pt x="946" y="502"/>
                    </a:cubicBezTo>
                    <a:cubicBezTo>
                      <a:pt x="424" y="502"/>
                      <a:pt x="0" y="277"/>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6"/>
              <p:cNvSpPr/>
              <p:nvPr/>
            </p:nvSpPr>
            <p:spPr>
              <a:xfrm>
                <a:off x="2144700" y="3177850"/>
                <a:ext cx="30825" cy="74025"/>
              </a:xfrm>
              <a:custGeom>
                <a:avLst/>
                <a:gdLst/>
                <a:ahLst/>
                <a:cxnLst/>
                <a:rect l="l" t="t" r="r" b="b"/>
                <a:pathLst>
                  <a:path w="1233" h="2961" extrusionOk="0">
                    <a:moveTo>
                      <a:pt x="1" y="0"/>
                    </a:moveTo>
                    <a:lnTo>
                      <a:pt x="1" y="2633"/>
                    </a:lnTo>
                    <a:cubicBezTo>
                      <a:pt x="1" y="2813"/>
                      <a:pt x="276" y="2961"/>
                      <a:pt x="617" y="2961"/>
                    </a:cubicBezTo>
                    <a:cubicBezTo>
                      <a:pt x="958" y="2961"/>
                      <a:pt x="1233" y="2813"/>
                      <a:pt x="1233" y="2633"/>
                    </a:cubicBezTo>
                    <a:lnTo>
                      <a:pt x="1233" y="0"/>
                    </a:lnTo>
                    <a:cubicBezTo>
                      <a:pt x="1233" y="181"/>
                      <a:pt x="958" y="328"/>
                      <a:pt x="617" y="328"/>
                    </a:cubicBezTo>
                    <a:cubicBezTo>
                      <a:pt x="276" y="328"/>
                      <a:pt x="1" y="18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6"/>
              <p:cNvSpPr/>
              <p:nvPr/>
            </p:nvSpPr>
            <p:spPr>
              <a:xfrm>
                <a:off x="2205675" y="3892925"/>
                <a:ext cx="25" cy="25"/>
              </a:xfrm>
              <a:custGeom>
                <a:avLst/>
                <a:gdLst/>
                <a:ahLst/>
                <a:cxnLst/>
                <a:rect l="l" t="t" r="r" b="b"/>
                <a:pathLst>
                  <a:path w="1" h="1" extrusionOk="0">
                    <a:moveTo>
                      <a:pt x="1" y="1"/>
                    </a:moveTo>
                    <a:close/>
                  </a:path>
                </a:pathLst>
              </a:custGeom>
              <a:solidFill>
                <a:srgbClr val="3F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6"/>
              <p:cNvSpPr/>
              <p:nvPr/>
            </p:nvSpPr>
            <p:spPr>
              <a:xfrm>
                <a:off x="2114525" y="3892925"/>
                <a:ext cx="25" cy="25"/>
              </a:xfrm>
              <a:custGeom>
                <a:avLst/>
                <a:gdLst/>
                <a:ahLst/>
                <a:cxnLst/>
                <a:rect l="l" t="t" r="r" b="b"/>
                <a:pathLst>
                  <a:path w="1" h="1" extrusionOk="0">
                    <a:moveTo>
                      <a:pt x="1" y="1"/>
                    </a:moveTo>
                    <a:close/>
                  </a:path>
                </a:pathLst>
              </a:custGeom>
              <a:solidFill>
                <a:srgbClr val="3F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6"/>
              <p:cNvSpPr/>
              <p:nvPr/>
            </p:nvSpPr>
            <p:spPr>
              <a:xfrm>
                <a:off x="2114500" y="3892975"/>
                <a:ext cx="91200" cy="43700"/>
              </a:xfrm>
              <a:custGeom>
                <a:avLst/>
                <a:gdLst/>
                <a:ahLst/>
                <a:cxnLst/>
                <a:rect l="l" t="t" r="r" b="b"/>
                <a:pathLst>
                  <a:path w="3648" h="1748" extrusionOk="0">
                    <a:moveTo>
                      <a:pt x="0" y="1"/>
                    </a:moveTo>
                    <a:lnTo>
                      <a:pt x="0" y="777"/>
                    </a:lnTo>
                    <a:cubicBezTo>
                      <a:pt x="0" y="925"/>
                      <a:pt x="61" y="1062"/>
                      <a:pt x="171" y="1186"/>
                    </a:cubicBezTo>
                    <a:cubicBezTo>
                      <a:pt x="295" y="1330"/>
                      <a:pt x="484" y="1454"/>
                      <a:pt x="717" y="1549"/>
                    </a:cubicBezTo>
                    <a:cubicBezTo>
                      <a:pt x="850" y="1602"/>
                      <a:pt x="985" y="1643"/>
                      <a:pt x="1124" y="1673"/>
                    </a:cubicBezTo>
                    <a:cubicBezTo>
                      <a:pt x="1151" y="1680"/>
                      <a:pt x="1179" y="1684"/>
                      <a:pt x="1207" y="1689"/>
                    </a:cubicBezTo>
                    <a:cubicBezTo>
                      <a:pt x="1411" y="1728"/>
                      <a:pt x="1618" y="1747"/>
                      <a:pt x="1825" y="1747"/>
                    </a:cubicBezTo>
                    <a:cubicBezTo>
                      <a:pt x="2032" y="1747"/>
                      <a:pt x="2237" y="1729"/>
                      <a:pt x="2441" y="1691"/>
                    </a:cubicBezTo>
                    <a:cubicBezTo>
                      <a:pt x="2711" y="1640"/>
                      <a:pt x="2951" y="1554"/>
                      <a:pt x="3144" y="1446"/>
                    </a:cubicBezTo>
                    <a:cubicBezTo>
                      <a:pt x="3426" y="1289"/>
                      <a:pt x="3610" y="1082"/>
                      <a:pt x="3641" y="852"/>
                    </a:cubicBezTo>
                    <a:cubicBezTo>
                      <a:pt x="3644" y="827"/>
                      <a:pt x="3648" y="802"/>
                      <a:pt x="3648" y="777"/>
                    </a:cubicBezTo>
                    <a:lnTo>
                      <a:pt x="3648" y="1"/>
                    </a:lnTo>
                    <a:cubicBezTo>
                      <a:pt x="3648" y="535"/>
                      <a:pt x="2831" y="969"/>
                      <a:pt x="1823" y="969"/>
                    </a:cubicBezTo>
                    <a:cubicBezTo>
                      <a:pt x="816" y="969"/>
                      <a:pt x="0" y="535"/>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6"/>
              <p:cNvSpPr/>
              <p:nvPr/>
            </p:nvSpPr>
            <p:spPr>
              <a:xfrm>
                <a:off x="2114525" y="3870125"/>
                <a:ext cx="91175" cy="47100"/>
              </a:xfrm>
              <a:custGeom>
                <a:avLst/>
                <a:gdLst/>
                <a:ahLst/>
                <a:cxnLst/>
                <a:rect l="l" t="t" r="r" b="b"/>
                <a:pathLst>
                  <a:path w="3647" h="1884" extrusionOk="0">
                    <a:moveTo>
                      <a:pt x="1208" y="1"/>
                    </a:moveTo>
                    <a:cubicBezTo>
                      <a:pt x="504" y="135"/>
                      <a:pt x="1" y="492"/>
                      <a:pt x="1" y="913"/>
                    </a:cubicBezTo>
                    <a:cubicBezTo>
                      <a:pt x="1" y="1449"/>
                      <a:pt x="817" y="1883"/>
                      <a:pt x="1824" y="1883"/>
                    </a:cubicBezTo>
                    <a:cubicBezTo>
                      <a:pt x="2830" y="1883"/>
                      <a:pt x="3647" y="1449"/>
                      <a:pt x="3647" y="913"/>
                    </a:cubicBezTo>
                    <a:cubicBezTo>
                      <a:pt x="3647" y="492"/>
                      <a:pt x="3143" y="135"/>
                      <a:pt x="2440" y="1"/>
                    </a:cubicBezTo>
                    <a:lnTo>
                      <a:pt x="2440" y="888"/>
                    </a:lnTo>
                    <a:lnTo>
                      <a:pt x="2438" y="888"/>
                    </a:lnTo>
                    <a:cubicBezTo>
                      <a:pt x="2440" y="896"/>
                      <a:pt x="2440" y="905"/>
                      <a:pt x="2440" y="913"/>
                    </a:cubicBezTo>
                    <a:cubicBezTo>
                      <a:pt x="2440" y="1095"/>
                      <a:pt x="2165" y="1241"/>
                      <a:pt x="1824" y="1241"/>
                    </a:cubicBezTo>
                    <a:cubicBezTo>
                      <a:pt x="1483" y="1241"/>
                      <a:pt x="1208" y="1095"/>
                      <a:pt x="1208" y="913"/>
                    </a:cubicBezTo>
                    <a:cubicBezTo>
                      <a:pt x="1208" y="905"/>
                      <a:pt x="1208" y="896"/>
                      <a:pt x="1210" y="888"/>
                    </a:cubicBezTo>
                    <a:lnTo>
                      <a:pt x="1208" y="888"/>
                    </a:lnTo>
                    <a:lnTo>
                      <a:pt x="12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6"/>
              <p:cNvSpPr/>
              <p:nvPr/>
            </p:nvSpPr>
            <p:spPr>
              <a:xfrm>
                <a:off x="2104900" y="2675225"/>
                <a:ext cx="19600" cy="38025"/>
              </a:xfrm>
              <a:custGeom>
                <a:avLst/>
                <a:gdLst/>
                <a:ahLst/>
                <a:cxnLst/>
                <a:rect l="l" t="t" r="r" b="b"/>
                <a:pathLst>
                  <a:path w="784" h="1521" extrusionOk="0">
                    <a:moveTo>
                      <a:pt x="0" y="0"/>
                    </a:moveTo>
                    <a:lnTo>
                      <a:pt x="0" y="638"/>
                    </a:lnTo>
                    <a:cubicBezTo>
                      <a:pt x="0" y="994"/>
                      <a:pt x="305" y="1310"/>
                      <a:pt x="783" y="1520"/>
                    </a:cubicBezTo>
                    <a:cubicBezTo>
                      <a:pt x="689" y="1270"/>
                      <a:pt x="608" y="1015"/>
                      <a:pt x="542" y="757"/>
                    </a:cubicBezTo>
                    <a:cubicBezTo>
                      <a:pt x="205" y="555"/>
                      <a:pt x="0" y="29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6"/>
              <p:cNvSpPr/>
              <p:nvPr/>
            </p:nvSpPr>
            <p:spPr>
              <a:xfrm>
                <a:off x="2104900" y="2666900"/>
                <a:ext cx="13550" cy="27250"/>
              </a:xfrm>
              <a:custGeom>
                <a:avLst/>
                <a:gdLst/>
                <a:ahLst/>
                <a:cxnLst/>
                <a:rect l="l" t="t" r="r" b="b"/>
                <a:pathLst>
                  <a:path w="542" h="1090" extrusionOk="0">
                    <a:moveTo>
                      <a:pt x="93" y="0"/>
                    </a:moveTo>
                    <a:cubicBezTo>
                      <a:pt x="33" y="100"/>
                      <a:pt x="0" y="214"/>
                      <a:pt x="0" y="332"/>
                    </a:cubicBezTo>
                    <a:cubicBezTo>
                      <a:pt x="0" y="623"/>
                      <a:pt x="205" y="888"/>
                      <a:pt x="542" y="1090"/>
                    </a:cubicBezTo>
                    <a:cubicBezTo>
                      <a:pt x="462" y="777"/>
                      <a:pt x="411" y="467"/>
                      <a:pt x="402" y="174"/>
                    </a:cubicBezTo>
                    <a:lnTo>
                      <a:pt x="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6"/>
              <p:cNvSpPr/>
              <p:nvPr/>
            </p:nvSpPr>
            <p:spPr>
              <a:xfrm>
                <a:off x="1843500" y="2460050"/>
                <a:ext cx="100" cy="75"/>
              </a:xfrm>
              <a:custGeom>
                <a:avLst/>
                <a:gdLst/>
                <a:ahLst/>
                <a:cxnLst/>
                <a:rect l="l" t="t" r="r" b="b"/>
                <a:pathLst>
                  <a:path w="4" h="3" extrusionOk="0">
                    <a:moveTo>
                      <a:pt x="4" y="3"/>
                    </a:moveTo>
                    <a:lnTo>
                      <a:pt x="4" y="3"/>
                    </a:lnTo>
                    <a:lnTo>
                      <a:pt x="0" y="1"/>
                    </a:lnTo>
                    <a:close/>
                  </a:path>
                </a:pathLst>
              </a:custGeom>
              <a:solidFill>
                <a:srgbClr val="3F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6"/>
              <p:cNvSpPr/>
              <p:nvPr/>
            </p:nvSpPr>
            <p:spPr>
              <a:xfrm>
                <a:off x="1822600" y="2318275"/>
                <a:ext cx="87900" cy="141400"/>
              </a:xfrm>
              <a:custGeom>
                <a:avLst/>
                <a:gdLst/>
                <a:ahLst/>
                <a:cxnLst/>
                <a:rect l="l" t="t" r="r" b="b"/>
                <a:pathLst>
                  <a:path w="3516" h="5656" extrusionOk="0">
                    <a:moveTo>
                      <a:pt x="2727" y="0"/>
                    </a:moveTo>
                    <a:cubicBezTo>
                      <a:pt x="2490" y="0"/>
                      <a:pt x="2228" y="75"/>
                      <a:pt x="1952" y="233"/>
                    </a:cubicBezTo>
                    <a:cubicBezTo>
                      <a:pt x="874" y="856"/>
                      <a:pt x="0" y="2526"/>
                      <a:pt x="0" y="3965"/>
                    </a:cubicBezTo>
                    <a:cubicBezTo>
                      <a:pt x="0" y="4687"/>
                      <a:pt x="220" y="5212"/>
                      <a:pt x="576" y="5478"/>
                    </a:cubicBezTo>
                    <a:lnTo>
                      <a:pt x="815" y="5655"/>
                    </a:lnTo>
                    <a:cubicBezTo>
                      <a:pt x="467" y="5386"/>
                      <a:pt x="250" y="4864"/>
                      <a:pt x="250" y="4150"/>
                    </a:cubicBezTo>
                    <a:cubicBezTo>
                      <a:pt x="250" y="2713"/>
                      <a:pt x="1124" y="1043"/>
                      <a:pt x="2204" y="420"/>
                    </a:cubicBezTo>
                    <a:cubicBezTo>
                      <a:pt x="2479" y="261"/>
                      <a:pt x="2741" y="186"/>
                      <a:pt x="2978" y="186"/>
                    </a:cubicBezTo>
                    <a:cubicBezTo>
                      <a:pt x="3177" y="186"/>
                      <a:pt x="3358" y="239"/>
                      <a:pt x="3515" y="339"/>
                    </a:cubicBezTo>
                    <a:lnTo>
                      <a:pt x="3404" y="260"/>
                    </a:lnTo>
                    <a:cubicBezTo>
                      <a:pt x="3346" y="207"/>
                      <a:pt x="3284" y="160"/>
                      <a:pt x="3216" y="122"/>
                    </a:cubicBezTo>
                    <a:lnTo>
                      <a:pt x="3214" y="122"/>
                    </a:lnTo>
                    <a:cubicBezTo>
                      <a:pt x="3069" y="42"/>
                      <a:pt x="2905" y="0"/>
                      <a:pt x="27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6"/>
              <p:cNvSpPr/>
              <p:nvPr/>
            </p:nvSpPr>
            <p:spPr>
              <a:xfrm>
                <a:off x="1828875" y="2322925"/>
                <a:ext cx="93050" cy="141875"/>
              </a:xfrm>
              <a:custGeom>
                <a:avLst/>
                <a:gdLst/>
                <a:ahLst/>
                <a:cxnLst/>
                <a:rect l="l" t="t" r="r" b="b"/>
                <a:pathLst>
                  <a:path w="3722" h="5675" extrusionOk="0">
                    <a:moveTo>
                      <a:pt x="2729" y="0"/>
                    </a:moveTo>
                    <a:cubicBezTo>
                      <a:pt x="2492" y="0"/>
                      <a:pt x="2230" y="75"/>
                      <a:pt x="1955" y="234"/>
                    </a:cubicBezTo>
                    <a:cubicBezTo>
                      <a:pt x="875" y="857"/>
                      <a:pt x="1" y="2527"/>
                      <a:pt x="1" y="3964"/>
                    </a:cubicBezTo>
                    <a:cubicBezTo>
                      <a:pt x="1" y="4678"/>
                      <a:pt x="216" y="5200"/>
                      <a:pt x="566" y="5468"/>
                    </a:cubicBezTo>
                    <a:cubicBezTo>
                      <a:pt x="572" y="5474"/>
                      <a:pt x="579" y="5479"/>
                      <a:pt x="587" y="5486"/>
                    </a:cubicBezTo>
                    <a:lnTo>
                      <a:pt x="590" y="5488"/>
                    </a:lnTo>
                    <a:cubicBezTo>
                      <a:pt x="760" y="5610"/>
                      <a:pt x="959" y="5675"/>
                      <a:pt x="1179" y="5675"/>
                    </a:cubicBezTo>
                    <a:cubicBezTo>
                      <a:pt x="1209" y="5675"/>
                      <a:pt x="1239" y="5674"/>
                      <a:pt x="1269" y="5671"/>
                    </a:cubicBezTo>
                    <a:cubicBezTo>
                      <a:pt x="1140" y="5640"/>
                      <a:pt x="1021" y="5579"/>
                      <a:pt x="917" y="5496"/>
                    </a:cubicBezTo>
                    <a:cubicBezTo>
                      <a:pt x="453" y="5317"/>
                      <a:pt x="153" y="4766"/>
                      <a:pt x="153" y="3948"/>
                    </a:cubicBezTo>
                    <a:cubicBezTo>
                      <a:pt x="153" y="2590"/>
                      <a:pt x="978" y="1016"/>
                      <a:pt x="1996" y="428"/>
                    </a:cubicBezTo>
                    <a:cubicBezTo>
                      <a:pt x="2255" y="278"/>
                      <a:pt x="2502" y="207"/>
                      <a:pt x="2726" y="207"/>
                    </a:cubicBezTo>
                    <a:cubicBezTo>
                      <a:pt x="2949" y="207"/>
                      <a:pt x="3150" y="278"/>
                      <a:pt x="3317" y="411"/>
                    </a:cubicBezTo>
                    <a:cubicBezTo>
                      <a:pt x="3476" y="474"/>
                      <a:pt x="3615" y="579"/>
                      <a:pt x="3721" y="713"/>
                    </a:cubicBezTo>
                    <a:cubicBezTo>
                      <a:pt x="3612" y="463"/>
                      <a:pt x="3456" y="272"/>
                      <a:pt x="3266" y="153"/>
                    </a:cubicBezTo>
                    <a:cubicBezTo>
                      <a:pt x="3108" y="53"/>
                      <a:pt x="2927" y="0"/>
                      <a:pt x="2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6"/>
              <p:cNvSpPr/>
              <p:nvPr/>
            </p:nvSpPr>
            <p:spPr>
              <a:xfrm>
                <a:off x="1832700" y="2328100"/>
                <a:ext cx="79125" cy="132225"/>
              </a:xfrm>
              <a:custGeom>
                <a:avLst/>
                <a:gdLst/>
                <a:ahLst/>
                <a:cxnLst/>
                <a:rect l="l" t="t" r="r" b="b"/>
                <a:pathLst>
                  <a:path w="3165" h="5289" extrusionOk="0">
                    <a:moveTo>
                      <a:pt x="2572" y="0"/>
                    </a:moveTo>
                    <a:cubicBezTo>
                      <a:pt x="2348" y="0"/>
                      <a:pt x="2102" y="71"/>
                      <a:pt x="1843" y="221"/>
                    </a:cubicBezTo>
                    <a:cubicBezTo>
                      <a:pt x="825" y="807"/>
                      <a:pt x="0" y="2383"/>
                      <a:pt x="0" y="3741"/>
                    </a:cubicBezTo>
                    <a:cubicBezTo>
                      <a:pt x="0" y="4559"/>
                      <a:pt x="302" y="5108"/>
                      <a:pt x="762" y="5289"/>
                    </a:cubicBezTo>
                    <a:cubicBezTo>
                      <a:pt x="441" y="5032"/>
                      <a:pt x="242" y="4544"/>
                      <a:pt x="242" y="3880"/>
                    </a:cubicBezTo>
                    <a:cubicBezTo>
                      <a:pt x="242" y="2522"/>
                      <a:pt x="1067" y="948"/>
                      <a:pt x="2083" y="360"/>
                    </a:cubicBezTo>
                    <a:cubicBezTo>
                      <a:pt x="2343" y="210"/>
                      <a:pt x="2590" y="139"/>
                      <a:pt x="2814" y="139"/>
                    </a:cubicBezTo>
                    <a:cubicBezTo>
                      <a:pt x="2938" y="139"/>
                      <a:pt x="3056" y="161"/>
                      <a:pt x="3164" y="203"/>
                    </a:cubicBezTo>
                    <a:cubicBezTo>
                      <a:pt x="2996" y="70"/>
                      <a:pt x="2796" y="0"/>
                      <a:pt x="2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6"/>
              <p:cNvSpPr/>
              <p:nvPr/>
            </p:nvSpPr>
            <p:spPr>
              <a:xfrm>
                <a:off x="1838700" y="2331575"/>
                <a:ext cx="85500" cy="133850"/>
              </a:xfrm>
              <a:custGeom>
                <a:avLst/>
                <a:gdLst/>
                <a:ahLst/>
                <a:cxnLst/>
                <a:rect l="l" t="t" r="r" b="b"/>
                <a:pathLst>
                  <a:path w="3420" h="5354" extrusionOk="0">
                    <a:moveTo>
                      <a:pt x="2573" y="0"/>
                    </a:moveTo>
                    <a:cubicBezTo>
                      <a:pt x="2349" y="0"/>
                      <a:pt x="2102" y="71"/>
                      <a:pt x="1843" y="221"/>
                    </a:cubicBezTo>
                    <a:cubicBezTo>
                      <a:pt x="825" y="809"/>
                      <a:pt x="0" y="2383"/>
                      <a:pt x="0" y="3741"/>
                    </a:cubicBezTo>
                    <a:cubicBezTo>
                      <a:pt x="0" y="4406"/>
                      <a:pt x="199" y="4893"/>
                      <a:pt x="522" y="5150"/>
                    </a:cubicBezTo>
                    <a:cubicBezTo>
                      <a:pt x="625" y="5233"/>
                      <a:pt x="744" y="5292"/>
                      <a:pt x="873" y="5325"/>
                    </a:cubicBezTo>
                    <a:cubicBezTo>
                      <a:pt x="953" y="5344"/>
                      <a:pt x="1034" y="5354"/>
                      <a:pt x="1116" y="5354"/>
                    </a:cubicBezTo>
                    <a:cubicBezTo>
                      <a:pt x="1164" y="5354"/>
                      <a:pt x="1212" y="5350"/>
                      <a:pt x="1260" y="5344"/>
                    </a:cubicBezTo>
                    <a:lnTo>
                      <a:pt x="775" y="5062"/>
                    </a:lnTo>
                    <a:cubicBezTo>
                      <a:pt x="754" y="5049"/>
                      <a:pt x="732" y="5041"/>
                      <a:pt x="712" y="5026"/>
                    </a:cubicBezTo>
                    <a:lnTo>
                      <a:pt x="706" y="5022"/>
                    </a:lnTo>
                    <a:lnTo>
                      <a:pt x="706" y="5019"/>
                    </a:lnTo>
                    <a:cubicBezTo>
                      <a:pt x="401" y="4779"/>
                      <a:pt x="212" y="4320"/>
                      <a:pt x="212" y="3693"/>
                    </a:cubicBezTo>
                    <a:cubicBezTo>
                      <a:pt x="212" y="2418"/>
                      <a:pt x="987" y="936"/>
                      <a:pt x="1944" y="383"/>
                    </a:cubicBezTo>
                    <a:cubicBezTo>
                      <a:pt x="2185" y="244"/>
                      <a:pt x="2414" y="179"/>
                      <a:pt x="2622" y="179"/>
                    </a:cubicBezTo>
                    <a:cubicBezTo>
                      <a:pt x="2812" y="179"/>
                      <a:pt x="2984" y="233"/>
                      <a:pt x="3131" y="334"/>
                    </a:cubicBezTo>
                    <a:lnTo>
                      <a:pt x="3133" y="330"/>
                    </a:lnTo>
                    <a:lnTo>
                      <a:pt x="3419" y="496"/>
                    </a:lnTo>
                    <a:cubicBezTo>
                      <a:pt x="3391" y="451"/>
                      <a:pt x="3361" y="408"/>
                      <a:pt x="3328" y="367"/>
                    </a:cubicBezTo>
                    <a:cubicBezTo>
                      <a:pt x="3222" y="233"/>
                      <a:pt x="3082" y="128"/>
                      <a:pt x="2923" y="64"/>
                    </a:cubicBezTo>
                    <a:cubicBezTo>
                      <a:pt x="2815" y="22"/>
                      <a:pt x="2698" y="0"/>
                      <a:pt x="25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6"/>
              <p:cNvSpPr/>
              <p:nvPr/>
            </p:nvSpPr>
            <p:spPr>
              <a:xfrm>
                <a:off x="1844000" y="2336050"/>
                <a:ext cx="124950" cy="156125"/>
              </a:xfrm>
              <a:custGeom>
                <a:avLst/>
                <a:gdLst/>
                <a:ahLst/>
                <a:cxnLst/>
                <a:rect l="l" t="t" r="r" b="b"/>
                <a:pathLst>
                  <a:path w="4998" h="6245" extrusionOk="0">
                    <a:moveTo>
                      <a:pt x="2412" y="0"/>
                    </a:moveTo>
                    <a:cubicBezTo>
                      <a:pt x="2204" y="0"/>
                      <a:pt x="1974" y="65"/>
                      <a:pt x="1732" y="204"/>
                    </a:cubicBezTo>
                    <a:cubicBezTo>
                      <a:pt x="775" y="757"/>
                      <a:pt x="0" y="2239"/>
                      <a:pt x="0" y="3514"/>
                    </a:cubicBezTo>
                    <a:cubicBezTo>
                      <a:pt x="0" y="4141"/>
                      <a:pt x="189" y="4600"/>
                      <a:pt x="495" y="4840"/>
                    </a:cubicBezTo>
                    <a:lnTo>
                      <a:pt x="494" y="4843"/>
                    </a:lnTo>
                    <a:lnTo>
                      <a:pt x="500" y="4847"/>
                    </a:lnTo>
                    <a:cubicBezTo>
                      <a:pt x="520" y="4862"/>
                      <a:pt x="542" y="4870"/>
                      <a:pt x="563" y="4883"/>
                    </a:cubicBezTo>
                    <a:lnTo>
                      <a:pt x="1050" y="5165"/>
                    </a:lnTo>
                    <a:lnTo>
                      <a:pt x="2916" y="6244"/>
                    </a:lnTo>
                    <a:lnTo>
                      <a:pt x="2916" y="2703"/>
                    </a:lnTo>
                    <a:lnTo>
                      <a:pt x="4997" y="1357"/>
                    </a:lnTo>
                    <a:lnTo>
                      <a:pt x="3207" y="317"/>
                    </a:lnTo>
                    <a:lnTo>
                      <a:pt x="2923" y="151"/>
                    </a:lnTo>
                    <a:lnTo>
                      <a:pt x="2921" y="155"/>
                    </a:lnTo>
                    <a:cubicBezTo>
                      <a:pt x="2773" y="54"/>
                      <a:pt x="2601" y="0"/>
                      <a:pt x="24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6"/>
              <p:cNvSpPr/>
              <p:nvPr/>
            </p:nvSpPr>
            <p:spPr>
              <a:xfrm>
                <a:off x="1921675" y="2271150"/>
                <a:ext cx="42675" cy="49275"/>
              </a:xfrm>
              <a:custGeom>
                <a:avLst/>
                <a:gdLst/>
                <a:ahLst/>
                <a:cxnLst/>
                <a:rect l="l" t="t" r="r" b="b"/>
                <a:pathLst>
                  <a:path w="1707" h="1971" extrusionOk="0">
                    <a:moveTo>
                      <a:pt x="869" y="1"/>
                    </a:moveTo>
                    <a:cubicBezTo>
                      <a:pt x="340" y="1"/>
                      <a:pt x="122" y="426"/>
                      <a:pt x="84" y="721"/>
                    </a:cubicBezTo>
                    <a:cubicBezTo>
                      <a:pt x="1" y="1368"/>
                      <a:pt x="453" y="1714"/>
                      <a:pt x="890" y="1971"/>
                    </a:cubicBezTo>
                    <a:cubicBezTo>
                      <a:pt x="781" y="1885"/>
                      <a:pt x="713" y="1722"/>
                      <a:pt x="713" y="1499"/>
                    </a:cubicBezTo>
                    <a:cubicBezTo>
                      <a:pt x="713" y="1042"/>
                      <a:pt x="989" y="510"/>
                      <a:pt x="1334" y="313"/>
                    </a:cubicBezTo>
                    <a:cubicBezTo>
                      <a:pt x="1420" y="263"/>
                      <a:pt x="1502" y="239"/>
                      <a:pt x="1577" y="239"/>
                    </a:cubicBezTo>
                    <a:cubicBezTo>
                      <a:pt x="1623" y="239"/>
                      <a:pt x="1667" y="248"/>
                      <a:pt x="1706" y="265"/>
                    </a:cubicBezTo>
                    <a:cubicBezTo>
                      <a:pt x="1366" y="75"/>
                      <a:pt x="1091" y="1"/>
                      <a:pt x="8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6"/>
              <p:cNvSpPr/>
              <p:nvPr/>
            </p:nvSpPr>
            <p:spPr>
              <a:xfrm>
                <a:off x="1970700" y="2270325"/>
                <a:ext cx="175" cy="100"/>
              </a:xfrm>
              <a:custGeom>
                <a:avLst/>
                <a:gdLst/>
                <a:ahLst/>
                <a:cxnLst/>
                <a:rect l="l" t="t" r="r" b="b"/>
                <a:pathLst>
                  <a:path w="7" h="4" fill="none" extrusionOk="0">
                    <a:moveTo>
                      <a:pt x="0" y="0"/>
                    </a:moveTo>
                    <a:lnTo>
                      <a:pt x="7" y="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6"/>
              <p:cNvSpPr/>
              <p:nvPr/>
            </p:nvSpPr>
            <p:spPr>
              <a:xfrm>
                <a:off x="1939475" y="2277125"/>
                <a:ext cx="80700" cy="62475"/>
              </a:xfrm>
              <a:custGeom>
                <a:avLst/>
                <a:gdLst/>
                <a:ahLst/>
                <a:cxnLst/>
                <a:rect l="l" t="t" r="r" b="b"/>
                <a:pathLst>
                  <a:path w="3228" h="2499" extrusionOk="0">
                    <a:moveTo>
                      <a:pt x="865" y="0"/>
                    </a:moveTo>
                    <a:cubicBezTo>
                      <a:pt x="790" y="0"/>
                      <a:pt x="708" y="24"/>
                      <a:pt x="622" y="74"/>
                    </a:cubicBezTo>
                    <a:cubicBezTo>
                      <a:pt x="279" y="271"/>
                      <a:pt x="1" y="803"/>
                      <a:pt x="1" y="1260"/>
                    </a:cubicBezTo>
                    <a:cubicBezTo>
                      <a:pt x="1" y="1483"/>
                      <a:pt x="69" y="1646"/>
                      <a:pt x="176" y="1732"/>
                    </a:cubicBezTo>
                    <a:cubicBezTo>
                      <a:pt x="183" y="1737"/>
                      <a:pt x="188" y="1740"/>
                      <a:pt x="195" y="1743"/>
                    </a:cubicBezTo>
                    <a:cubicBezTo>
                      <a:pt x="203" y="1748"/>
                      <a:pt x="211" y="1755"/>
                      <a:pt x="221" y="1760"/>
                    </a:cubicBezTo>
                    <a:lnTo>
                      <a:pt x="1501" y="2498"/>
                    </a:lnTo>
                    <a:lnTo>
                      <a:pt x="1501" y="2308"/>
                    </a:lnTo>
                    <a:lnTo>
                      <a:pt x="3228" y="1311"/>
                    </a:lnTo>
                    <a:lnTo>
                      <a:pt x="1061" y="66"/>
                    </a:lnTo>
                    <a:lnTo>
                      <a:pt x="1054" y="61"/>
                    </a:lnTo>
                    <a:cubicBezTo>
                      <a:pt x="1036" y="48"/>
                      <a:pt x="1014" y="36"/>
                      <a:pt x="994" y="26"/>
                    </a:cubicBezTo>
                    <a:cubicBezTo>
                      <a:pt x="955" y="9"/>
                      <a:pt x="911"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6"/>
              <p:cNvSpPr/>
              <p:nvPr/>
            </p:nvSpPr>
            <p:spPr>
              <a:xfrm>
                <a:off x="1977000" y="2334800"/>
                <a:ext cx="24425" cy="29925"/>
              </a:xfrm>
              <a:custGeom>
                <a:avLst/>
                <a:gdLst/>
                <a:ahLst/>
                <a:cxnLst/>
                <a:rect l="l" t="t" r="r" b="b"/>
                <a:pathLst>
                  <a:path w="977" h="1197" extrusionOk="0">
                    <a:moveTo>
                      <a:pt x="0" y="1"/>
                    </a:moveTo>
                    <a:lnTo>
                      <a:pt x="0" y="191"/>
                    </a:lnTo>
                    <a:lnTo>
                      <a:pt x="0" y="1196"/>
                    </a:lnTo>
                    <a:lnTo>
                      <a:pt x="977" y="56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6"/>
              <p:cNvSpPr/>
              <p:nvPr/>
            </p:nvSpPr>
            <p:spPr>
              <a:xfrm>
                <a:off x="2002450" y="2375325"/>
                <a:ext cx="214800" cy="320325"/>
              </a:xfrm>
              <a:custGeom>
                <a:avLst/>
                <a:gdLst/>
                <a:ahLst/>
                <a:cxnLst/>
                <a:rect l="l" t="t" r="r" b="b"/>
                <a:pathLst>
                  <a:path w="8592" h="12813" extrusionOk="0">
                    <a:moveTo>
                      <a:pt x="3172" y="1870"/>
                    </a:moveTo>
                    <a:cubicBezTo>
                      <a:pt x="3271" y="1870"/>
                      <a:pt x="3381" y="1901"/>
                      <a:pt x="3495" y="1968"/>
                    </a:cubicBezTo>
                    <a:lnTo>
                      <a:pt x="7408" y="4226"/>
                    </a:lnTo>
                    <a:cubicBezTo>
                      <a:pt x="7860" y="4488"/>
                      <a:pt x="8231" y="5196"/>
                      <a:pt x="8231" y="5799"/>
                    </a:cubicBezTo>
                    <a:lnTo>
                      <a:pt x="8231" y="9400"/>
                    </a:lnTo>
                    <a:cubicBezTo>
                      <a:pt x="8231" y="9745"/>
                      <a:pt x="8110" y="9985"/>
                      <a:pt x="7921" y="10077"/>
                    </a:cubicBezTo>
                    <a:lnTo>
                      <a:pt x="7751" y="10195"/>
                    </a:lnTo>
                    <a:cubicBezTo>
                      <a:pt x="7677" y="10251"/>
                      <a:pt x="7589" y="10282"/>
                      <a:pt x="7491" y="10282"/>
                    </a:cubicBezTo>
                    <a:cubicBezTo>
                      <a:pt x="7391" y="10282"/>
                      <a:pt x="7282" y="10250"/>
                      <a:pt x="7166" y="10183"/>
                    </a:cubicBezTo>
                    <a:lnTo>
                      <a:pt x="3255" y="7925"/>
                    </a:lnTo>
                    <a:cubicBezTo>
                      <a:pt x="2803" y="7665"/>
                      <a:pt x="2432" y="6956"/>
                      <a:pt x="2432" y="6352"/>
                    </a:cubicBezTo>
                    <a:lnTo>
                      <a:pt x="2432" y="2751"/>
                    </a:lnTo>
                    <a:cubicBezTo>
                      <a:pt x="2432" y="2426"/>
                      <a:pt x="2540" y="2195"/>
                      <a:pt x="2711" y="2092"/>
                    </a:cubicBezTo>
                    <a:lnTo>
                      <a:pt x="2921" y="1951"/>
                    </a:lnTo>
                    <a:cubicBezTo>
                      <a:pt x="2993" y="1898"/>
                      <a:pt x="3078" y="1870"/>
                      <a:pt x="3172" y="1870"/>
                    </a:cubicBezTo>
                    <a:close/>
                    <a:moveTo>
                      <a:pt x="662" y="1"/>
                    </a:moveTo>
                    <a:cubicBezTo>
                      <a:pt x="567" y="1"/>
                      <a:pt x="474" y="25"/>
                      <a:pt x="393" y="72"/>
                    </a:cubicBezTo>
                    <a:cubicBezTo>
                      <a:pt x="143" y="218"/>
                      <a:pt x="0" y="564"/>
                      <a:pt x="0" y="1024"/>
                    </a:cubicBezTo>
                    <a:lnTo>
                      <a:pt x="0" y="6748"/>
                    </a:lnTo>
                    <a:cubicBezTo>
                      <a:pt x="0" y="7655"/>
                      <a:pt x="571" y="8753"/>
                      <a:pt x="1247" y="9142"/>
                    </a:cubicBezTo>
                    <a:lnTo>
                      <a:pt x="4600" y="11079"/>
                    </a:lnTo>
                    <a:cubicBezTo>
                      <a:pt x="4608" y="11053"/>
                      <a:pt x="4618" y="11028"/>
                      <a:pt x="4628" y="11003"/>
                    </a:cubicBezTo>
                    <a:cubicBezTo>
                      <a:pt x="4842" y="10451"/>
                      <a:pt x="5138" y="10226"/>
                      <a:pt x="5454" y="10226"/>
                    </a:cubicBezTo>
                    <a:cubicBezTo>
                      <a:pt x="5870" y="10226"/>
                      <a:pt x="6322" y="10616"/>
                      <a:pt x="6674" y="11163"/>
                    </a:cubicBezTo>
                    <a:cubicBezTo>
                      <a:pt x="7042" y="11735"/>
                      <a:pt x="7269" y="12314"/>
                      <a:pt x="7393" y="12692"/>
                    </a:cubicBezTo>
                    <a:lnTo>
                      <a:pt x="7462" y="12731"/>
                    </a:lnTo>
                    <a:cubicBezTo>
                      <a:pt x="7517" y="12763"/>
                      <a:pt x="7572" y="12789"/>
                      <a:pt x="7630" y="12812"/>
                    </a:cubicBezTo>
                    <a:cubicBezTo>
                      <a:pt x="7737" y="12574"/>
                      <a:pt x="7868" y="12347"/>
                      <a:pt x="8020" y="12135"/>
                    </a:cubicBezTo>
                    <a:cubicBezTo>
                      <a:pt x="8162" y="11940"/>
                      <a:pt x="8286" y="11848"/>
                      <a:pt x="8374" y="11848"/>
                    </a:cubicBezTo>
                    <a:cubicBezTo>
                      <a:pt x="8522" y="11848"/>
                      <a:pt x="8568" y="12107"/>
                      <a:pt x="8423" y="12569"/>
                    </a:cubicBezTo>
                    <a:cubicBezTo>
                      <a:pt x="8421" y="12569"/>
                      <a:pt x="8421" y="12569"/>
                      <a:pt x="8423" y="12571"/>
                    </a:cubicBezTo>
                    <a:cubicBezTo>
                      <a:pt x="8532" y="12392"/>
                      <a:pt x="8592" y="12144"/>
                      <a:pt x="8592" y="11846"/>
                    </a:cubicBezTo>
                    <a:lnTo>
                      <a:pt x="8590" y="6124"/>
                    </a:lnTo>
                    <a:cubicBezTo>
                      <a:pt x="8590" y="5216"/>
                      <a:pt x="8019" y="4118"/>
                      <a:pt x="7342" y="3728"/>
                    </a:cubicBezTo>
                    <a:lnTo>
                      <a:pt x="1126" y="140"/>
                    </a:lnTo>
                    <a:cubicBezTo>
                      <a:pt x="966" y="47"/>
                      <a:pt x="812" y="1"/>
                      <a:pt x="671" y="1"/>
                    </a:cubicBezTo>
                    <a:cubicBezTo>
                      <a:pt x="668" y="1"/>
                      <a:pt x="665" y="1"/>
                      <a:pt x="6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6"/>
              <p:cNvSpPr/>
              <p:nvPr/>
            </p:nvSpPr>
            <p:spPr>
              <a:xfrm>
                <a:off x="2189650" y="2700675"/>
                <a:ext cx="1275" cy="2475"/>
              </a:xfrm>
              <a:custGeom>
                <a:avLst/>
                <a:gdLst/>
                <a:ahLst/>
                <a:cxnLst/>
                <a:rect l="l" t="t" r="r" b="b"/>
                <a:pathLst>
                  <a:path w="51" h="99" extrusionOk="0">
                    <a:moveTo>
                      <a:pt x="1" y="0"/>
                    </a:moveTo>
                    <a:lnTo>
                      <a:pt x="1" y="0"/>
                    </a:lnTo>
                    <a:cubicBezTo>
                      <a:pt x="18" y="63"/>
                      <a:pt x="26" y="98"/>
                      <a:pt x="26" y="98"/>
                    </a:cubicBezTo>
                    <a:cubicBezTo>
                      <a:pt x="26" y="98"/>
                      <a:pt x="34" y="70"/>
                      <a:pt x="51" y="20"/>
                    </a:cubicBezTo>
                    <a:cubicBezTo>
                      <a:pt x="34" y="14"/>
                      <a:pt x="18" y="9"/>
                      <a:pt x="1" y="0"/>
                    </a:cubicBezTo>
                    <a:close/>
                  </a:path>
                </a:pathLst>
              </a:custGeom>
              <a:solidFill>
                <a:srgbClr val="6B5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6"/>
              <p:cNvSpPr/>
              <p:nvPr/>
            </p:nvSpPr>
            <p:spPr>
              <a:xfrm>
                <a:off x="1916875" y="2296525"/>
                <a:ext cx="315125" cy="440475"/>
              </a:xfrm>
              <a:custGeom>
                <a:avLst/>
                <a:gdLst/>
                <a:ahLst/>
                <a:cxnLst/>
                <a:rect l="l" t="t" r="r" b="b"/>
                <a:pathLst>
                  <a:path w="12605" h="17619" extrusionOk="0">
                    <a:moveTo>
                      <a:pt x="839" y="5166"/>
                    </a:moveTo>
                    <a:lnTo>
                      <a:pt x="2574" y="6168"/>
                    </a:lnTo>
                    <a:lnTo>
                      <a:pt x="2574" y="11391"/>
                    </a:lnTo>
                    <a:lnTo>
                      <a:pt x="2330" y="11549"/>
                    </a:lnTo>
                    <a:lnTo>
                      <a:pt x="595" y="10545"/>
                    </a:lnTo>
                    <a:lnTo>
                      <a:pt x="595" y="5323"/>
                    </a:lnTo>
                    <a:lnTo>
                      <a:pt x="839" y="5166"/>
                    </a:lnTo>
                    <a:close/>
                    <a:moveTo>
                      <a:pt x="5062" y="0"/>
                    </a:moveTo>
                    <a:lnTo>
                      <a:pt x="4130" y="538"/>
                    </a:lnTo>
                    <a:lnTo>
                      <a:pt x="2405" y="1534"/>
                    </a:lnTo>
                    <a:lnTo>
                      <a:pt x="3380" y="2098"/>
                    </a:lnTo>
                    <a:lnTo>
                      <a:pt x="2405" y="2729"/>
                    </a:lnTo>
                    <a:lnTo>
                      <a:pt x="2080" y="2939"/>
                    </a:lnTo>
                    <a:lnTo>
                      <a:pt x="1" y="4287"/>
                    </a:lnTo>
                    <a:lnTo>
                      <a:pt x="1" y="10540"/>
                    </a:lnTo>
                    <a:lnTo>
                      <a:pt x="7614" y="14817"/>
                    </a:lnTo>
                    <a:lnTo>
                      <a:pt x="7923" y="14991"/>
                    </a:lnTo>
                    <a:cubicBezTo>
                      <a:pt x="7917" y="14817"/>
                      <a:pt x="7930" y="14643"/>
                      <a:pt x="7960" y="14473"/>
                    </a:cubicBezTo>
                    <a:lnTo>
                      <a:pt x="4549" y="12504"/>
                    </a:lnTo>
                    <a:cubicBezTo>
                      <a:pt x="3794" y="12069"/>
                      <a:pt x="3180" y="10900"/>
                      <a:pt x="3180" y="9900"/>
                    </a:cubicBezTo>
                    <a:lnTo>
                      <a:pt x="3180" y="4176"/>
                    </a:lnTo>
                    <a:cubicBezTo>
                      <a:pt x="3180" y="3628"/>
                      <a:pt x="3367" y="3204"/>
                      <a:pt x="3695" y="3017"/>
                    </a:cubicBezTo>
                    <a:cubicBezTo>
                      <a:pt x="3816" y="2947"/>
                      <a:pt x="3950" y="2912"/>
                      <a:pt x="4092" y="2912"/>
                    </a:cubicBezTo>
                    <a:cubicBezTo>
                      <a:pt x="4275" y="2912"/>
                      <a:pt x="4471" y="2970"/>
                      <a:pt x="4668" y="3083"/>
                    </a:cubicBezTo>
                    <a:lnTo>
                      <a:pt x="10884" y="6671"/>
                    </a:lnTo>
                    <a:cubicBezTo>
                      <a:pt x="11639" y="7107"/>
                      <a:pt x="12253" y="8275"/>
                      <a:pt x="12253" y="9276"/>
                    </a:cubicBezTo>
                    <a:lnTo>
                      <a:pt x="12253" y="14998"/>
                    </a:lnTo>
                    <a:cubicBezTo>
                      <a:pt x="12253" y="15536"/>
                      <a:pt x="12073" y="15951"/>
                      <a:pt x="11758" y="16145"/>
                    </a:cubicBezTo>
                    <a:cubicBezTo>
                      <a:pt x="11722" y="16418"/>
                      <a:pt x="11697" y="16754"/>
                      <a:pt x="11680" y="17099"/>
                    </a:cubicBezTo>
                    <a:lnTo>
                      <a:pt x="12604" y="17619"/>
                    </a:lnTo>
                    <a:lnTo>
                      <a:pt x="12604" y="7279"/>
                    </a:lnTo>
                    <a:lnTo>
                      <a:pt x="3398" y="2085"/>
                    </a:lnTo>
                    <a:lnTo>
                      <a:pt x="6021" y="553"/>
                    </a:lnTo>
                    <a:lnTo>
                      <a:pt x="506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6"/>
              <p:cNvSpPr/>
              <p:nvPr/>
            </p:nvSpPr>
            <p:spPr>
              <a:xfrm>
                <a:off x="2231975" y="2418000"/>
                <a:ext cx="104725" cy="319450"/>
              </a:xfrm>
              <a:custGeom>
                <a:avLst/>
                <a:gdLst/>
                <a:ahLst/>
                <a:cxnLst/>
                <a:rect l="l" t="t" r="r" b="b"/>
                <a:pathLst>
                  <a:path w="4189" h="12778" extrusionOk="0">
                    <a:moveTo>
                      <a:pt x="4189" y="1"/>
                    </a:moveTo>
                    <a:lnTo>
                      <a:pt x="0" y="2420"/>
                    </a:lnTo>
                    <a:lnTo>
                      <a:pt x="0" y="12760"/>
                    </a:lnTo>
                    <a:lnTo>
                      <a:pt x="0" y="12778"/>
                    </a:lnTo>
                    <a:lnTo>
                      <a:pt x="3576" y="10711"/>
                    </a:lnTo>
                    <a:cubicBezTo>
                      <a:pt x="3558" y="10640"/>
                      <a:pt x="3538" y="10576"/>
                      <a:pt x="3518" y="10516"/>
                    </a:cubicBezTo>
                    <a:lnTo>
                      <a:pt x="955" y="11996"/>
                    </a:lnTo>
                    <a:lnTo>
                      <a:pt x="533" y="11725"/>
                    </a:lnTo>
                    <a:lnTo>
                      <a:pt x="533" y="2698"/>
                    </a:lnTo>
                    <a:lnTo>
                      <a:pt x="3535" y="966"/>
                    </a:lnTo>
                    <a:lnTo>
                      <a:pt x="3956" y="1238"/>
                    </a:lnTo>
                    <a:lnTo>
                      <a:pt x="3956" y="10263"/>
                    </a:lnTo>
                    <a:lnTo>
                      <a:pt x="3742" y="10385"/>
                    </a:lnTo>
                    <a:cubicBezTo>
                      <a:pt x="3763" y="10448"/>
                      <a:pt x="3782" y="10513"/>
                      <a:pt x="3802" y="10582"/>
                    </a:cubicBezTo>
                    <a:lnTo>
                      <a:pt x="4189" y="10359"/>
                    </a:lnTo>
                    <a:lnTo>
                      <a:pt x="41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6"/>
              <p:cNvSpPr/>
              <p:nvPr/>
            </p:nvSpPr>
            <p:spPr>
              <a:xfrm>
                <a:off x="2245325" y="2442150"/>
                <a:ext cx="85550" cy="50100"/>
              </a:xfrm>
              <a:custGeom>
                <a:avLst/>
                <a:gdLst/>
                <a:ahLst/>
                <a:cxnLst/>
                <a:rect l="l" t="t" r="r" b="b"/>
                <a:pathLst>
                  <a:path w="3422" h="2004" extrusionOk="0">
                    <a:moveTo>
                      <a:pt x="3001" y="0"/>
                    </a:moveTo>
                    <a:lnTo>
                      <a:pt x="1" y="1732"/>
                    </a:lnTo>
                    <a:lnTo>
                      <a:pt x="421" y="2003"/>
                    </a:lnTo>
                    <a:lnTo>
                      <a:pt x="3422" y="272"/>
                    </a:lnTo>
                    <a:lnTo>
                      <a:pt x="30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6"/>
              <p:cNvSpPr/>
              <p:nvPr/>
            </p:nvSpPr>
            <p:spPr>
              <a:xfrm>
                <a:off x="2255850" y="2448925"/>
                <a:ext cx="83025" cy="453650"/>
              </a:xfrm>
              <a:custGeom>
                <a:avLst/>
                <a:gdLst/>
                <a:ahLst/>
                <a:cxnLst/>
                <a:rect l="l" t="t" r="r" b="b"/>
                <a:pathLst>
                  <a:path w="3321" h="18146" extrusionOk="0">
                    <a:moveTo>
                      <a:pt x="2751" y="6110"/>
                    </a:moveTo>
                    <a:lnTo>
                      <a:pt x="2751" y="8912"/>
                    </a:lnTo>
                    <a:lnTo>
                      <a:pt x="2712" y="8935"/>
                    </a:lnTo>
                    <a:cubicBezTo>
                      <a:pt x="2686" y="8863"/>
                      <a:pt x="2659" y="8802"/>
                      <a:pt x="2636" y="8751"/>
                    </a:cubicBezTo>
                    <a:cubicBezTo>
                      <a:pt x="2598" y="8663"/>
                      <a:pt x="2567" y="8602"/>
                      <a:pt x="2549" y="8567"/>
                    </a:cubicBezTo>
                    <a:cubicBezTo>
                      <a:pt x="2538" y="8535"/>
                      <a:pt x="2517" y="8517"/>
                      <a:pt x="2490" y="8517"/>
                    </a:cubicBezTo>
                    <a:cubicBezTo>
                      <a:pt x="2478" y="8517"/>
                      <a:pt x="2464" y="8521"/>
                      <a:pt x="2449" y="8529"/>
                    </a:cubicBezTo>
                    <a:cubicBezTo>
                      <a:pt x="2393" y="8562"/>
                      <a:pt x="2347" y="8652"/>
                      <a:pt x="2347" y="8728"/>
                    </a:cubicBezTo>
                    <a:cubicBezTo>
                      <a:pt x="2345" y="8754"/>
                      <a:pt x="2353" y="8781"/>
                      <a:pt x="2370" y="8801"/>
                    </a:cubicBezTo>
                    <a:cubicBezTo>
                      <a:pt x="2380" y="8819"/>
                      <a:pt x="2413" y="8882"/>
                      <a:pt x="2456" y="8986"/>
                    </a:cubicBezTo>
                    <a:cubicBezTo>
                      <a:pt x="2466" y="9011"/>
                      <a:pt x="2477" y="9036"/>
                      <a:pt x="2487" y="9064"/>
                    </a:cubicBezTo>
                    <a:lnTo>
                      <a:pt x="399" y="10269"/>
                    </a:lnTo>
                    <a:lnTo>
                      <a:pt x="399" y="7466"/>
                    </a:lnTo>
                    <a:lnTo>
                      <a:pt x="2751" y="6110"/>
                    </a:lnTo>
                    <a:close/>
                    <a:moveTo>
                      <a:pt x="3001" y="1"/>
                    </a:moveTo>
                    <a:lnTo>
                      <a:pt x="0" y="1732"/>
                    </a:lnTo>
                    <a:lnTo>
                      <a:pt x="0" y="10759"/>
                    </a:lnTo>
                    <a:lnTo>
                      <a:pt x="2565" y="9279"/>
                    </a:lnTo>
                    <a:cubicBezTo>
                      <a:pt x="2583" y="9339"/>
                      <a:pt x="2603" y="9403"/>
                      <a:pt x="2623" y="9474"/>
                    </a:cubicBezTo>
                    <a:cubicBezTo>
                      <a:pt x="2878" y="10415"/>
                      <a:pt x="3052" y="12273"/>
                      <a:pt x="1625" y="14648"/>
                    </a:cubicBezTo>
                    <a:cubicBezTo>
                      <a:pt x="1158" y="15423"/>
                      <a:pt x="653" y="16518"/>
                      <a:pt x="241" y="17773"/>
                    </a:cubicBezTo>
                    <a:cubicBezTo>
                      <a:pt x="295" y="17904"/>
                      <a:pt x="346" y="18029"/>
                      <a:pt x="394" y="18145"/>
                    </a:cubicBezTo>
                    <a:cubicBezTo>
                      <a:pt x="815" y="16793"/>
                      <a:pt x="1355" y="15605"/>
                      <a:pt x="1848" y="14784"/>
                    </a:cubicBezTo>
                    <a:cubicBezTo>
                      <a:pt x="3320" y="12337"/>
                      <a:pt x="3136" y="10382"/>
                      <a:pt x="2848" y="9345"/>
                    </a:cubicBezTo>
                    <a:cubicBezTo>
                      <a:pt x="2828" y="9276"/>
                      <a:pt x="2808" y="9210"/>
                      <a:pt x="2789" y="9148"/>
                    </a:cubicBezTo>
                    <a:lnTo>
                      <a:pt x="3001" y="9026"/>
                    </a:lnTo>
                    <a:lnTo>
                      <a:pt x="30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6"/>
              <p:cNvSpPr/>
              <p:nvPr/>
            </p:nvSpPr>
            <p:spPr>
              <a:xfrm>
                <a:off x="2265825" y="2601675"/>
                <a:ext cx="58800" cy="104000"/>
              </a:xfrm>
              <a:custGeom>
                <a:avLst/>
                <a:gdLst/>
                <a:ahLst/>
                <a:cxnLst/>
                <a:rect l="l" t="t" r="r" b="b"/>
                <a:pathLst>
                  <a:path w="2352" h="4160" extrusionOk="0">
                    <a:moveTo>
                      <a:pt x="1967" y="1068"/>
                    </a:moveTo>
                    <a:lnTo>
                      <a:pt x="2176" y="1164"/>
                    </a:lnTo>
                    <a:cubicBezTo>
                      <a:pt x="2244" y="1184"/>
                      <a:pt x="2287" y="1260"/>
                      <a:pt x="2287" y="1374"/>
                    </a:cubicBezTo>
                    <a:cubicBezTo>
                      <a:pt x="2287" y="1555"/>
                      <a:pt x="2176" y="1767"/>
                      <a:pt x="2040" y="1846"/>
                    </a:cubicBezTo>
                    <a:cubicBezTo>
                      <a:pt x="2005" y="1866"/>
                      <a:pt x="1973" y="1875"/>
                      <a:pt x="1943" y="1875"/>
                    </a:cubicBezTo>
                    <a:cubicBezTo>
                      <a:pt x="1918" y="1875"/>
                      <a:pt x="1895" y="1868"/>
                      <a:pt x="1875" y="1856"/>
                    </a:cubicBezTo>
                    <a:lnTo>
                      <a:pt x="1699" y="1773"/>
                    </a:lnTo>
                    <a:lnTo>
                      <a:pt x="1967" y="1068"/>
                    </a:lnTo>
                    <a:close/>
                    <a:moveTo>
                      <a:pt x="1251" y="1500"/>
                    </a:moveTo>
                    <a:lnTo>
                      <a:pt x="1461" y="1596"/>
                    </a:lnTo>
                    <a:cubicBezTo>
                      <a:pt x="1527" y="1618"/>
                      <a:pt x="1570" y="1694"/>
                      <a:pt x="1570" y="1808"/>
                    </a:cubicBezTo>
                    <a:cubicBezTo>
                      <a:pt x="1570" y="1989"/>
                      <a:pt x="1459" y="2200"/>
                      <a:pt x="1323" y="2278"/>
                    </a:cubicBezTo>
                    <a:cubicBezTo>
                      <a:pt x="1289" y="2298"/>
                      <a:pt x="1255" y="2308"/>
                      <a:pt x="1225" y="2308"/>
                    </a:cubicBezTo>
                    <a:cubicBezTo>
                      <a:pt x="1200" y="2308"/>
                      <a:pt x="1178" y="2302"/>
                      <a:pt x="1158" y="2290"/>
                    </a:cubicBezTo>
                    <a:lnTo>
                      <a:pt x="982" y="2207"/>
                    </a:lnTo>
                    <a:lnTo>
                      <a:pt x="1251" y="1500"/>
                    </a:lnTo>
                    <a:close/>
                    <a:moveTo>
                      <a:pt x="1251" y="2543"/>
                    </a:moveTo>
                    <a:lnTo>
                      <a:pt x="1459" y="2639"/>
                    </a:lnTo>
                    <a:cubicBezTo>
                      <a:pt x="1527" y="2661"/>
                      <a:pt x="1570" y="2735"/>
                      <a:pt x="1570" y="2850"/>
                    </a:cubicBezTo>
                    <a:cubicBezTo>
                      <a:pt x="1572" y="3032"/>
                      <a:pt x="1459" y="3242"/>
                      <a:pt x="1323" y="3321"/>
                    </a:cubicBezTo>
                    <a:cubicBezTo>
                      <a:pt x="1289" y="3342"/>
                      <a:pt x="1255" y="3351"/>
                      <a:pt x="1225" y="3351"/>
                    </a:cubicBezTo>
                    <a:cubicBezTo>
                      <a:pt x="1200" y="3351"/>
                      <a:pt x="1178" y="3345"/>
                      <a:pt x="1158" y="3333"/>
                    </a:cubicBezTo>
                    <a:lnTo>
                      <a:pt x="982" y="3250"/>
                    </a:lnTo>
                    <a:lnTo>
                      <a:pt x="1251" y="2543"/>
                    </a:lnTo>
                    <a:close/>
                    <a:moveTo>
                      <a:pt x="2352" y="0"/>
                    </a:moveTo>
                    <a:lnTo>
                      <a:pt x="0" y="1356"/>
                    </a:lnTo>
                    <a:lnTo>
                      <a:pt x="0" y="4159"/>
                    </a:lnTo>
                    <a:lnTo>
                      <a:pt x="2088" y="2954"/>
                    </a:lnTo>
                    <a:cubicBezTo>
                      <a:pt x="2078" y="2926"/>
                      <a:pt x="2068" y="2901"/>
                      <a:pt x="2057" y="2876"/>
                    </a:cubicBezTo>
                    <a:cubicBezTo>
                      <a:pt x="2052" y="2881"/>
                      <a:pt x="2045" y="2884"/>
                      <a:pt x="2040" y="2888"/>
                    </a:cubicBezTo>
                    <a:cubicBezTo>
                      <a:pt x="2005" y="2907"/>
                      <a:pt x="1972" y="2917"/>
                      <a:pt x="1943" y="2917"/>
                    </a:cubicBezTo>
                    <a:cubicBezTo>
                      <a:pt x="1918" y="2917"/>
                      <a:pt x="1895" y="2910"/>
                      <a:pt x="1875" y="2898"/>
                    </a:cubicBezTo>
                    <a:lnTo>
                      <a:pt x="1699" y="2815"/>
                    </a:lnTo>
                    <a:lnTo>
                      <a:pt x="1967" y="2109"/>
                    </a:lnTo>
                    <a:lnTo>
                      <a:pt x="2176" y="2205"/>
                    </a:lnTo>
                    <a:cubicBezTo>
                      <a:pt x="2242" y="2227"/>
                      <a:pt x="2287" y="2301"/>
                      <a:pt x="2287" y="2416"/>
                    </a:cubicBezTo>
                    <a:cubicBezTo>
                      <a:pt x="2285" y="2494"/>
                      <a:pt x="2269" y="2570"/>
                      <a:pt x="2237" y="2641"/>
                    </a:cubicBezTo>
                    <a:cubicBezTo>
                      <a:pt x="2260" y="2694"/>
                      <a:pt x="2285" y="2755"/>
                      <a:pt x="2313" y="2825"/>
                    </a:cubicBezTo>
                    <a:lnTo>
                      <a:pt x="2352" y="2803"/>
                    </a:lnTo>
                    <a:lnTo>
                      <a:pt x="235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6"/>
              <p:cNvSpPr/>
              <p:nvPr/>
            </p:nvSpPr>
            <p:spPr>
              <a:xfrm>
                <a:off x="2117150" y="2314450"/>
                <a:ext cx="83300" cy="54125"/>
              </a:xfrm>
              <a:custGeom>
                <a:avLst/>
                <a:gdLst/>
                <a:ahLst/>
                <a:cxnLst/>
                <a:rect l="l" t="t" r="r" b="b"/>
                <a:pathLst>
                  <a:path w="3332" h="2165" extrusionOk="0">
                    <a:moveTo>
                      <a:pt x="119" y="0"/>
                    </a:moveTo>
                    <a:lnTo>
                      <a:pt x="0" y="303"/>
                    </a:lnTo>
                    <a:lnTo>
                      <a:pt x="3331" y="2164"/>
                    </a:lnTo>
                    <a:lnTo>
                      <a:pt x="3161" y="1755"/>
                    </a:lnTo>
                    <a:lnTo>
                      <a:pt x="1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6"/>
              <p:cNvSpPr/>
              <p:nvPr/>
            </p:nvSpPr>
            <p:spPr>
              <a:xfrm>
                <a:off x="2001825" y="2299550"/>
                <a:ext cx="334875" cy="178950"/>
              </a:xfrm>
              <a:custGeom>
                <a:avLst/>
                <a:gdLst/>
                <a:ahLst/>
                <a:cxnLst/>
                <a:rect l="l" t="t" r="r" b="b"/>
                <a:pathLst>
                  <a:path w="13395" h="7158" extrusionOk="0">
                    <a:moveTo>
                      <a:pt x="3361" y="0"/>
                    </a:moveTo>
                    <a:lnTo>
                      <a:pt x="2623" y="431"/>
                    </a:lnTo>
                    <a:lnTo>
                      <a:pt x="0" y="1964"/>
                    </a:lnTo>
                    <a:lnTo>
                      <a:pt x="9206" y="7158"/>
                    </a:lnTo>
                    <a:lnTo>
                      <a:pt x="13395" y="4739"/>
                    </a:lnTo>
                    <a:lnTo>
                      <a:pt x="9895" y="2797"/>
                    </a:lnTo>
                    <a:lnTo>
                      <a:pt x="10544" y="4212"/>
                    </a:lnTo>
                    <a:lnTo>
                      <a:pt x="11920" y="4981"/>
                    </a:lnTo>
                    <a:lnTo>
                      <a:pt x="9660" y="6284"/>
                    </a:lnTo>
                    <a:lnTo>
                      <a:pt x="1477" y="1666"/>
                    </a:lnTo>
                    <a:lnTo>
                      <a:pt x="2891" y="840"/>
                    </a:lnTo>
                    <a:lnTo>
                      <a:pt x="3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6"/>
              <p:cNvSpPr/>
              <p:nvPr/>
            </p:nvSpPr>
            <p:spPr>
              <a:xfrm>
                <a:off x="2038750" y="2320525"/>
                <a:ext cx="261075" cy="136125"/>
              </a:xfrm>
              <a:custGeom>
                <a:avLst/>
                <a:gdLst/>
                <a:ahLst/>
                <a:cxnLst/>
                <a:rect l="l" t="t" r="r" b="b"/>
                <a:pathLst>
                  <a:path w="10443" h="5445" extrusionOk="0">
                    <a:moveTo>
                      <a:pt x="1414" y="1"/>
                    </a:moveTo>
                    <a:lnTo>
                      <a:pt x="0" y="827"/>
                    </a:lnTo>
                    <a:lnTo>
                      <a:pt x="8183" y="5445"/>
                    </a:lnTo>
                    <a:lnTo>
                      <a:pt x="10443" y="4142"/>
                    </a:lnTo>
                    <a:lnTo>
                      <a:pt x="9067" y="3373"/>
                    </a:lnTo>
                    <a:lnTo>
                      <a:pt x="9499" y="4317"/>
                    </a:lnTo>
                    <a:lnTo>
                      <a:pt x="8385" y="4958"/>
                    </a:lnTo>
                    <a:lnTo>
                      <a:pt x="7537" y="4468"/>
                    </a:lnTo>
                    <a:lnTo>
                      <a:pt x="6467" y="1921"/>
                    </a:lnTo>
                    <a:lnTo>
                      <a:pt x="3136" y="60"/>
                    </a:lnTo>
                    <a:lnTo>
                      <a:pt x="2947" y="534"/>
                    </a:lnTo>
                    <a:lnTo>
                      <a:pt x="1833" y="1176"/>
                    </a:lnTo>
                    <a:lnTo>
                      <a:pt x="1019" y="704"/>
                    </a:lnTo>
                    <a:lnTo>
                      <a:pt x="141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6"/>
              <p:cNvSpPr/>
              <p:nvPr/>
            </p:nvSpPr>
            <p:spPr>
              <a:xfrm>
                <a:off x="2070200" y="2422050"/>
                <a:ext cx="138025" cy="208150"/>
              </a:xfrm>
              <a:custGeom>
                <a:avLst/>
                <a:gdLst/>
                <a:ahLst/>
                <a:cxnLst/>
                <a:rect l="l" t="t" r="r" b="b"/>
                <a:pathLst>
                  <a:path w="5521" h="8326" extrusionOk="0">
                    <a:moveTo>
                      <a:pt x="461" y="1"/>
                    </a:moveTo>
                    <a:cubicBezTo>
                      <a:pt x="368" y="1"/>
                      <a:pt x="283" y="28"/>
                      <a:pt x="211" y="81"/>
                    </a:cubicBezTo>
                    <a:lnTo>
                      <a:pt x="1" y="223"/>
                    </a:lnTo>
                    <a:cubicBezTo>
                      <a:pt x="65" y="183"/>
                      <a:pt x="139" y="162"/>
                      <a:pt x="220" y="162"/>
                    </a:cubicBezTo>
                    <a:cubicBezTo>
                      <a:pt x="320" y="162"/>
                      <a:pt x="430" y="194"/>
                      <a:pt x="545" y="259"/>
                    </a:cubicBezTo>
                    <a:lnTo>
                      <a:pt x="4456" y="2518"/>
                    </a:lnTo>
                    <a:cubicBezTo>
                      <a:pt x="4910" y="2779"/>
                      <a:pt x="5281" y="3488"/>
                      <a:pt x="5281" y="4091"/>
                    </a:cubicBezTo>
                    <a:lnTo>
                      <a:pt x="5281" y="7692"/>
                    </a:lnTo>
                    <a:cubicBezTo>
                      <a:pt x="5281" y="7991"/>
                      <a:pt x="5188" y="8212"/>
                      <a:pt x="5041" y="8326"/>
                    </a:cubicBezTo>
                    <a:lnTo>
                      <a:pt x="5211" y="8208"/>
                    </a:lnTo>
                    <a:cubicBezTo>
                      <a:pt x="5400" y="8114"/>
                      <a:pt x="5521" y="7877"/>
                      <a:pt x="5521" y="7531"/>
                    </a:cubicBezTo>
                    <a:lnTo>
                      <a:pt x="5521" y="3930"/>
                    </a:lnTo>
                    <a:cubicBezTo>
                      <a:pt x="5521" y="3326"/>
                      <a:pt x="5150" y="2619"/>
                      <a:pt x="4698" y="2357"/>
                    </a:cubicBezTo>
                    <a:lnTo>
                      <a:pt x="785" y="99"/>
                    </a:lnTo>
                    <a:cubicBezTo>
                      <a:pt x="670" y="32"/>
                      <a:pt x="561"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6"/>
              <p:cNvSpPr/>
              <p:nvPr/>
            </p:nvSpPr>
            <p:spPr>
              <a:xfrm>
                <a:off x="2063250" y="2426100"/>
                <a:ext cx="138925" cy="206275"/>
              </a:xfrm>
              <a:custGeom>
                <a:avLst/>
                <a:gdLst/>
                <a:ahLst/>
                <a:cxnLst/>
                <a:rect l="l" t="t" r="r" b="b"/>
                <a:pathLst>
                  <a:path w="5557" h="8251" extrusionOk="0">
                    <a:moveTo>
                      <a:pt x="684" y="900"/>
                    </a:moveTo>
                    <a:lnTo>
                      <a:pt x="2194" y="1771"/>
                    </a:lnTo>
                    <a:lnTo>
                      <a:pt x="2194" y="5276"/>
                    </a:lnTo>
                    <a:lnTo>
                      <a:pt x="684" y="4405"/>
                    </a:lnTo>
                    <a:lnTo>
                      <a:pt x="684" y="900"/>
                    </a:lnTo>
                    <a:close/>
                    <a:moveTo>
                      <a:pt x="2615" y="2015"/>
                    </a:moveTo>
                    <a:lnTo>
                      <a:pt x="4873" y="3319"/>
                    </a:lnTo>
                    <a:lnTo>
                      <a:pt x="4873" y="6823"/>
                    </a:lnTo>
                    <a:lnTo>
                      <a:pt x="2615" y="5520"/>
                    </a:lnTo>
                    <a:lnTo>
                      <a:pt x="2615" y="2015"/>
                    </a:lnTo>
                    <a:close/>
                    <a:moveTo>
                      <a:pt x="498" y="1"/>
                    </a:moveTo>
                    <a:cubicBezTo>
                      <a:pt x="417" y="1"/>
                      <a:pt x="342" y="22"/>
                      <a:pt x="277" y="61"/>
                    </a:cubicBezTo>
                    <a:cubicBezTo>
                      <a:pt x="108" y="164"/>
                      <a:pt x="0" y="395"/>
                      <a:pt x="0" y="720"/>
                    </a:cubicBezTo>
                    <a:lnTo>
                      <a:pt x="0" y="4321"/>
                    </a:lnTo>
                    <a:cubicBezTo>
                      <a:pt x="0" y="4925"/>
                      <a:pt x="370" y="5634"/>
                      <a:pt x="823" y="5894"/>
                    </a:cubicBezTo>
                    <a:lnTo>
                      <a:pt x="4734" y="8152"/>
                    </a:lnTo>
                    <a:cubicBezTo>
                      <a:pt x="4850" y="8219"/>
                      <a:pt x="4959" y="8251"/>
                      <a:pt x="5059" y="8251"/>
                    </a:cubicBezTo>
                    <a:cubicBezTo>
                      <a:pt x="5157" y="8251"/>
                      <a:pt x="5245" y="8220"/>
                      <a:pt x="5319" y="8164"/>
                    </a:cubicBezTo>
                    <a:cubicBezTo>
                      <a:pt x="5468" y="8050"/>
                      <a:pt x="5557" y="7831"/>
                      <a:pt x="5557" y="7530"/>
                    </a:cubicBezTo>
                    <a:lnTo>
                      <a:pt x="5557" y="3929"/>
                    </a:lnTo>
                    <a:cubicBezTo>
                      <a:pt x="5557" y="3326"/>
                      <a:pt x="5188" y="2617"/>
                      <a:pt x="4734" y="2356"/>
                    </a:cubicBezTo>
                    <a:lnTo>
                      <a:pt x="823" y="99"/>
                    </a:lnTo>
                    <a:cubicBezTo>
                      <a:pt x="708" y="32"/>
                      <a:pt x="598" y="1"/>
                      <a:pt x="4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6"/>
              <p:cNvSpPr/>
              <p:nvPr/>
            </p:nvSpPr>
            <p:spPr>
              <a:xfrm>
                <a:off x="1996350" y="2369325"/>
                <a:ext cx="226875" cy="330875"/>
              </a:xfrm>
              <a:custGeom>
                <a:avLst/>
                <a:gdLst/>
                <a:ahLst/>
                <a:cxnLst/>
                <a:rect l="l" t="t" r="r" b="b"/>
                <a:pathLst>
                  <a:path w="9075" h="13235" extrusionOk="0">
                    <a:moveTo>
                      <a:pt x="913" y="0"/>
                    </a:moveTo>
                    <a:cubicBezTo>
                      <a:pt x="771" y="0"/>
                      <a:pt x="637" y="35"/>
                      <a:pt x="516" y="105"/>
                    </a:cubicBezTo>
                    <a:cubicBezTo>
                      <a:pt x="190" y="292"/>
                      <a:pt x="1" y="716"/>
                      <a:pt x="1" y="1264"/>
                    </a:cubicBezTo>
                    <a:lnTo>
                      <a:pt x="1" y="6988"/>
                    </a:lnTo>
                    <a:cubicBezTo>
                      <a:pt x="1" y="7988"/>
                      <a:pt x="615" y="9157"/>
                      <a:pt x="1370" y="9592"/>
                    </a:cubicBezTo>
                    <a:lnTo>
                      <a:pt x="4781" y="11561"/>
                    </a:lnTo>
                    <a:cubicBezTo>
                      <a:pt x="4796" y="11480"/>
                      <a:pt x="4817" y="11398"/>
                      <a:pt x="4844" y="11319"/>
                    </a:cubicBezTo>
                    <a:lnTo>
                      <a:pt x="1491" y="9383"/>
                    </a:lnTo>
                    <a:cubicBezTo>
                      <a:pt x="814" y="8993"/>
                      <a:pt x="243" y="7895"/>
                      <a:pt x="243" y="6988"/>
                    </a:cubicBezTo>
                    <a:lnTo>
                      <a:pt x="243" y="1264"/>
                    </a:lnTo>
                    <a:cubicBezTo>
                      <a:pt x="243" y="804"/>
                      <a:pt x="387" y="458"/>
                      <a:pt x="637" y="312"/>
                    </a:cubicBezTo>
                    <a:cubicBezTo>
                      <a:pt x="718" y="265"/>
                      <a:pt x="810" y="241"/>
                      <a:pt x="904" y="241"/>
                    </a:cubicBezTo>
                    <a:cubicBezTo>
                      <a:pt x="907" y="241"/>
                      <a:pt x="910" y="241"/>
                      <a:pt x="913" y="241"/>
                    </a:cubicBezTo>
                    <a:cubicBezTo>
                      <a:pt x="1054" y="241"/>
                      <a:pt x="1210" y="287"/>
                      <a:pt x="1368" y="380"/>
                    </a:cubicBezTo>
                    <a:lnTo>
                      <a:pt x="7584" y="3969"/>
                    </a:lnTo>
                    <a:cubicBezTo>
                      <a:pt x="8261" y="4358"/>
                      <a:pt x="8832" y="5456"/>
                      <a:pt x="8832" y="6364"/>
                    </a:cubicBezTo>
                    <a:lnTo>
                      <a:pt x="8832" y="12086"/>
                    </a:lnTo>
                    <a:cubicBezTo>
                      <a:pt x="8832" y="12382"/>
                      <a:pt x="8773" y="12632"/>
                      <a:pt x="8663" y="12811"/>
                    </a:cubicBezTo>
                    <a:cubicBezTo>
                      <a:pt x="8624" y="12948"/>
                      <a:pt x="8596" y="13091"/>
                      <a:pt x="8577" y="13235"/>
                    </a:cubicBezTo>
                    <a:cubicBezTo>
                      <a:pt x="8894" y="13041"/>
                      <a:pt x="9074" y="12624"/>
                      <a:pt x="9074" y="12086"/>
                    </a:cubicBezTo>
                    <a:lnTo>
                      <a:pt x="9074" y="6364"/>
                    </a:lnTo>
                    <a:cubicBezTo>
                      <a:pt x="9074" y="5363"/>
                      <a:pt x="8460" y="4195"/>
                      <a:pt x="7705" y="3759"/>
                    </a:cubicBezTo>
                    <a:lnTo>
                      <a:pt x="1489" y="171"/>
                    </a:lnTo>
                    <a:cubicBezTo>
                      <a:pt x="1292" y="58"/>
                      <a:pt x="1096" y="0"/>
                      <a:pt x="9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6"/>
              <p:cNvSpPr/>
              <p:nvPr/>
            </p:nvSpPr>
            <p:spPr>
              <a:xfrm>
                <a:off x="2187225" y="2692600"/>
                <a:ext cx="5975" cy="8650"/>
              </a:xfrm>
              <a:custGeom>
                <a:avLst/>
                <a:gdLst/>
                <a:ahLst/>
                <a:cxnLst/>
                <a:rect l="l" t="t" r="r" b="b"/>
                <a:pathLst>
                  <a:path w="239" h="346" extrusionOk="0">
                    <a:moveTo>
                      <a:pt x="0" y="1"/>
                    </a:moveTo>
                    <a:lnTo>
                      <a:pt x="0" y="1"/>
                    </a:lnTo>
                    <a:cubicBezTo>
                      <a:pt x="47" y="140"/>
                      <a:pt x="78" y="251"/>
                      <a:pt x="98" y="323"/>
                    </a:cubicBezTo>
                    <a:cubicBezTo>
                      <a:pt x="115" y="332"/>
                      <a:pt x="131" y="337"/>
                      <a:pt x="148" y="345"/>
                    </a:cubicBezTo>
                    <a:cubicBezTo>
                      <a:pt x="168" y="292"/>
                      <a:pt x="196" y="216"/>
                      <a:pt x="239" y="121"/>
                    </a:cubicBezTo>
                    <a:cubicBezTo>
                      <a:pt x="181" y="98"/>
                      <a:pt x="124" y="72"/>
                      <a:pt x="70" y="40"/>
                    </a:cubicBezTo>
                    <a:lnTo>
                      <a:pt x="0" y="1"/>
                    </a:lnTo>
                    <a:close/>
                  </a:path>
                </a:pathLst>
              </a:custGeom>
              <a:solidFill>
                <a:srgbClr val="4F4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6"/>
              <p:cNvSpPr/>
              <p:nvPr/>
            </p:nvSpPr>
            <p:spPr>
              <a:xfrm>
                <a:off x="2128600" y="2476450"/>
                <a:ext cx="56500" cy="120275"/>
              </a:xfrm>
              <a:custGeom>
                <a:avLst/>
                <a:gdLst/>
                <a:ahLst/>
                <a:cxnLst/>
                <a:rect l="l" t="t" r="r" b="b"/>
                <a:pathLst>
                  <a:path w="2260" h="4811" extrusionOk="0">
                    <a:moveTo>
                      <a:pt x="1" y="1"/>
                    </a:moveTo>
                    <a:lnTo>
                      <a:pt x="1" y="3506"/>
                    </a:lnTo>
                    <a:lnTo>
                      <a:pt x="2259" y="4810"/>
                    </a:lnTo>
                    <a:lnTo>
                      <a:pt x="2259" y="1305"/>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6"/>
              <p:cNvSpPr/>
              <p:nvPr/>
            </p:nvSpPr>
            <p:spPr>
              <a:xfrm>
                <a:off x="2080350" y="2448600"/>
                <a:ext cx="37775" cy="109425"/>
              </a:xfrm>
              <a:custGeom>
                <a:avLst/>
                <a:gdLst/>
                <a:ahLst/>
                <a:cxnLst/>
                <a:rect l="l" t="t" r="r" b="b"/>
                <a:pathLst>
                  <a:path w="1511" h="4377" extrusionOk="0">
                    <a:moveTo>
                      <a:pt x="0" y="0"/>
                    </a:moveTo>
                    <a:lnTo>
                      <a:pt x="0" y="3505"/>
                    </a:lnTo>
                    <a:lnTo>
                      <a:pt x="1510" y="4376"/>
                    </a:lnTo>
                    <a:lnTo>
                      <a:pt x="1510" y="871"/>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6"/>
              <p:cNvSpPr/>
              <p:nvPr/>
            </p:nvSpPr>
            <p:spPr>
              <a:xfrm>
                <a:off x="2245325" y="2485425"/>
                <a:ext cx="10550" cy="232500"/>
              </a:xfrm>
              <a:custGeom>
                <a:avLst/>
                <a:gdLst/>
                <a:ahLst/>
                <a:cxnLst/>
                <a:rect l="l" t="t" r="r" b="b"/>
                <a:pathLst>
                  <a:path w="422" h="9300" extrusionOk="0">
                    <a:moveTo>
                      <a:pt x="1" y="1"/>
                    </a:moveTo>
                    <a:lnTo>
                      <a:pt x="1" y="9028"/>
                    </a:lnTo>
                    <a:lnTo>
                      <a:pt x="421" y="9299"/>
                    </a:lnTo>
                    <a:lnTo>
                      <a:pt x="421" y="272"/>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6"/>
              <p:cNvSpPr/>
              <p:nvPr/>
            </p:nvSpPr>
            <p:spPr>
              <a:xfrm>
                <a:off x="1931750" y="2425675"/>
                <a:ext cx="49525" cy="29000"/>
              </a:xfrm>
              <a:custGeom>
                <a:avLst/>
                <a:gdLst/>
                <a:ahLst/>
                <a:cxnLst/>
                <a:rect l="l" t="t" r="r" b="b"/>
                <a:pathLst>
                  <a:path w="1981" h="1160" extrusionOk="0">
                    <a:moveTo>
                      <a:pt x="244" y="0"/>
                    </a:moveTo>
                    <a:lnTo>
                      <a:pt x="0" y="157"/>
                    </a:lnTo>
                    <a:lnTo>
                      <a:pt x="1737" y="1159"/>
                    </a:lnTo>
                    <a:lnTo>
                      <a:pt x="1981" y="1002"/>
                    </a:lnTo>
                    <a:lnTo>
                      <a:pt x="2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6"/>
              <p:cNvSpPr/>
              <p:nvPr/>
            </p:nvSpPr>
            <p:spPr>
              <a:xfrm>
                <a:off x="1931750" y="2429600"/>
                <a:ext cx="43400" cy="155650"/>
              </a:xfrm>
              <a:custGeom>
                <a:avLst/>
                <a:gdLst/>
                <a:ahLst/>
                <a:cxnLst/>
                <a:rect l="l" t="t" r="r" b="b"/>
                <a:pathLst>
                  <a:path w="1736" h="6226" extrusionOk="0">
                    <a:moveTo>
                      <a:pt x="242" y="399"/>
                    </a:moveTo>
                    <a:lnTo>
                      <a:pt x="1484" y="1116"/>
                    </a:lnTo>
                    <a:lnTo>
                      <a:pt x="1484" y="2673"/>
                    </a:lnTo>
                    <a:lnTo>
                      <a:pt x="242" y="1956"/>
                    </a:lnTo>
                    <a:lnTo>
                      <a:pt x="242" y="399"/>
                    </a:lnTo>
                    <a:close/>
                    <a:moveTo>
                      <a:pt x="418" y="2427"/>
                    </a:moveTo>
                    <a:cubicBezTo>
                      <a:pt x="449" y="2427"/>
                      <a:pt x="482" y="2437"/>
                      <a:pt x="517" y="2457"/>
                    </a:cubicBezTo>
                    <a:cubicBezTo>
                      <a:pt x="653" y="2535"/>
                      <a:pt x="764" y="2747"/>
                      <a:pt x="764" y="2929"/>
                    </a:cubicBezTo>
                    <a:cubicBezTo>
                      <a:pt x="764" y="3064"/>
                      <a:pt x="702" y="3145"/>
                      <a:pt x="615" y="3145"/>
                    </a:cubicBezTo>
                    <a:cubicBezTo>
                      <a:pt x="585" y="3145"/>
                      <a:pt x="552" y="3135"/>
                      <a:pt x="517" y="3115"/>
                    </a:cubicBezTo>
                    <a:cubicBezTo>
                      <a:pt x="381" y="3035"/>
                      <a:pt x="270" y="2825"/>
                      <a:pt x="270" y="2643"/>
                    </a:cubicBezTo>
                    <a:cubicBezTo>
                      <a:pt x="270" y="2508"/>
                      <a:pt x="331" y="2427"/>
                      <a:pt x="418" y="2427"/>
                    </a:cubicBezTo>
                    <a:close/>
                    <a:moveTo>
                      <a:pt x="1139" y="2868"/>
                    </a:moveTo>
                    <a:cubicBezTo>
                      <a:pt x="1169" y="2868"/>
                      <a:pt x="1202" y="2878"/>
                      <a:pt x="1237" y="2898"/>
                    </a:cubicBezTo>
                    <a:cubicBezTo>
                      <a:pt x="1373" y="2977"/>
                      <a:pt x="1484" y="3188"/>
                      <a:pt x="1484" y="3370"/>
                    </a:cubicBezTo>
                    <a:cubicBezTo>
                      <a:pt x="1484" y="3505"/>
                      <a:pt x="1423" y="3585"/>
                      <a:pt x="1336" y="3585"/>
                    </a:cubicBezTo>
                    <a:cubicBezTo>
                      <a:pt x="1305" y="3585"/>
                      <a:pt x="1272" y="3576"/>
                      <a:pt x="1237" y="3555"/>
                    </a:cubicBezTo>
                    <a:cubicBezTo>
                      <a:pt x="1100" y="3477"/>
                      <a:pt x="991" y="3266"/>
                      <a:pt x="990" y="3084"/>
                    </a:cubicBezTo>
                    <a:lnTo>
                      <a:pt x="990" y="3084"/>
                    </a:lnTo>
                    <a:cubicBezTo>
                      <a:pt x="991" y="2949"/>
                      <a:pt x="1051" y="2868"/>
                      <a:pt x="1139" y="2868"/>
                    </a:cubicBezTo>
                    <a:close/>
                    <a:moveTo>
                      <a:pt x="419" y="3466"/>
                    </a:moveTo>
                    <a:cubicBezTo>
                      <a:pt x="449" y="3466"/>
                      <a:pt x="482" y="3476"/>
                      <a:pt x="517" y="3496"/>
                    </a:cubicBezTo>
                    <a:cubicBezTo>
                      <a:pt x="653" y="3575"/>
                      <a:pt x="764" y="3785"/>
                      <a:pt x="764" y="3966"/>
                    </a:cubicBezTo>
                    <a:lnTo>
                      <a:pt x="764" y="3967"/>
                    </a:lnTo>
                    <a:cubicBezTo>
                      <a:pt x="764" y="4103"/>
                      <a:pt x="702" y="4184"/>
                      <a:pt x="614" y="4184"/>
                    </a:cubicBezTo>
                    <a:cubicBezTo>
                      <a:pt x="584" y="4184"/>
                      <a:pt x="551" y="4174"/>
                      <a:pt x="517" y="4155"/>
                    </a:cubicBezTo>
                    <a:cubicBezTo>
                      <a:pt x="381" y="4075"/>
                      <a:pt x="270" y="3865"/>
                      <a:pt x="270" y="3683"/>
                    </a:cubicBezTo>
                    <a:cubicBezTo>
                      <a:pt x="270" y="3547"/>
                      <a:pt x="332" y="3466"/>
                      <a:pt x="419" y="3466"/>
                    </a:cubicBezTo>
                    <a:close/>
                    <a:moveTo>
                      <a:pt x="1139" y="3906"/>
                    </a:moveTo>
                    <a:cubicBezTo>
                      <a:pt x="1169" y="3906"/>
                      <a:pt x="1202" y="3916"/>
                      <a:pt x="1237" y="3936"/>
                    </a:cubicBezTo>
                    <a:lnTo>
                      <a:pt x="1237" y="3938"/>
                    </a:lnTo>
                    <a:cubicBezTo>
                      <a:pt x="1373" y="4015"/>
                      <a:pt x="1484" y="4227"/>
                      <a:pt x="1484" y="4408"/>
                    </a:cubicBezTo>
                    <a:cubicBezTo>
                      <a:pt x="1484" y="4543"/>
                      <a:pt x="1422" y="4625"/>
                      <a:pt x="1335" y="4625"/>
                    </a:cubicBezTo>
                    <a:cubicBezTo>
                      <a:pt x="1305" y="4625"/>
                      <a:pt x="1272" y="4615"/>
                      <a:pt x="1237" y="4595"/>
                    </a:cubicBezTo>
                    <a:cubicBezTo>
                      <a:pt x="1100" y="4515"/>
                      <a:pt x="990" y="4305"/>
                      <a:pt x="990" y="4123"/>
                    </a:cubicBezTo>
                    <a:cubicBezTo>
                      <a:pt x="990" y="3987"/>
                      <a:pt x="1051" y="3906"/>
                      <a:pt x="1139" y="3906"/>
                    </a:cubicBezTo>
                    <a:close/>
                    <a:moveTo>
                      <a:pt x="420" y="4505"/>
                    </a:moveTo>
                    <a:cubicBezTo>
                      <a:pt x="450" y="4505"/>
                      <a:pt x="483" y="4514"/>
                      <a:pt x="517" y="4534"/>
                    </a:cubicBezTo>
                    <a:lnTo>
                      <a:pt x="517" y="4535"/>
                    </a:lnTo>
                    <a:cubicBezTo>
                      <a:pt x="653" y="4615"/>
                      <a:pt x="764" y="4825"/>
                      <a:pt x="764" y="5007"/>
                    </a:cubicBezTo>
                    <a:cubicBezTo>
                      <a:pt x="764" y="5142"/>
                      <a:pt x="702" y="5223"/>
                      <a:pt x="615" y="5223"/>
                    </a:cubicBezTo>
                    <a:cubicBezTo>
                      <a:pt x="585" y="5223"/>
                      <a:pt x="552" y="5213"/>
                      <a:pt x="517" y="5193"/>
                    </a:cubicBezTo>
                    <a:cubicBezTo>
                      <a:pt x="381" y="5115"/>
                      <a:pt x="270" y="4903"/>
                      <a:pt x="270" y="4722"/>
                    </a:cubicBezTo>
                    <a:cubicBezTo>
                      <a:pt x="270" y="4586"/>
                      <a:pt x="332" y="4505"/>
                      <a:pt x="420" y="4505"/>
                    </a:cubicBezTo>
                    <a:close/>
                    <a:moveTo>
                      <a:pt x="1139" y="4946"/>
                    </a:moveTo>
                    <a:cubicBezTo>
                      <a:pt x="1169" y="4946"/>
                      <a:pt x="1202" y="4955"/>
                      <a:pt x="1237" y="4976"/>
                    </a:cubicBezTo>
                    <a:cubicBezTo>
                      <a:pt x="1373" y="5055"/>
                      <a:pt x="1484" y="5265"/>
                      <a:pt x="1484" y="5448"/>
                    </a:cubicBezTo>
                    <a:cubicBezTo>
                      <a:pt x="1484" y="5583"/>
                      <a:pt x="1422" y="5664"/>
                      <a:pt x="1335" y="5664"/>
                    </a:cubicBezTo>
                    <a:cubicBezTo>
                      <a:pt x="1305" y="5664"/>
                      <a:pt x="1272" y="5655"/>
                      <a:pt x="1237" y="5635"/>
                    </a:cubicBezTo>
                    <a:cubicBezTo>
                      <a:pt x="1100" y="5555"/>
                      <a:pt x="990" y="5345"/>
                      <a:pt x="990" y="5163"/>
                    </a:cubicBezTo>
                    <a:cubicBezTo>
                      <a:pt x="990" y="5027"/>
                      <a:pt x="1051" y="4946"/>
                      <a:pt x="1139" y="4946"/>
                    </a:cubicBezTo>
                    <a:close/>
                    <a:moveTo>
                      <a:pt x="0" y="0"/>
                    </a:moveTo>
                    <a:lnTo>
                      <a:pt x="0" y="5224"/>
                    </a:lnTo>
                    <a:lnTo>
                      <a:pt x="1735" y="6226"/>
                    </a:lnTo>
                    <a:lnTo>
                      <a:pt x="1735" y="100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6"/>
              <p:cNvSpPr/>
              <p:nvPr/>
            </p:nvSpPr>
            <p:spPr>
              <a:xfrm>
                <a:off x="1937800" y="2439575"/>
                <a:ext cx="31050" cy="56850"/>
              </a:xfrm>
              <a:custGeom>
                <a:avLst/>
                <a:gdLst/>
                <a:ahLst/>
                <a:cxnLst/>
                <a:rect l="l" t="t" r="r" b="b"/>
                <a:pathLst>
                  <a:path w="1242" h="2274" extrusionOk="0">
                    <a:moveTo>
                      <a:pt x="0" y="0"/>
                    </a:moveTo>
                    <a:lnTo>
                      <a:pt x="0" y="1557"/>
                    </a:lnTo>
                    <a:lnTo>
                      <a:pt x="1242" y="2274"/>
                    </a:lnTo>
                    <a:lnTo>
                      <a:pt x="1242" y="716"/>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6"/>
              <p:cNvSpPr/>
              <p:nvPr/>
            </p:nvSpPr>
            <p:spPr>
              <a:xfrm>
                <a:off x="1975175" y="2450700"/>
                <a:ext cx="6100" cy="134550"/>
              </a:xfrm>
              <a:custGeom>
                <a:avLst/>
                <a:gdLst/>
                <a:ahLst/>
                <a:cxnLst/>
                <a:rect l="l" t="t" r="r" b="b"/>
                <a:pathLst>
                  <a:path w="244" h="5382" extrusionOk="0">
                    <a:moveTo>
                      <a:pt x="244" y="1"/>
                    </a:moveTo>
                    <a:lnTo>
                      <a:pt x="0" y="158"/>
                    </a:lnTo>
                    <a:lnTo>
                      <a:pt x="0" y="5382"/>
                    </a:lnTo>
                    <a:lnTo>
                      <a:pt x="244" y="5224"/>
                    </a:lnTo>
                    <a:lnTo>
                      <a:pt x="2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6"/>
              <p:cNvSpPr/>
              <p:nvPr/>
            </p:nvSpPr>
            <p:spPr>
              <a:xfrm>
                <a:off x="2084575" y="2304350"/>
                <a:ext cx="35575" cy="45600"/>
              </a:xfrm>
              <a:custGeom>
                <a:avLst/>
                <a:gdLst/>
                <a:ahLst/>
                <a:cxnLst/>
                <a:rect l="l" t="t" r="r" b="b"/>
                <a:pathLst>
                  <a:path w="1423" h="1824" extrusionOk="0">
                    <a:moveTo>
                      <a:pt x="722" y="0"/>
                    </a:moveTo>
                    <a:lnTo>
                      <a:pt x="0" y="1823"/>
                    </a:lnTo>
                    <a:lnTo>
                      <a:pt x="1114" y="1181"/>
                    </a:lnTo>
                    <a:lnTo>
                      <a:pt x="1303" y="707"/>
                    </a:lnTo>
                    <a:lnTo>
                      <a:pt x="1422" y="404"/>
                    </a:lnTo>
                    <a:lnTo>
                      <a:pt x="7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6"/>
              <p:cNvSpPr/>
              <p:nvPr/>
            </p:nvSpPr>
            <p:spPr>
              <a:xfrm>
                <a:off x="2202650" y="2328725"/>
                <a:ext cx="73600" cy="115750"/>
              </a:xfrm>
              <a:custGeom>
                <a:avLst/>
                <a:gdLst/>
                <a:ahLst/>
                <a:cxnLst/>
                <a:rect l="l" t="t" r="r" b="b"/>
                <a:pathLst>
                  <a:path w="2944" h="4630" extrusionOk="0">
                    <a:moveTo>
                      <a:pt x="1115" y="0"/>
                    </a:moveTo>
                    <a:lnTo>
                      <a:pt x="1" y="641"/>
                    </a:lnTo>
                    <a:lnTo>
                      <a:pt x="1829" y="4630"/>
                    </a:lnTo>
                    <a:lnTo>
                      <a:pt x="2943" y="3989"/>
                    </a:lnTo>
                    <a:lnTo>
                      <a:pt x="2511" y="3045"/>
                    </a:lnTo>
                    <a:lnTo>
                      <a:pt x="1862" y="1630"/>
                    </a:lnTo>
                    <a:lnTo>
                      <a:pt x="11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6"/>
              <p:cNvSpPr/>
              <p:nvPr/>
            </p:nvSpPr>
            <p:spPr>
              <a:xfrm>
                <a:off x="2064200" y="2282725"/>
                <a:ext cx="184175" cy="161750"/>
              </a:xfrm>
              <a:custGeom>
                <a:avLst/>
                <a:gdLst/>
                <a:ahLst/>
                <a:cxnLst/>
                <a:rect l="l" t="t" r="r" b="b"/>
                <a:pathLst>
                  <a:path w="7367" h="6470" extrusionOk="0">
                    <a:moveTo>
                      <a:pt x="1242" y="1"/>
                    </a:moveTo>
                    <a:lnTo>
                      <a:pt x="866" y="673"/>
                    </a:lnTo>
                    <a:lnTo>
                      <a:pt x="396" y="1513"/>
                    </a:lnTo>
                    <a:lnTo>
                      <a:pt x="1" y="2216"/>
                    </a:lnTo>
                    <a:lnTo>
                      <a:pt x="815" y="2688"/>
                    </a:lnTo>
                    <a:lnTo>
                      <a:pt x="1537" y="865"/>
                    </a:lnTo>
                    <a:lnTo>
                      <a:pt x="2237" y="1269"/>
                    </a:lnTo>
                    <a:lnTo>
                      <a:pt x="5279" y="3024"/>
                    </a:lnTo>
                    <a:lnTo>
                      <a:pt x="5449" y="3433"/>
                    </a:lnTo>
                    <a:lnTo>
                      <a:pt x="6519" y="5980"/>
                    </a:lnTo>
                    <a:lnTo>
                      <a:pt x="7367" y="6470"/>
                    </a:lnTo>
                    <a:lnTo>
                      <a:pt x="5539" y="2481"/>
                    </a:lnTo>
                    <a:lnTo>
                      <a:pt x="12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6"/>
              <p:cNvSpPr/>
              <p:nvPr/>
            </p:nvSpPr>
            <p:spPr>
              <a:xfrm>
                <a:off x="2095250" y="2266725"/>
                <a:ext cx="135300" cy="78050"/>
              </a:xfrm>
              <a:custGeom>
                <a:avLst/>
                <a:gdLst/>
                <a:ahLst/>
                <a:cxnLst/>
                <a:rect l="l" t="t" r="r" b="b"/>
                <a:pathLst>
                  <a:path w="5412" h="3122" extrusionOk="0">
                    <a:moveTo>
                      <a:pt x="1115" y="0"/>
                    </a:moveTo>
                    <a:lnTo>
                      <a:pt x="0" y="641"/>
                    </a:lnTo>
                    <a:lnTo>
                      <a:pt x="4297" y="3121"/>
                    </a:lnTo>
                    <a:lnTo>
                      <a:pt x="5411" y="2480"/>
                    </a:lnTo>
                    <a:lnTo>
                      <a:pt x="11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6"/>
              <p:cNvSpPr/>
              <p:nvPr/>
            </p:nvSpPr>
            <p:spPr>
              <a:xfrm>
                <a:off x="1956500" y="2553225"/>
                <a:ext cx="12350" cy="17950"/>
              </a:xfrm>
              <a:custGeom>
                <a:avLst/>
                <a:gdLst/>
                <a:ahLst/>
                <a:cxnLst/>
                <a:rect l="l" t="t" r="r" b="b"/>
                <a:pathLst>
                  <a:path w="494" h="718" extrusionOk="0">
                    <a:moveTo>
                      <a:pt x="148" y="1"/>
                    </a:moveTo>
                    <a:cubicBezTo>
                      <a:pt x="61" y="1"/>
                      <a:pt x="0" y="82"/>
                      <a:pt x="0" y="216"/>
                    </a:cubicBezTo>
                    <a:cubicBezTo>
                      <a:pt x="0" y="398"/>
                      <a:pt x="110" y="610"/>
                      <a:pt x="247" y="688"/>
                    </a:cubicBezTo>
                    <a:cubicBezTo>
                      <a:pt x="282" y="708"/>
                      <a:pt x="315" y="718"/>
                      <a:pt x="345" y="718"/>
                    </a:cubicBezTo>
                    <a:cubicBezTo>
                      <a:pt x="432" y="718"/>
                      <a:pt x="494" y="637"/>
                      <a:pt x="494" y="503"/>
                    </a:cubicBezTo>
                    <a:cubicBezTo>
                      <a:pt x="494" y="320"/>
                      <a:pt x="383" y="109"/>
                      <a:pt x="247" y="31"/>
                    </a:cubicBezTo>
                    <a:cubicBezTo>
                      <a:pt x="212" y="10"/>
                      <a:pt x="179" y="1"/>
                      <a:pt x="1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6"/>
              <p:cNvSpPr/>
              <p:nvPr/>
            </p:nvSpPr>
            <p:spPr>
              <a:xfrm>
                <a:off x="1956500" y="2527250"/>
                <a:ext cx="12350" cy="17975"/>
              </a:xfrm>
              <a:custGeom>
                <a:avLst/>
                <a:gdLst/>
                <a:ahLst/>
                <a:cxnLst/>
                <a:rect l="l" t="t" r="r" b="b"/>
                <a:pathLst>
                  <a:path w="494" h="719" extrusionOk="0">
                    <a:moveTo>
                      <a:pt x="149" y="1"/>
                    </a:moveTo>
                    <a:cubicBezTo>
                      <a:pt x="61" y="1"/>
                      <a:pt x="0" y="81"/>
                      <a:pt x="0" y="217"/>
                    </a:cubicBezTo>
                    <a:cubicBezTo>
                      <a:pt x="0" y="398"/>
                      <a:pt x="110" y="609"/>
                      <a:pt x="247" y="689"/>
                    </a:cubicBezTo>
                    <a:cubicBezTo>
                      <a:pt x="282" y="709"/>
                      <a:pt x="315" y="718"/>
                      <a:pt x="345" y="718"/>
                    </a:cubicBezTo>
                    <a:cubicBezTo>
                      <a:pt x="432" y="718"/>
                      <a:pt x="494" y="638"/>
                      <a:pt x="494" y="502"/>
                    </a:cubicBezTo>
                    <a:cubicBezTo>
                      <a:pt x="494" y="321"/>
                      <a:pt x="383" y="109"/>
                      <a:pt x="247" y="30"/>
                    </a:cubicBezTo>
                    <a:cubicBezTo>
                      <a:pt x="212" y="10"/>
                      <a:pt x="179" y="1"/>
                      <a:pt x="1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6"/>
              <p:cNvSpPr/>
              <p:nvPr/>
            </p:nvSpPr>
            <p:spPr>
              <a:xfrm>
                <a:off x="1956500" y="2501250"/>
                <a:ext cx="12350" cy="17975"/>
              </a:xfrm>
              <a:custGeom>
                <a:avLst/>
                <a:gdLst/>
                <a:ahLst/>
                <a:cxnLst/>
                <a:rect l="l" t="t" r="r" b="b"/>
                <a:pathLst>
                  <a:path w="494" h="719" extrusionOk="0">
                    <a:moveTo>
                      <a:pt x="149" y="1"/>
                    </a:moveTo>
                    <a:cubicBezTo>
                      <a:pt x="61" y="1"/>
                      <a:pt x="0" y="82"/>
                      <a:pt x="0" y="217"/>
                    </a:cubicBezTo>
                    <a:cubicBezTo>
                      <a:pt x="0" y="398"/>
                      <a:pt x="110" y="610"/>
                      <a:pt x="247" y="689"/>
                    </a:cubicBezTo>
                    <a:cubicBezTo>
                      <a:pt x="282" y="709"/>
                      <a:pt x="315" y="718"/>
                      <a:pt x="345" y="718"/>
                    </a:cubicBezTo>
                    <a:cubicBezTo>
                      <a:pt x="432" y="718"/>
                      <a:pt x="494" y="638"/>
                      <a:pt x="494" y="502"/>
                    </a:cubicBezTo>
                    <a:cubicBezTo>
                      <a:pt x="494" y="322"/>
                      <a:pt x="383" y="110"/>
                      <a:pt x="247" y="30"/>
                    </a:cubicBezTo>
                    <a:cubicBezTo>
                      <a:pt x="212" y="10"/>
                      <a:pt x="179" y="1"/>
                      <a:pt x="1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6"/>
              <p:cNvSpPr/>
              <p:nvPr/>
            </p:nvSpPr>
            <p:spPr>
              <a:xfrm>
                <a:off x="1938500" y="2542225"/>
                <a:ext cx="12350" cy="17950"/>
              </a:xfrm>
              <a:custGeom>
                <a:avLst/>
                <a:gdLst/>
                <a:ahLst/>
                <a:cxnLst/>
                <a:rect l="l" t="t" r="r" b="b"/>
                <a:pathLst>
                  <a:path w="494" h="718" extrusionOk="0">
                    <a:moveTo>
                      <a:pt x="149" y="0"/>
                    </a:moveTo>
                    <a:cubicBezTo>
                      <a:pt x="62" y="0"/>
                      <a:pt x="0" y="81"/>
                      <a:pt x="0" y="216"/>
                    </a:cubicBezTo>
                    <a:cubicBezTo>
                      <a:pt x="0" y="398"/>
                      <a:pt x="111" y="610"/>
                      <a:pt x="247" y="688"/>
                    </a:cubicBezTo>
                    <a:cubicBezTo>
                      <a:pt x="282" y="708"/>
                      <a:pt x="315" y="718"/>
                      <a:pt x="345" y="718"/>
                    </a:cubicBezTo>
                    <a:cubicBezTo>
                      <a:pt x="432" y="718"/>
                      <a:pt x="494" y="636"/>
                      <a:pt x="494" y="502"/>
                    </a:cubicBezTo>
                    <a:cubicBezTo>
                      <a:pt x="494" y="320"/>
                      <a:pt x="383" y="108"/>
                      <a:pt x="247" y="30"/>
                    </a:cubicBezTo>
                    <a:cubicBezTo>
                      <a:pt x="212" y="10"/>
                      <a:pt x="179" y="0"/>
                      <a:pt x="1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6"/>
              <p:cNvSpPr/>
              <p:nvPr/>
            </p:nvSpPr>
            <p:spPr>
              <a:xfrm>
                <a:off x="1938500" y="2516225"/>
                <a:ext cx="12350" cy="17950"/>
              </a:xfrm>
              <a:custGeom>
                <a:avLst/>
                <a:gdLst/>
                <a:ahLst/>
                <a:cxnLst/>
                <a:rect l="l" t="t" r="r" b="b"/>
                <a:pathLst>
                  <a:path w="494" h="718" extrusionOk="0">
                    <a:moveTo>
                      <a:pt x="149" y="1"/>
                    </a:moveTo>
                    <a:cubicBezTo>
                      <a:pt x="62" y="1"/>
                      <a:pt x="0" y="82"/>
                      <a:pt x="0" y="216"/>
                    </a:cubicBezTo>
                    <a:cubicBezTo>
                      <a:pt x="0" y="398"/>
                      <a:pt x="111" y="610"/>
                      <a:pt x="247" y="688"/>
                    </a:cubicBezTo>
                    <a:cubicBezTo>
                      <a:pt x="282" y="708"/>
                      <a:pt x="315" y="718"/>
                      <a:pt x="345" y="718"/>
                    </a:cubicBezTo>
                    <a:cubicBezTo>
                      <a:pt x="432" y="718"/>
                      <a:pt x="494" y="637"/>
                      <a:pt x="494" y="502"/>
                    </a:cubicBezTo>
                    <a:cubicBezTo>
                      <a:pt x="494" y="320"/>
                      <a:pt x="384" y="108"/>
                      <a:pt x="247" y="31"/>
                    </a:cubicBezTo>
                    <a:cubicBezTo>
                      <a:pt x="212" y="10"/>
                      <a:pt x="179" y="1"/>
                      <a:pt x="1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6"/>
              <p:cNvSpPr/>
              <p:nvPr/>
            </p:nvSpPr>
            <p:spPr>
              <a:xfrm>
                <a:off x="1938500" y="2490250"/>
                <a:ext cx="12350" cy="17950"/>
              </a:xfrm>
              <a:custGeom>
                <a:avLst/>
                <a:gdLst/>
                <a:ahLst/>
                <a:cxnLst/>
                <a:rect l="l" t="t" r="r" b="b"/>
                <a:pathLst>
                  <a:path w="494" h="718" extrusionOk="0">
                    <a:moveTo>
                      <a:pt x="149" y="1"/>
                    </a:moveTo>
                    <a:cubicBezTo>
                      <a:pt x="62" y="1"/>
                      <a:pt x="0" y="81"/>
                      <a:pt x="0" y="217"/>
                    </a:cubicBezTo>
                    <a:cubicBezTo>
                      <a:pt x="0" y="397"/>
                      <a:pt x="111" y="609"/>
                      <a:pt x="247" y="689"/>
                    </a:cubicBezTo>
                    <a:cubicBezTo>
                      <a:pt x="281" y="709"/>
                      <a:pt x="314" y="718"/>
                      <a:pt x="344" y="718"/>
                    </a:cubicBezTo>
                    <a:cubicBezTo>
                      <a:pt x="432" y="718"/>
                      <a:pt x="494" y="637"/>
                      <a:pt x="494" y="502"/>
                    </a:cubicBezTo>
                    <a:cubicBezTo>
                      <a:pt x="494" y="320"/>
                      <a:pt x="383" y="109"/>
                      <a:pt x="247" y="30"/>
                    </a:cubicBezTo>
                    <a:cubicBezTo>
                      <a:pt x="212" y="10"/>
                      <a:pt x="179" y="1"/>
                      <a:pt x="1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6"/>
              <p:cNvSpPr/>
              <p:nvPr/>
            </p:nvSpPr>
            <p:spPr>
              <a:xfrm>
                <a:off x="2308300" y="2654400"/>
                <a:ext cx="11975" cy="19725"/>
              </a:xfrm>
              <a:custGeom>
                <a:avLst/>
                <a:gdLst/>
                <a:ahLst/>
                <a:cxnLst/>
                <a:rect l="l" t="t" r="r" b="b"/>
                <a:pathLst>
                  <a:path w="479" h="789" extrusionOk="0">
                    <a:moveTo>
                      <a:pt x="268" y="0"/>
                    </a:moveTo>
                    <a:lnTo>
                      <a:pt x="0" y="706"/>
                    </a:lnTo>
                    <a:lnTo>
                      <a:pt x="176" y="789"/>
                    </a:lnTo>
                    <a:cubicBezTo>
                      <a:pt x="126" y="757"/>
                      <a:pt x="95" y="689"/>
                      <a:pt x="95" y="592"/>
                    </a:cubicBezTo>
                    <a:cubicBezTo>
                      <a:pt x="95" y="409"/>
                      <a:pt x="206" y="199"/>
                      <a:pt x="341" y="120"/>
                    </a:cubicBezTo>
                    <a:cubicBezTo>
                      <a:pt x="369" y="101"/>
                      <a:pt x="402" y="91"/>
                      <a:pt x="436" y="91"/>
                    </a:cubicBezTo>
                    <a:cubicBezTo>
                      <a:pt x="450" y="91"/>
                      <a:pt x="465" y="93"/>
                      <a:pt x="479" y="96"/>
                    </a:cubicBezTo>
                    <a:lnTo>
                      <a:pt x="2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6"/>
              <p:cNvSpPr/>
              <p:nvPr/>
            </p:nvSpPr>
            <p:spPr>
              <a:xfrm>
                <a:off x="2310650" y="2656675"/>
                <a:ext cx="12350" cy="17925"/>
              </a:xfrm>
              <a:custGeom>
                <a:avLst/>
                <a:gdLst/>
                <a:ahLst/>
                <a:cxnLst/>
                <a:rect l="l" t="t" r="r" b="b"/>
                <a:pathLst>
                  <a:path w="494" h="717" extrusionOk="0">
                    <a:moveTo>
                      <a:pt x="342" y="0"/>
                    </a:moveTo>
                    <a:cubicBezTo>
                      <a:pt x="308" y="0"/>
                      <a:pt x="275" y="10"/>
                      <a:pt x="247" y="29"/>
                    </a:cubicBezTo>
                    <a:cubicBezTo>
                      <a:pt x="110" y="108"/>
                      <a:pt x="1" y="318"/>
                      <a:pt x="1" y="501"/>
                    </a:cubicBezTo>
                    <a:cubicBezTo>
                      <a:pt x="1" y="598"/>
                      <a:pt x="32" y="666"/>
                      <a:pt x="82" y="698"/>
                    </a:cubicBezTo>
                    <a:cubicBezTo>
                      <a:pt x="102" y="710"/>
                      <a:pt x="125" y="717"/>
                      <a:pt x="150" y="717"/>
                    </a:cubicBezTo>
                    <a:cubicBezTo>
                      <a:pt x="179" y="717"/>
                      <a:pt x="212" y="707"/>
                      <a:pt x="247" y="688"/>
                    </a:cubicBezTo>
                    <a:cubicBezTo>
                      <a:pt x="254" y="684"/>
                      <a:pt x="259" y="679"/>
                      <a:pt x="265" y="676"/>
                    </a:cubicBezTo>
                    <a:cubicBezTo>
                      <a:pt x="221" y="572"/>
                      <a:pt x="188" y="509"/>
                      <a:pt x="178" y="491"/>
                    </a:cubicBezTo>
                    <a:cubicBezTo>
                      <a:pt x="161" y="471"/>
                      <a:pt x="153" y="444"/>
                      <a:pt x="155" y="418"/>
                    </a:cubicBezTo>
                    <a:cubicBezTo>
                      <a:pt x="155" y="342"/>
                      <a:pt x="201" y="252"/>
                      <a:pt x="259" y="219"/>
                    </a:cubicBezTo>
                    <a:cubicBezTo>
                      <a:pt x="273" y="211"/>
                      <a:pt x="286" y="207"/>
                      <a:pt x="299" y="207"/>
                    </a:cubicBezTo>
                    <a:cubicBezTo>
                      <a:pt x="325" y="207"/>
                      <a:pt x="346" y="225"/>
                      <a:pt x="357" y="257"/>
                    </a:cubicBezTo>
                    <a:cubicBezTo>
                      <a:pt x="375" y="292"/>
                      <a:pt x="406" y="353"/>
                      <a:pt x="444" y="441"/>
                    </a:cubicBezTo>
                    <a:cubicBezTo>
                      <a:pt x="476" y="370"/>
                      <a:pt x="492" y="294"/>
                      <a:pt x="494" y="216"/>
                    </a:cubicBezTo>
                    <a:cubicBezTo>
                      <a:pt x="494" y="101"/>
                      <a:pt x="451" y="27"/>
                      <a:pt x="385" y="5"/>
                    </a:cubicBezTo>
                    <a:cubicBezTo>
                      <a:pt x="371" y="2"/>
                      <a:pt x="356" y="0"/>
                      <a:pt x="3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6"/>
              <p:cNvSpPr/>
              <p:nvPr/>
            </p:nvSpPr>
            <p:spPr>
              <a:xfrm>
                <a:off x="2290375" y="2665250"/>
                <a:ext cx="11950" cy="19675"/>
              </a:xfrm>
              <a:custGeom>
                <a:avLst/>
                <a:gdLst/>
                <a:ahLst/>
                <a:cxnLst/>
                <a:rect l="l" t="t" r="r" b="b"/>
                <a:pathLst>
                  <a:path w="478" h="787" extrusionOk="0">
                    <a:moveTo>
                      <a:pt x="269" y="0"/>
                    </a:moveTo>
                    <a:lnTo>
                      <a:pt x="0" y="704"/>
                    </a:lnTo>
                    <a:lnTo>
                      <a:pt x="176" y="787"/>
                    </a:lnTo>
                    <a:cubicBezTo>
                      <a:pt x="126" y="757"/>
                      <a:pt x="95" y="689"/>
                      <a:pt x="95" y="591"/>
                    </a:cubicBezTo>
                    <a:cubicBezTo>
                      <a:pt x="95" y="409"/>
                      <a:pt x="206" y="197"/>
                      <a:pt x="341" y="119"/>
                    </a:cubicBezTo>
                    <a:cubicBezTo>
                      <a:pt x="369" y="101"/>
                      <a:pt x="402" y="91"/>
                      <a:pt x="436" y="91"/>
                    </a:cubicBezTo>
                    <a:cubicBezTo>
                      <a:pt x="449" y="91"/>
                      <a:pt x="463" y="93"/>
                      <a:pt x="477" y="96"/>
                    </a:cubicBezTo>
                    <a:lnTo>
                      <a:pt x="2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6"/>
              <p:cNvSpPr/>
              <p:nvPr/>
            </p:nvSpPr>
            <p:spPr>
              <a:xfrm>
                <a:off x="2292725" y="2667525"/>
                <a:ext cx="12400" cy="17925"/>
              </a:xfrm>
              <a:custGeom>
                <a:avLst/>
                <a:gdLst/>
                <a:ahLst/>
                <a:cxnLst/>
                <a:rect l="l" t="t" r="r" b="b"/>
                <a:pathLst>
                  <a:path w="496" h="717" extrusionOk="0">
                    <a:moveTo>
                      <a:pt x="343" y="0"/>
                    </a:moveTo>
                    <a:cubicBezTo>
                      <a:pt x="310" y="0"/>
                      <a:pt x="277" y="10"/>
                      <a:pt x="249" y="28"/>
                    </a:cubicBezTo>
                    <a:cubicBezTo>
                      <a:pt x="112" y="108"/>
                      <a:pt x="1" y="318"/>
                      <a:pt x="1" y="500"/>
                    </a:cubicBezTo>
                    <a:cubicBezTo>
                      <a:pt x="1" y="598"/>
                      <a:pt x="34" y="666"/>
                      <a:pt x="83" y="697"/>
                    </a:cubicBezTo>
                    <a:cubicBezTo>
                      <a:pt x="104" y="710"/>
                      <a:pt x="127" y="716"/>
                      <a:pt x="153" y="716"/>
                    </a:cubicBezTo>
                    <a:cubicBezTo>
                      <a:pt x="183" y="716"/>
                      <a:pt x="215" y="707"/>
                      <a:pt x="249" y="687"/>
                    </a:cubicBezTo>
                    <a:cubicBezTo>
                      <a:pt x="383" y="608"/>
                      <a:pt x="496" y="398"/>
                      <a:pt x="496" y="216"/>
                    </a:cubicBezTo>
                    <a:cubicBezTo>
                      <a:pt x="496" y="101"/>
                      <a:pt x="451" y="25"/>
                      <a:pt x="385" y="5"/>
                    </a:cubicBezTo>
                    <a:cubicBezTo>
                      <a:pt x="371" y="2"/>
                      <a:pt x="357" y="0"/>
                      <a:pt x="3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6"/>
              <p:cNvSpPr/>
              <p:nvPr/>
            </p:nvSpPr>
            <p:spPr>
              <a:xfrm>
                <a:off x="2308300" y="2628375"/>
                <a:ext cx="11950" cy="19725"/>
              </a:xfrm>
              <a:custGeom>
                <a:avLst/>
                <a:gdLst/>
                <a:ahLst/>
                <a:cxnLst/>
                <a:rect l="l" t="t" r="r" b="b"/>
                <a:pathLst>
                  <a:path w="478" h="789" extrusionOk="0">
                    <a:moveTo>
                      <a:pt x="268" y="0"/>
                    </a:moveTo>
                    <a:lnTo>
                      <a:pt x="0" y="705"/>
                    </a:lnTo>
                    <a:lnTo>
                      <a:pt x="176" y="788"/>
                    </a:lnTo>
                    <a:cubicBezTo>
                      <a:pt x="126" y="757"/>
                      <a:pt x="95" y="689"/>
                      <a:pt x="95" y="591"/>
                    </a:cubicBezTo>
                    <a:cubicBezTo>
                      <a:pt x="95" y="409"/>
                      <a:pt x="206" y="197"/>
                      <a:pt x="341" y="119"/>
                    </a:cubicBezTo>
                    <a:cubicBezTo>
                      <a:pt x="369" y="101"/>
                      <a:pt x="402" y="91"/>
                      <a:pt x="435" y="91"/>
                    </a:cubicBezTo>
                    <a:cubicBezTo>
                      <a:pt x="449" y="91"/>
                      <a:pt x="463" y="93"/>
                      <a:pt x="477" y="96"/>
                    </a:cubicBezTo>
                    <a:lnTo>
                      <a:pt x="2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6"/>
              <p:cNvSpPr/>
              <p:nvPr/>
            </p:nvSpPr>
            <p:spPr>
              <a:xfrm>
                <a:off x="2310650" y="2630625"/>
                <a:ext cx="12350" cy="17925"/>
              </a:xfrm>
              <a:custGeom>
                <a:avLst/>
                <a:gdLst/>
                <a:ahLst/>
                <a:cxnLst/>
                <a:rect l="l" t="t" r="r" b="b"/>
                <a:pathLst>
                  <a:path w="494" h="717" extrusionOk="0">
                    <a:moveTo>
                      <a:pt x="342" y="0"/>
                    </a:moveTo>
                    <a:cubicBezTo>
                      <a:pt x="308" y="0"/>
                      <a:pt x="275" y="11"/>
                      <a:pt x="247" y="29"/>
                    </a:cubicBezTo>
                    <a:cubicBezTo>
                      <a:pt x="110" y="109"/>
                      <a:pt x="1" y="319"/>
                      <a:pt x="1" y="501"/>
                    </a:cubicBezTo>
                    <a:cubicBezTo>
                      <a:pt x="1" y="599"/>
                      <a:pt x="32" y="667"/>
                      <a:pt x="82" y="698"/>
                    </a:cubicBezTo>
                    <a:cubicBezTo>
                      <a:pt x="102" y="710"/>
                      <a:pt x="125" y="717"/>
                      <a:pt x="150" y="717"/>
                    </a:cubicBezTo>
                    <a:cubicBezTo>
                      <a:pt x="180" y="717"/>
                      <a:pt x="212" y="708"/>
                      <a:pt x="247" y="688"/>
                    </a:cubicBezTo>
                    <a:cubicBezTo>
                      <a:pt x="383" y="609"/>
                      <a:pt x="494" y="398"/>
                      <a:pt x="494" y="216"/>
                    </a:cubicBezTo>
                    <a:cubicBezTo>
                      <a:pt x="494" y="102"/>
                      <a:pt x="451" y="26"/>
                      <a:pt x="385" y="6"/>
                    </a:cubicBezTo>
                    <a:cubicBezTo>
                      <a:pt x="370" y="2"/>
                      <a:pt x="356" y="0"/>
                      <a:pt x="3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6"/>
              <p:cNvSpPr/>
              <p:nvPr/>
            </p:nvSpPr>
            <p:spPr>
              <a:xfrm>
                <a:off x="2290375" y="2639175"/>
                <a:ext cx="11975" cy="19725"/>
              </a:xfrm>
              <a:custGeom>
                <a:avLst/>
                <a:gdLst/>
                <a:ahLst/>
                <a:cxnLst/>
                <a:rect l="l" t="t" r="r" b="b"/>
                <a:pathLst>
                  <a:path w="479" h="789" extrusionOk="0">
                    <a:moveTo>
                      <a:pt x="269" y="0"/>
                    </a:moveTo>
                    <a:lnTo>
                      <a:pt x="0" y="705"/>
                    </a:lnTo>
                    <a:lnTo>
                      <a:pt x="176" y="788"/>
                    </a:lnTo>
                    <a:cubicBezTo>
                      <a:pt x="126" y="758"/>
                      <a:pt x="95" y="689"/>
                      <a:pt x="95" y="593"/>
                    </a:cubicBezTo>
                    <a:cubicBezTo>
                      <a:pt x="95" y="411"/>
                      <a:pt x="206" y="199"/>
                      <a:pt x="341" y="121"/>
                    </a:cubicBezTo>
                    <a:cubicBezTo>
                      <a:pt x="370" y="101"/>
                      <a:pt x="403" y="91"/>
                      <a:pt x="437" y="91"/>
                    </a:cubicBezTo>
                    <a:cubicBezTo>
                      <a:pt x="451" y="91"/>
                      <a:pt x="465" y="93"/>
                      <a:pt x="479" y="96"/>
                    </a:cubicBezTo>
                    <a:lnTo>
                      <a:pt x="2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6"/>
              <p:cNvSpPr/>
              <p:nvPr/>
            </p:nvSpPr>
            <p:spPr>
              <a:xfrm>
                <a:off x="2292725" y="2641450"/>
                <a:ext cx="12400" cy="17925"/>
              </a:xfrm>
              <a:custGeom>
                <a:avLst/>
                <a:gdLst/>
                <a:ahLst/>
                <a:cxnLst/>
                <a:rect l="l" t="t" r="r" b="b"/>
                <a:pathLst>
                  <a:path w="496" h="717" extrusionOk="0">
                    <a:moveTo>
                      <a:pt x="343" y="0"/>
                    </a:moveTo>
                    <a:cubicBezTo>
                      <a:pt x="309" y="0"/>
                      <a:pt x="276" y="10"/>
                      <a:pt x="247" y="30"/>
                    </a:cubicBezTo>
                    <a:cubicBezTo>
                      <a:pt x="110" y="108"/>
                      <a:pt x="1" y="320"/>
                      <a:pt x="1" y="502"/>
                    </a:cubicBezTo>
                    <a:cubicBezTo>
                      <a:pt x="1" y="598"/>
                      <a:pt x="32" y="667"/>
                      <a:pt x="83" y="699"/>
                    </a:cubicBezTo>
                    <a:cubicBezTo>
                      <a:pt x="103" y="711"/>
                      <a:pt x="125" y="717"/>
                      <a:pt x="149" y="717"/>
                    </a:cubicBezTo>
                    <a:cubicBezTo>
                      <a:pt x="180" y="717"/>
                      <a:pt x="213" y="707"/>
                      <a:pt x="249" y="687"/>
                    </a:cubicBezTo>
                    <a:cubicBezTo>
                      <a:pt x="385" y="609"/>
                      <a:pt x="496" y="398"/>
                      <a:pt x="496" y="215"/>
                    </a:cubicBezTo>
                    <a:cubicBezTo>
                      <a:pt x="496" y="101"/>
                      <a:pt x="451" y="27"/>
                      <a:pt x="385" y="5"/>
                    </a:cubicBezTo>
                    <a:cubicBezTo>
                      <a:pt x="371" y="2"/>
                      <a:pt x="357" y="0"/>
                      <a:pt x="3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6"/>
              <p:cNvSpPr/>
              <p:nvPr/>
            </p:nvSpPr>
            <p:spPr>
              <a:xfrm>
                <a:off x="2689925" y="3917850"/>
                <a:ext cx="147175" cy="120150"/>
              </a:xfrm>
              <a:custGeom>
                <a:avLst/>
                <a:gdLst/>
                <a:ahLst/>
                <a:cxnLst/>
                <a:rect l="l" t="t" r="r" b="b"/>
                <a:pathLst>
                  <a:path w="5887" h="4806" extrusionOk="0">
                    <a:moveTo>
                      <a:pt x="1" y="1"/>
                    </a:moveTo>
                    <a:lnTo>
                      <a:pt x="17" y="294"/>
                    </a:lnTo>
                    <a:cubicBezTo>
                      <a:pt x="3724" y="1966"/>
                      <a:pt x="5642" y="4767"/>
                      <a:pt x="5670" y="4806"/>
                    </a:cubicBezTo>
                    <a:lnTo>
                      <a:pt x="5887" y="4661"/>
                    </a:lnTo>
                    <a:cubicBezTo>
                      <a:pt x="5860" y="4620"/>
                      <a:pt x="3862" y="1698"/>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6"/>
              <p:cNvSpPr/>
              <p:nvPr/>
            </p:nvSpPr>
            <p:spPr>
              <a:xfrm>
                <a:off x="2205725" y="3031700"/>
                <a:ext cx="99575" cy="848675"/>
              </a:xfrm>
              <a:custGeom>
                <a:avLst/>
                <a:gdLst/>
                <a:ahLst/>
                <a:cxnLst/>
                <a:rect l="l" t="t" r="r" b="b"/>
                <a:pathLst>
                  <a:path w="3983" h="33947" extrusionOk="0">
                    <a:moveTo>
                      <a:pt x="1403" y="0"/>
                    </a:moveTo>
                    <a:lnTo>
                      <a:pt x="1403" y="0"/>
                    </a:lnTo>
                    <a:cubicBezTo>
                      <a:pt x="1446" y="825"/>
                      <a:pt x="1583" y="1631"/>
                      <a:pt x="1838" y="2388"/>
                    </a:cubicBezTo>
                    <a:cubicBezTo>
                      <a:pt x="3062" y="6004"/>
                      <a:pt x="3716" y="12082"/>
                      <a:pt x="2598" y="16706"/>
                    </a:cubicBezTo>
                    <a:cubicBezTo>
                      <a:pt x="2527" y="16996"/>
                      <a:pt x="2443" y="17330"/>
                      <a:pt x="2350" y="17699"/>
                    </a:cubicBezTo>
                    <a:cubicBezTo>
                      <a:pt x="2279" y="17976"/>
                      <a:pt x="2204" y="18276"/>
                      <a:pt x="2125" y="18592"/>
                    </a:cubicBezTo>
                    <a:cubicBezTo>
                      <a:pt x="1997" y="19107"/>
                      <a:pt x="1860" y="19671"/>
                      <a:pt x="1726" y="20271"/>
                    </a:cubicBezTo>
                    <a:cubicBezTo>
                      <a:pt x="820" y="24307"/>
                      <a:pt x="0" y="29956"/>
                      <a:pt x="2393" y="33008"/>
                    </a:cubicBezTo>
                    <a:cubicBezTo>
                      <a:pt x="2671" y="33366"/>
                      <a:pt x="2999" y="33682"/>
                      <a:pt x="3365" y="33947"/>
                    </a:cubicBezTo>
                    <a:lnTo>
                      <a:pt x="3360" y="33612"/>
                    </a:lnTo>
                    <a:cubicBezTo>
                      <a:pt x="3077" y="33389"/>
                      <a:pt x="2822" y="33132"/>
                      <a:pt x="2600" y="32847"/>
                    </a:cubicBezTo>
                    <a:cubicBezTo>
                      <a:pt x="330" y="29951"/>
                      <a:pt x="1050" y="24575"/>
                      <a:pt x="1919" y="20612"/>
                    </a:cubicBezTo>
                    <a:cubicBezTo>
                      <a:pt x="2050" y="20012"/>
                      <a:pt x="2186" y="19444"/>
                      <a:pt x="2312" y="18923"/>
                    </a:cubicBezTo>
                    <a:cubicBezTo>
                      <a:pt x="2416" y="18506"/>
                      <a:pt x="2514" y="18117"/>
                      <a:pt x="2603" y="17764"/>
                    </a:cubicBezTo>
                    <a:cubicBezTo>
                      <a:pt x="2698" y="17393"/>
                      <a:pt x="2782" y="17059"/>
                      <a:pt x="2853" y="16767"/>
                    </a:cubicBezTo>
                    <a:cubicBezTo>
                      <a:pt x="3982" y="12095"/>
                      <a:pt x="3323" y="5954"/>
                      <a:pt x="2087" y="2303"/>
                    </a:cubicBezTo>
                    <a:cubicBezTo>
                      <a:pt x="1846" y="1596"/>
                      <a:pt x="1716" y="843"/>
                      <a:pt x="1668" y="73"/>
                    </a:cubicBezTo>
                    <a:cubicBezTo>
                      <a:pt x="1577" y="65"/>
                      <a:pt x="1487" y="41"/>
                      <a:pt x="14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6"/>
              <p:cNvSpPr/>
              <p:nvPr/>
            </p:nvSpPr>
            <p:spPr>
              <a:xfrm>
                <a:off x="2449150" y="3888500"/>
                <a:ext cx="86200" cy="13325"/>
              </a:xfrm>
              <a:custGeom>
                <a:avLst/>
                <a:gdLst/>
                <a:ahLst/>
                <a:cxnLst/>
                <a:rect l="l" t="t" r="r" b="b"/>
                <a:pathLst>
                  <a:path w="3448" h="533" extrusionOk="0">
                    <a:moveTo>
                      <a:pt x="3420" y="1"/>
                    </a:moveTo>
                    <a:cubicBezTo>
                      <a:pt x="2732" y="22"/>
                      <a:pt x="2045" y="74"/>
                      <a:pt x="1366" y="135"/>
                    </a:cubicBezTo>
                    <a:cubicBezTo>
                      <a:pt x="1097" y="160"/>
                      <a:pt x="828" y="186"/>
                      <a:pt x="560" y="213"/>
                    </a:cubicBezTo>
                    <a:lnTo>
                      <a:pt x="82" y="261"/>
                    </a:lnTo>
                    <a:lnTo>
                      <a:pt x="1" y="269"/>
                    </a:lnTo>
                    <a:lnTo>
                      <a:pt x="1" y="532"/>
                    </a:lnTo>
                    <a:lnTo>
                      <a:pt x="222" y="511"/>
                    </a:lnTo>
                    <a:lnTo>
                      <a:pt x="587" y="474"/>
                    </a:lnTo>
                    <a:cubicBezTo>
                      <a:pt x="891" y="443"/>
                      <a:pt x="1199" y="411"/>
                      <a:pt x="1507" y="383"/>
                    </a:cubicBezTo>
                    <a:cubicBezTo>
                      <a:pt x="2151" y="324"/>
                      <a:pt x="2802" y="274"/>
                      <a:pt x="3448" y="256"/>
                    </a:cubicBezTo>
                    <a:cubicBezTo>
                      <a:pt x="3438" y="170"/>
                      <a:pt x="3428" y="85"/>
                      <a:pt x="34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6"/>
              <p:cNvSpPr/>
              <p:nvPr/>
            </p:nvSpPr>
            <p:spPr>
              <a:xfrm>
                <a:off x="2669100" y="2878500"/>
                <a:ext cx="52525" cy="178125"/>
              </a:xfrm>
              <a:custGeom>
                <a:avLst/>
                <a:gdLst/>
                <a:ahLst/>
                <a:cxnLst/>
                <a:rect l="l" t="t" r="r" b="b"/>
                <a:pathLst>
                  <a:path w="2101" h="7125" extrusionOk="0">
                    <a:moveTo>
                      <a:pt x="1013" y="0"/>
                    </a:moveTo>
                    <a:cubicBezTo>
                      <a:pt x="724" y="335"/>
                      <a:pt x="403" y="641"/>
                      <a:pt x="56" y="914"/>
                    </a:cubicBezTo>
                    <a:cubicBezTo>
                      <a:pt x="143" y="2345"/>
                      <a:pt x="75" y="4444"/>
                      <a:pt x="1" y="7125"/>
                    </a:cubicBezTo>
                    <a:cubicBezTo>
                      <a:pt x="337" y="7095"/>
                      <a:pt x="622" y="6991"/>
                      <a:pt x="806" y="6774"/>
                    </a:cubicBezTo>
                    <a:cubicBezTo>
                      <a:pt x="1625" y="5797"/>
                      <a:pt x="2100" y="4817"/>
                      <a:pt x="1776" y="2755"/>
                    </a:cubicBezTo>
                    <a:cubicBezTo>
                      <a:pt x="1635" y="1876"/>
                      <a:pt x="1324" y="866"/>
                      <a:pt x="1013" y="0"/>
                    </a:cubicBezTo>
                    <a:close/>
                  </a:path>
                </a:pathLst>
              </a:custGeom>
              <a:solidFill>
                <a:srgbClr val="7258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6"/>
              <p:cNvSpPr/>
              <p:nvPr/>
            </p:nvSpPr>
            <p:spPr>
              <a:xfrm>
                <a:off x="2207800" y="4231850"/>
                <a:ext cx="272175" cy="154350"/>
              </a:xfrm>
              <a:custGeom>
                <a:avLst/>
                <a:gdLst/>
                <a:ahLst/>
                <a:cxnLst/>
                <a:rect l="l" t="t" r="r" b="b"/>
                <a:pathLst>
                  <a:path w="10887" h="6174" extrusionOk="0">
                    <a:moveTo>
                      <a:pt x="1711" y="0"/>
                    </a:moveTo>
                    <a:cubicBezTo>
                      <a:pt x="124" y="0"/>
                      <a:pt x="0" y="1919"/>
                      <a:pt x="1800" y="3413"/>
                    </a:cubicBezTo>
                    <a:cubicBezTo>
                      <a:pt x="3631" y="4933"/>
                      <a:pt x="5035" y="5137"/>
                      <a:pt x="6534" y="5753"/>
                    </a:cubicBezTo>
                    <a:cubicBezTo>
                      <a:pt x="7194" y="6025"/>
                      <a:pt x="7647" y="6174"/>
                      <a:pt x="8064" y="6174"/>
                    </a:cubicBezTo>
                    <a:cubicBezTo>
                      <a:pt x="8500" y="6174"/>
                      <a:pt x="8897" y="6010"/>
                      <a:pt x="9448" y="5653"/>
                    </a:cubicBezTo>
                    <a:cubicBezTo>
                      <a:pt x="10886" y="4721"/>
                      <a:pt x="9734" y="2254"/>
                      <a:pt x="9734" y="2254"/>
                    </a:cubicBezTo>
                    <a:lnTo>
                      <a:pt x="9668" y="2239"/>
                    </a:lnTo>
                    <a:cubicBezTo>
                      <a:pt x="9204" y="2654"/>
                      <a:pt x="8325" y="3087"/>
                      <a:pt x="6676" y="3087"/>
                    </a:cubicBezTo>
                    <a:cubicBezTo>
                      <a:pt x="6667" y="3087"/>
                      <a:pt x="6657" y="3087"/>
                      <a:pt x="6648" y="3087"/>
                    </a:cubicBezTo>
                    <a:cubicBezTo>
                      <a:pt x="5226" y="3084"/>
                      <a:pt x="3765" y="1549"/>
                      <a:pt x="3765" y="1549"/>
                    </a:cubicBezTo>
                    <a:cubicBezTo>
                      <a:pt x="3765" y="1549"/>
                      <a:pt x="3745" y="1133"/>
                      <a:pt x="3714" y="401"/>
                    </a:cubicBezTo>
                    <a:cubicBezTo>
                      <a:pt x="3014" y="188"/>
                      <a:pt x="2323" y="24"/>
                      <a:pt x="1800" y="2"/>
                    </a:cubicBezTo>
                    <a:cubicBezTo>
                      <a:pt x="1770" y="1"/>
                      <a:pt x="1740" y="0"/>
                      <a:pt x="171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6"/>
              <p:cNvSpPr/>
              <p:nvPr/>
            </p:nvSpPr>
            <p:spPr>
              <a:xfrm>
                <a:off x="2458575" y="4096800"/>
                <a:ext cx="258500" cy="144675"/>
              </a:xfrm>
              <a:custGeom>
                <a:avLst/>
                <a:gdLst/>
                <a:ahLst/>
                <a:cxnLst/>
                <a:rect l="l" t="t" r="r" b="b"/>
                <a:pathLst>
                  <a:path w="10340" h="5787" extrusionOk="0">
                    <a:moveTo>
                      <a:pt x="2106" y="1"/>
                    </a:moveTo>
                    <a:cubicBezTo>
                      <a:pt x="528" y="1"/>
                      <a:pt x="1" y="1411"/>
                      <a:pt x="1788" y="2896"/>
                    </a:cubicBezTo>
                    <a:cubicBezTo>
                      <a:pt x="3620" y="4416"/>
                      <a:pt x="4766" y="4754"/>
                      <a:pt x="6266" y="5370"/>
                    </a:cubicBezTo>
                    <a:cubicBezTo>
                      <a:pt x="6923" y="5640"/>
                      <a:pt x="7374" y="5787"/>
                      <a:pt x="7788" y="5787"/>
                    </a:cubicBezTo>
                    <a:cubicBezTo>
                      <a:pt x="8226" y="5787"/>
                      <a:pt x="8623" y="5623"/>
                      <a:pt x="9180" y="5270"/>
                    </a:cubicBezTo>
                    <a:cubicBezTo>
                      <a:pt x="10339" y="4535"/>
                      <a:pt x="9879" y="2860"/>
                      <a:pt x="9609" y="2173"/>
                    </a:cubicBezTo>
                    <a:lnTo>
                      <a:pt x="9609" y="2173"/>
                    </a:lnTo>
                    <a:cubicBezTo>
                      <a:pt x="8989" y="2685"/>
                      <a:pt x="8209" y="2893"/>
                      <a:pt x="7424" y="2893"/>
                    </a:cubicBezTo>
                    <a:cubicBezTo>
                      <a:pt x="6104" y="2893"/>
                      <a:pt x="4773" y="2304"/>
                      <a:pt x="4178" y="1585"/>
                    </a:cubicBezTo>
                    <a:cubicBezTo>
                      <a:pt x="4165" y="1484"/>
                      <a:pt x="4109" y="1027"/>
                      <a:pt x="4026" y="325"/>
                    </a:cubicBezTo>
                    <a:cubicBezTo>
                      <a:pt x="3403" y="158"/>
                      <a:pt x="2764" y="27"/>
                      <a:pt x="2226" y="4"/>
                    </a:cubicBezTo>
                    <a:cubicBezTo>
                      <a:pt x="2186" y="2"/>
                      <a:pt x="2146" y="1"/>
                      <a:pt x="210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6"/>
              <p:cNvSpPr/>
              <p:nvPr/>
            </p:nvSpPr>
            <p:spPr>
              <a:xfrm>
                <a:off x="2288925" y="3279875"/>
                <a:ext cx="421025" cy="1029150"/>
              </a:xfrm>
              <a:custGeom>
                <a:avLst/>
                <a:gdLst/>
                <a:ahLst/>
                <a:cxnLst/>
                <a:rect l="l" t="t" r="r" b="b"/>
                <a:pathLst>
                  <a:path w="16841" h="41166" extrusionOk="0">
                    <a:moveTo>
                      <a:pt x="2722" y="1"/>
                    </a:moveTo>
                    <a:cubicBezTo>
                      <a:pt x="2247" y="2645"/>
                      <a:pt x="1375" y="7645"/>
                      <a:pt x="745" y="12097"/>
                    </a:cubicBezTo>
                    <a:cubicBezTo>
                      <a:pt x="653" y="12754"/>
                      <a:pt x="565" y="13398"/>
                      <a:pt x="485" y="14023"/>
                    </a:cubicBezTo>
                    <a:cubicBezTo>
                      <a:pt x="194" y="16286"/>
                      <a:pt x="0" y="18269"/>
                      <a:pt x="0" y="19529"/>
                    </a:cubicBezTo>
                    <a:cubicBezTo>
                      <a:pt x="0" y="20874"/>
                      <a:pt x="12" y="22275"/>
                      <a:pt x="32" y="23685"/>
                    </a:cubicBezTo>
                    <a:lnTo>
                      <a:pt x="37" y="24021"/>
                    </a:lnTo>
                    <a:cubicBezTo>
                      <a:pt x="43" y="24462"/>
                      <a:pt x="52" y="24904"/>
                      <a:pt x="60" y="25346"/>
                    </a:cubicBezTo>
                    <a:cubicBezTo>
                      <a:pt x="63" y="25485"/>
                      <a:pt x="65" y="25624"/>
                      <a:pt x="68" y="25765"/>
                    </a:cubicBezTo>
                    <a:cubicBezTo>
                      <a:pt x="72" y="25947"/>
                      <a:pt x="75" y="26129"/>
                      <a:pt x="80" y="26311"/>
                    </a:cubicBezTo>
                    <a:cubicBezTo>
                      <a:pt x="116" y="28104"/>
                      <a:pt x="164" y="29861"/>
                      <a:pt x="214" y="31480"/>
                    </a:cubicBezTo>
                    <a:cubicBezTo>
                      <a:pt x="224" y="31801"/>
                      <a:pt x="234" y="32118"/>
                      <a:pt x="245" y="32427"/>
                    </a:cubicBezTo>
                    <a:cubicBezTo>
                      <a:pt x="330" y="35050"/>
                      <a:pt x="416" y="37229"/>
                      <a:pt x="469" y="38480"/>
                    </a:cubicBezTo>
                    <a:cubicBezTo>
                      <a:pt x="500" y="39212"/>
                      <a:pt x="520" y="39628"/>
                      <a:pt x="520" y="39628"/>
                    </a:cubicBezTo>
                    <a:cubicBezTo>
                      <a:pt x="520" y="39628"/>
                      <a:pt x="1981" y="41163"/>
                      <a:pt x="3403" y="41166"/>
                    </a:cubicBezTo>
                    <a:cubicBezTo>
                      <a:pt x="3409" y="41166"/>
                      <a:pt x="3415" y="41166"/>
                      <a:pt x="3422" y="41166"/>
                    </a:cubicBezTo>
                    <a:cubicBezTo>
                      <a:pt x="5077" y="41166"/>
                      <a:pt x="5958" y="40734"/>
                      <a:pt x="6423" y="40317"/>
                    </a:cubicBezTo>
                    <a:cubicBezTo>
                      <a:pt x="6852" y="39932"/>
                      <a:pt x="6926" y="39563"/>
                      <a:pt x="6926" y="39563"/>
                    </a:cubicBezTo>
                    <a:cubicBezTo>
                      <a:pt x="6926" y="39563"/>
                      <a:pt x="6612" y="33954"/>
                      <a:pt x="6474" y="28742"/>
                    </a:cubicBezTo>
                    <a:cubicBezTo>
                      <a:pt x="6466" y="28422"/>
                      <a:pt x="6458" y="28106"/>
                      <a:pt x="6451" y="27790"/>
                    </a:cubicBezTo>
                    <a:cubicBezTo>
                      <a:pt x="6443" y="27475"/>
                      <a:pt x="6438" y="27169"/>
                      <a:pt x="6431" y="26864"/>
                    </a:cubicBezTo>
                    <a:cubicBezTo>
                      <a:pt x="6429" y="26738"/>
                      <a:pt x="6428" y="26614"/>
                      <a:pt x="6426" y="26492"/>
                    </a:cubicBezTo>
                    <a:cubicBezTo>
                      <a:pt x="6423" y="26351"/>
                      <a:pt x="6421" y="26212"/>
                      <a:pt x="6419" y="26073"/>
                    </a:cubicBezTo>
                    <a:lnTo>
                      <a:pt x="6419" y="26031"/>
                    </a:lnTo>
                    <a:cubicBezTo>
                      <a:pt x="6414" y="25636"/>
                      <a:pt x="6411" y="25250"/>
                      <a:pt x="6410" y="24877"/>
                    </a:cubicBezTo>
                    <a:lnTo>
                      <a:pt x="6410" y="24614"/>
                    </a:lnTo>
                    <a:lnTo>
                      <a:pt x="6410" y="24462"/>
                    </a:lnTo>
                    <a:cubicBezTo>
                      <a:pt x="6410" y="23597"/>
                      <a:pt x="6424" y="22811"/>
                      <a:pt x="6451" y="22149"/>
                    </a:cubicBezTo>
                    <a:cubicBezTo>
                      <a:pt x="6458" y="22000"/>
                      <a:pt x="6466" y="21857"/>
                      <a:pt x="6472" y="21722"/>
                    </a:cubicBezTo>
                    <a:cubicBezTo>
                      <a:pt x="7453" y="18273"/>
                      <a:pt x="8391" y="13370"/>
                      <a:pt x="9726" y="9511"/>
                    </a:cubicBezTo>
                    <a:lnTo>
                      <a:pt x="9726" y="9511"/>
                    </a:lnTo>
                    <a:cubicBezTo>
                      <a:pt x="9764" y="13475"/>
                      <a:pt x="8982" y="14804"/>
                      <a:pt x="9307" y="19120"/>
                    </a:cubicBezTo>
                    <a:cubicBezTo>
                      <a:pt x="9386" y="20182"/>
                      <a:pt x="9590" y="22160"/>
                      <a:pt x="9829" y="24344"/>
                    </a:cubicBezTo>
                    <a:cubicBezTo>
                      <a:pt x="9837" y="24430"/>
                      <a:pt x="9847" y="24515"/>
                      <a:pt x="9855" y="24601"/>
                    </a:cubicBezTo>
                    <a:cubicBezTo>
                      <a:pt x="10017" y="26076"/>
                      <a:pt x="10193" y="27634"/>
                      <a:pt x="10355" y="29056"/>
                    </a:cubicBezTo>
                    <a:cubicBezTo>
                      <a:pt x="10391" y="29376"/>
                      <a:pt x="10428" y="29689"/>
                      <a:pt x="10463" y="29992"/>
                    </a:cubicBezTo>
                    <a:cubicBezTo>
                      <a:pt x="10600" y="31185"/>
                      <a:pt x="10723" y="32238"/>
                      <a:pt x="10812" y="33002"/>
                    </a:cubicBezTo>
                    <a:cubicBezTo>
                      <a:pt x="10895" y="33702"/>
                      <a:pt x="10949" y="34161"/>
                      <a:pt x="10963" y="34262"/>
                    </a:cubicBezTo>
                    <a:cubicBezTo>
                      <a:pt x="11559" y="34981"/>
                      <a:pt x="12889" y="35570"/>
                      <a:pt x="14209" y="35570"/>
                    </a:cubicBezTo>
                    <a:cubicBezTo>
                      <a:pt x="14994" y="35570"/>
                      <a:pt x="15775" y="35362"/>
                      <a:pt x="16395" y="34850"/>
                    </a:cubicBezTo>
                    <a:cubicBezTo>
                      <a:pt x="16511" y="34755"/>
                      <a:pt x="16619" y="34651"/>
                      <a:pt x="16718" y="34540"/>
                    </a:cubicBezTo>
                    <a:cubicBezTo>
                      <a:pt x="16643" y="33702"/>
                      <a:pt x="16299" y="29863"/>
                      <a:pt x="16057" y="25813"/>
                    </a:cubicBezTo>
                    <a:lnTo>
                      <a:pt x="16041" y="25520"/>
                    </a:lnTo>
                    <a:cubicBezTo>
                      <a:pt x="15885" y="22861"/>
                      <a:pt x="15779" y="20140"/>
                      <a:pt x="15824" y="18145"/>
                    </a:cubicBezTo>
                    <a:cubicBezTo>
                      <a:pt x="16566" y="14077"/>
                      <a:pt x="16840" y="5050"/>
                      <a:pt x="15675" y="12"/>
                    </a:cubicBezTo>
                    <a:cubicBezTo>
                      <a:pt x="13976" y="1464"/>
                      <a:pt x="10732" y="2469"/>
                      <a:pt x="8330" y="2469"/>
                    </a:cubicBezTo>
                    <a:cubicBezTo>
                      <a:pt x="7765" y="2469"/>
                      <a:pt x="7248" y="2413"/>
                      <a:pt x="6807" y="2295"/>
                    </a:cubicBezTo>
                    <a:cubicBezTo>
                      <a:pt x="5572" y="1964"/>
                      <a:pt x="3827" y="1012"/>
                      <a:pt x="2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6"/>
              <p:cNvSpPr/>
              <p:nvPr/>
            </p:nvSpPr>
            <p:spPr>
              <a:xfrm>
                <a:off x="2392700" y="2512225"/>
                <a:ext cx="174700" cy="211875"/>
              </a:xfrm>
              <a:custGeom>
                <a:avLst/>
                <a:gdLst/>
                <a:ahLst/>
                <a:cxnLst/>
                <a:rect l="l" t="t" r="r" b="b"/>
                <a:pathLst>
                  <a:path w="6988" h="8475" extrusionOk="0">
                    <a:moveTo>
                      <a:pt x="729" y="0"/>
                    </a:moveTo>
                    <a:cubicBezTo>
                      <a:pt x="555" y="421"/>
                      <a:pt x="411" y="972"/>
                      <a:pt x="315" y="1694"/>
                    </a:cubicBezTo>
                    <a:cubicBezTo>
                      <a:pt x="0" y="4083"/>
                      <a:pt x="359" y="5934"/>
                      <a:pt x="1040" y="6557"/>
                    </a:cubicBezTo>
                    <a:cubicBezTo>
                      <a:pt x="1321" y="6815"/>
                      <a:pt x="2932" y="7053"/>
                      <a:pt x="2932" y="7053"/>
                    </a:cubicBezTo>
                    <a:lnTo>
                      <a:pt x="2911" y="8272"/>
                    </a:lnTo>
                    <a:cubicBezTo>
                      <a:pt x="2912" y="8272"/>
                      <a:pt x="3599" y="8475"/>
                      <a:pt x="4429" y="8475"/>
                    </a:cubicBezTo>
                    <a:cubicBezTo>
                      <a:pt x="5078" y="8475"/>
                      <a:pt x="5813" y="8351"/>
                      <a:pt x="6376" y="7911"/>
                    </a:cubicBezTo>
                    <a:cubicBezTo>
                      <a:pt x="6605" y="7734"/>
                      <a:pt x="6807" y="7610"/>
                      <a:pt x="6987" y="7527"/>
                    </a:cubicBezTo>
                    <a:cubicBezTo>
                      <a:pt x="6957" y="7287"/>
                      <a:pt x="6942" y="7045"/>
                      <a:pt x="6941" y="6803"/>
                    </a:cubicBezTo>
                    <a:cubicBezTo>
                      <a:pt x="6123" y="7437"/>
                      <a:pt x="4686" y="7595"/>
                      <a:pt x="4686" y="7595"/>
                    </a:cubicBezTo>
                    <a:cubicBezTo>
                      <a:pt x="4686" y="7595"/>
                      <a:pt x="3884" y="7015"/>
                      <a:pt x="3740" y="5843"/>
                    </a:cubicBezTo>
                    <a:cubicBezTo>
                      <a:pt x="3735" y="5800"/>
                      <a:pt x="3730" y="5747"/>
                      <a:pt x="3729" y="5686"/>
                    </a:cubicBezTo>
                    <a:cubicBezTo>
                      <a:pt x="3611" y="5682"/>
                      <a:pt x="3495" y="5661"/>
                      <a:pt x="3386" y="5621"/>
                    </a:cubicBezTo>
                    <a:cubicBezTo>
                      <a:pt x="3316" y="5634"/>
                      <a:pt x="3244" y="5640"/>
                      <a:pt x="3171" y="5640"/>
                    </a:cubicBezTo>
                    <a:cubicBezTo>
                      <a:pt x="2936" y="5640"/>
                      <a:pt x="2690" y="5575"/>
                      <a:pt x="2461" y="5442"/>
                    </a:cubicBezTo>
                    <a:lnTo>
                      <a:pt x="2459" y="5442"/>
                    </a:lnTo>
                    <a:cubicBezTo>
                      <a:pt x="2348" y="5437"/>
                      <a:pt x="2227" y="5401"/>
                      <a:pt x="2100" y="5326"/>
                    </a:cubicBezTo>
                    <a:cubicBezTo>
                      <a:pt x="1823" y="5168"/>
                      <a:pt x="1573" y="4868"/>
                      <a:pt x="1394" y="4517"/>
                    </a:cubicBezTo>
                    <a:cubicBezTo>
                      <a:pt x="1315" y="4413"/>
                      <a:pt x="1260" y="4262"/>
                      <a:pt x="1222" y="4086"/>
                    </a:cubicBezTo>
                    <a:cubicBezTo>
                      <a:pt x="1159" y="3884"/>
                      <a:pt x="1126" y="3674"/>
                      <a:pt x="1124" y="3462"/>
                    </a:cubicBezTo>
                    <a:cubicBezTo>
                      <a:pt x="1124" y="3403"/>
                      <a:pt x="1128" y="3343"/>
                      <a:pt x="1134" y="3283"/>
                    </a:cubicBezTo>
                    <a:cubicBezTo>
                      <a:pt x="1131" y="3206"/>
                      <a:pt x="1128" y="3129"/>
                      <a:pt x="1124" y="3055"/>
                    </a:cubicBezTo>
                    <a:cubicBezTo>
                      <a:pt x="1113" y="2767"/>
                      <a:pt x="1131" y="2316"/>
                      <a:pt x="1192" y="1813"/>
                    </a:cubicBezTo>
                    <a:cubicBezTo>
                      <a:pt x="1013" y="1191"/>
                      <a:pt x="813" y="464"/>
                      <a:pt x="745" y="96"/>
                    </a:cubicBezTo>
                    <a:cubicBezTo>
                      <a:pt x="740" y="65"/>
                      <a:pt x="735" y="32"/>
                      <a:pt x="729" y="0"/>
                    </a:cubicBezTo>
                    <a:close/>
                  </a:path>
                </a:pathLst>
              </a:custGeom>
              <a:solidFill>
                <a:srgbClr val="7258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6"/>
              <p:cNvSpPr/>
              <p:nvPr/>
            </p:nvSpPr>
            <p:spPr>
              <a:xfrm>
                <a:off x="2343569" y="2717849"/>
                <a:ext cx="345825" cy="623950"/>
              </a:xfrm>
              <a:custGeom>
                <a:avLst/>
                <a:gdLst/>
                <a:ahLst/>
                <a:cxnLst/>
                <a:rect l="l" t="t" r="r" b="b"/>
                <a:pathLst>
                  <a:path w="13833" h="24958" extrusionOk="0">
                    <a:moveTo>
                      <a:pt x="10314" y="0"/>
                    </a:moveTo>
                    <a:lnTo>
                      <a:pt x="10314" y="0"/>
                    </a:lnTo>
                    <a:cubicBezTo>
                      <a:pt x="10339" y="90"/>
                      <a:pt x="10357" y="179"/>
                      <a:pt x="10369" y="272"/>
                    </a:cubicBezTo>
                    <a:cubicBezTo>
                      <a:pt x="10369" y="272"/>
                      <a:pt x="9599" y="1343"/>
                      <a:pt x="8079" y="1827"/>
                    </a:cubicBezTo>
                    <a:cubicBezTo>
                      <a:pt x="7455" y="2025"/>
                      <a:pt x="6856" y="2126"/>
                      <a:pt x="6263" y="2126"/>
                    </a:cubicBezTo>
                    <a:cubicBezTo>
                      <a:pt x="5410" y="2126"/>
                      <a:pt x="4569" y="1916"/>
                      <a:pt x="3686" y="1481"/>
                    </a:cubicBezTo>
                    <a:lnTo>
                      <a:pt x="3686" y="1477"/>
                    </a:lnTo>
                    <a:cubicBezTo>
                      <a:pt x="3609" y="1532"/>
                      <a:pt x="3532" y="1590"/>
                      <a:pt x="3455" y="1651"/>
                    </a:cubicBezTo>
                    <a:lnTo>
                      <a:pt x="3494" y="1651"/>
                    </a:lnTo>
                    <a:cubicBezTo>
                      <a:pt x="4471" y="1687"/>
                      <a:pt x="4905" y="5279"/>
                      <a:pt x="3849" y="7317"/>
                    </a:cubicBezTo>
                    <a:cubicBezTo>
                      <a:pt x="3551" y="7891"/>
                      <a:pt x="2562" y="9433"/>
                      <a:pt x="1380" y="11224"/>
                    </a:cubicBezTo>
                    <a:cubicBezTo>
                      <a:pt x="2008" y="15057"/>
                      <a:pt x="383" y="20084"/>
                      <a:pt x="1" y="21923"/>
                    </a:cubicBezTo>
                    <a:cubicBezTo>
                      <a:pt x="168" y="22124"/>
                      <a:pt x="349" y="22314"/>
                      <a:pt x="542" y="22490"/>
                    </a:cubicBezTo>
                    <a:cubicBezTo>
                      <a:pt x="1648" y="23501"/>
                      <a:pt x="3393" y="24453"/>
                      <a:pt x="4629" y="24784"/>
                    </a:cubicBezTo>
                    <a:cubicBezTo>
                      <a:pt x="5069" y="24902"/>
                      <a:pt x="5587" y="24958"/>
                      <a:pt x="6151" y="24958"/>
                    </a:cubicBezTo>
                    <a:cubicBezTo>
                      <a:pt x="8552" y="24958"/>
                      <a:pt x="11796" y="23953"/>
                      <a:pt x="13495" y="22501"/>
                    </a:cubicBezTo>
                    <a:cubicBezTo>
                      <a:pt x="13616" y="22398"/>
                      <a:pt x="13728" y="22294"/>
                      <a:pt x="13833" y="22187"/>
                    </a:cubicBezTo>
                    <a:cubicBezTo>
                      <a:pt x="13404" y="20937"/>
                      <a:pt x="12904" y="18955"/>
                      <a:pt x="12968" y="15976"/>
                    </a:cubicBezTo>
                    <a:cubicBezTo>
                      <a:pt x="12987" y="15125"/>
                      <a:pt x="13006" y="14319"/>
                      <a:pt x="13030" y="13559"/>
                    </a:cubicBezTo>
                    <a:cubicBezTo>
                      <a:pt x="13102" y="10878"/>
                      <a:pt x="13172" y="8779"/>
                      <a:pt x="13083" y="7347"/>
                    </a:cubicBezTo>
                    <a:cubicBezTo>
                      <a:pt x="13066" y="7085"/>
                      <a:pt x="13044" y="6845"/>
                      <a:pt x="13018" y="6628"/>
                    </a:cubicBezTo>
                    <a:cubicBezTo>
                      <a:pt x="12702" y="4161"/>
                      <a:pt x="10332" y="32"/>
                      <a:pt x="103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6"/>
              <p:cNvSpPr/>
              <p:nvPr/>
            </p:nvSpPr>
            <p:spPr>
              <a:xfrm>
                <a:off x="2435375" y="2697250"/>
                <a:ext cx="272875" cy="204125"/>
              </a:xfrm>
              <a:custGeom>
                <a:avLst/>
                <a:gdLst/>
                <a:ahLst/>
                <a:cxnLst/>
                <a:rect l="l" t="t" r="r" b="b"/>
                <a:pathLst>
                  <a:path w="10915" h="8165" extrusionOk="0">
                    <a:moveTo>
                      <a:pt x="5793" y="0"/>
                    </a:moveTo>
                    <a:cubicBezTo>
                      <a:pt x="5646" y="0"/>
                      <a:pt x="5477" y="38"/>
                      <a:pt x="5280" y="126"/>
                    </a:cubicBezTo>
                    <a:cubicBezTo>
                      <a:pt x="5100" y="209"/>
                      <a:pt x="4898" y="333"/>
                      <a:pt x="4669" y="510"/>
                    </a:cubicBezTo>
                    <a:cubicBezTo>
                      <a:pt x="4106" y="950"/>
                      <a:pt x="3370" y="1074"/>
                      <a:pt x="2722" y="1074"/>
                    </a:cubicBezTo>
                    <a:cubicBezTo>
                      <a:pt x="1891" y="1074"/>
                      <a:pt x="1204" y="871"/>
                      <a:pt x="1204" y="871"/>
                    </a:cubicBezTo>
                    <a:cubicBezTo>
                      <a:pt x="1204" y="871"/>
                      <a:pt x="0" y="1311"/>
                      <a:pt x="7" y="2293"/>
                    </a:cubicBezTo>
                    <a:lnTo>
                      <a:pt x="7" y="2297"/>
                    </a:lnTo>
                    <a:cubicBezTo>
                      <a:pt x="891" y="2732"/>
                      <a:pt x="1732" y="2943"/>
                      <a:pt x="2585" y="2943"/>
                    </a:cubicBezTo>
                    <a:cubicBezTo>
                      <a:pt x="3178" y="2943"/>
                      <a:pt x="3776" y="2841"/>
                      <a:pt x="4399" y="2643"/>
                    </a:cubicBezTo>
                    <a:cubicBezTo>
                      <a:pt x="5921" y="2159"/>
                      <a:pt x="6689" y="1088"/>
                      <a:pt x="6689" y="1088"/>
                    </a:cubicBezTo>
                    <a:cubicBezTo>
                      <a:pt x="6679" y="995"/>
                      <a:pt x="6659" y="906"/>
                      <a:pt x="6635" y="816"/>
                    </a:cubicBezTo>
                    <a:lnTo>
                      <a:pt x="6635" y="816"/>
                    </a:lnTo>
                    <a:cubicBezTo>
                      <a:pt x="6653" y="848"/>
                      <a:pt x="9022" y="4975"/>
                      <a:pt x="9338" y="7444"/>
                    </a:cubicBezTo>
                    <a:cubicBezTo>
                      <a:pt x="9366" y="7661"/>
                      <a:pt x="9388" y="7901"/>
                      <a:pt x="9405" y="8164"/>
                    </a:cubicBezTo>
                    <a:cubicBezTo>
                      <a:pt x="9752" y="7891"/>
                      <a:pt x="10073" y="7585"/>
                      <a:pt x="10362" y="7250"/>
                    </a:cubicBezTo>
                    <a:cubicBezTo>
                      <a:pt x="10570" y="7012"/>
                      <a:pt x="10754" y="6755"/>
                      <a:pt x="10915" y="6482"/>
                    </a:cubicBezTo>
                    <a:cubicBezTo>
                      <a:pt x="9928" y="4419"/>
                      <a:pt x="8794" y="2207"/>
                      <a:pt x="8176" y="1472"/>
                    </a:cubicBezTo>
                    <a:cubicBezTo>
                      <a:pt x="7668" y="868"/>
                      <a:pt x="7077" y="599"/>
                      <a:pt x="6520" y="508"/>
                    </a:cubicBezTo>
                    <a:cubicBezTo>
                      <a:pt x="6391" y="248"/>
                      <a:pt x="6170" y="0"/>
                      <a:pt x="57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6"/>
              <p:cNvSpPr/>
              <p:nvPr/>
            </p:nvSpPr>
            <p:spPr>
              <a:xfrm>
                <a:off x="2463675" y="2443900"/>
                <a:ext cx="176125" cy="258200"/>
              </a:xfrm>
              <a:custGeom>
                <a:avLst/>
                <a:gdLst/>
                <a:ahLst/>
                <a:cxnLst/>
                <a:rect l="l" t="t" r="r" b="b"/>
                <a:pathLst>
                  <a:path w="7045" h="10328" extrusionOk="0">
                    <a:moveTo>
                      <a:pt x="3783" y="1"/>
                    </a:moveTo>
                    <a:cubicBezTo>
                      <a:pt x="3413" y="1"/>
                      <a:pt x="2869" y="98"/>
                      <a:pt x="2216" y="510"/>
                    </a:cubicBezTo>
                    <a:cubicBezTo>
                      <a:pt x="1665" y="859"/>
                      <a:pt x="597" y="2178"/>
                      <a:pt x="1" y="3932"/>
                    </a:cubicBezTo>
                    <a:cubicBezTo>
                      <a:pt x="74" y="3962"/>
                      <a:pt x="143" y="3996"/>
                      <a:pt x="211" y="4036"/>
                    </a:cubicBezTo>
                    <a:cubicBezTo>
                      <a:pt x="1097" y="4548"/>
                      <a:pt x="1827" y="5899"/>
                      <a:pt x="1842" y="7056"/>
                    </a:cubicBezTo>
                    <a:cubicBezTo>
                      <a:pt x="1852" y="7912"/>
                      <a:pt x="1468" y="8421"/>
                      <a:pt x="909" y="8421"/>
                    </a:cubicBezTo>
                    <a:cubicBezTo>
                      <a:pt x="902" y="8421"/>
                      <a:pt x="896" y="8421"/>
                      <a:pt x="890" y="8420"/>
                    </a:cubicBezTo>
                    <a:lnTo>
                      <a:pt x="890" y="8420"/>
                    </a:lnTo>
                    <a:cubicBezTo>
                      <a:pt x="891" y="8480"/>
                      <a:pt x="896" y="8533"/>
                      <a:pt x="901" y="8576"/>
                    </a:cubicBezTo>
                    <a:cubicBezTo>
                      <a:pt x="1047" y="9748"/>
                      <a:pt x="1847" y="10328"/>
                      <a:pt x="1847" y="10328"/>
                    </a:cubicBezTo>
                    <a:cubicBezTo>
                      <a:pt x="1847" y="10328"/>
                      <a:pt x="3284" y="10170"/>
                      <a:pt x="4102" y="9536"/>
                    </a:cubicBezTo>
                    <a:cubicBezTo>
                      <a:pt x="5037" y="8810"/>
                      <a:pt x="5685" y="8463"/>
                      <a:pt x="6350" y="5369"/>
                    </a:cubicBezTo>
                    <a:cubicBezTo>
                      <a:pt x="7044" y="2147"/>
                      <a:pt x="5481" y="806"/>
                      <a:pt x="4309" y="79"/>
                    </a:cubicBezTo>
                    <a:lnTo>
                      <a:pt x="4309" y="81"/>
                    </a:lnTo>
                    <a:cubicBezTo>
                      <a:pt x="4309" y="81"/>
                      <a:pt x="4117" y="1"/>
                      <a:pt x="3783" y="1"/>
                    </a:cubicBezTo>
                    <a:close/>
                  </a:path>
                </a:pathLst>
              </a:custGeom>
              <a:solidFill>
                <a:srgbClr val="4F433D"/>
              </a:solidFill>
              <a:ln w="9525" cap="flat" cmpd="sng">
                <a:solidFill>
                  <a:srgbClr val="4F43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6"/>
              <p:cNvSpPr/>
              <p:nvPr/>
            </p:nvSpPr>
            <p:spPr>
              <a:xfrm>
                <a:off x="2408350" y="2428450"/>
                <a:ext cx="98975" cy="129125"/>
              </a:xfrm>
              <a:custGeom>
                <a:avLst/>
                <a:gdLst/>
                <a:ahLst/>
                <a:cxnLst/>
                <a:rect l="l" t="t" r="r" b="b"/>
                <a:pathLst>
                  <a:path w="3959" h="5165" extrusionOk="0">
                    <a:moveTo>
                      <a:pt x="3959" y="0"/>
                    </a:moveTo>
                    <a:cubicBezTo>
                      <a:pt x="2737" y="27"/>
                      <a:pt x="1389" y="356"/>
                      <a:pt x="851" y="916"/>
                    </a:cubicBezTo>
                    <a:cubicBezTo>
                      <a:pt x="8" y="1791"/>
                      <a:pt x="0" y="2705"/>
                      <a:pt x="103" y="3351"/>
                    </a:cubicBezTo>
                    <a:cubicBezTo>
                      <a:pt x="109" y="3383"/>
                      <a:pt x="114" y="3416"/>
                      <a:pt x="119" y="3447"/>
                    </a:cubicBezTo>
                    <a:cubicBezTo>
                      <a:pt x="187" y="3815"/>
                      <a:pt x="387" y="4540"/>
                      <a:pt x="566" y="5164"/>
                    </a:cubicBezTo>
                    <a:cubicBezTo>
                      <a:pt x="639" y="4563"/>
                      <a:pt x="775" y="3889"/>
                      <a:pt x="995" y="3323"/>
                    </a:cubicBezTo>
                    <a:cubicBezTo>
                      <a:pt x="1692" y="1528"/>
                      <a:pt x="2752" y="445"/>
                      <a:pt x="3959" y="0"/>
                    </a:cubicBezTo>
                    <a:close/>
                  </a:path>
                </a:pathLst>
              </a:custGeom>
              <a:solidFill>
                <a:srgbClr val="4F4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6"/>
              <p:cNvSpPr/>
              <p:nvPr/>
            </p:nvSpPr>
            <p:spPr>
              <a:xfrm>
                <a:off x="2114775" y="2630950"/>
                <a:ext cx="229875" cy="402600"/>
              </a:xfrm>
              <a:custGeom>
                <a:avLst/>
                <a:gdLst/>
                <a:ahLst/>
                <a:cxnLst/>
                <a:rect l="l" t="t" r="r" b="b"/>
                <a:pathLst>
                  <a:path w="9195" h="16104" extrusionOk="0">
                    <a:moveTo>
                      <a:pt x="958" y="0"/>
                    </a:moveTo>
                    <a:cubicBezTo>
                      <a:pt x="642" y="0"/>
                      <a:pt x="346" y="225"/>
                      <a:pt x="132" y="778"/>
                    </a:cubicBezTo>
                    <a:cubicBezTo>
                      <a:pt x="122" y="803"/>
                      <a:pt x="113" y="828"/>
                      <a:pt x="105" y="852"/>
                    </a:cubicBezTo>
                    <a:cubicBezTo>
                      <a:pt x="79" y="932"/>
                      <a:pt x="57" y="1013"/>
                      <a:pt x="42" y="1096"/>
                    </a:cubicBezTo>
                    <a:cubicBezTo>
                      <a:pt x="12" y="1265"/>
                      <a:pt x="1" y="1438"/>
                      <a:pt x="6" y="1611"/>
                    </a:cubicBezTo>
                    <a:cubicBezTo>
                      <a:pt x="14" y="1904"/>
                      <a:pt x="65" y="2215"/>
                      <a:pt x="145" y="2526"/>
                    </a:cubicBezTo>
                    <a:cubicBezTo>
                      <a:pt x="211" y="2786"/>
                      <a:pt x="292" y="3041"/>
                      <a:pt x="387" y="3291"/>
                    </a:cubicBezTo>
                    <a:cubicBezTo>
                      <a:pt x="469" y="3511"/>
                      <a:pt x="562" y="3728"/>
                      <a:pt x="656" y="3935"/>
                    </a:cubicBezTo>
                    <a:cubicBezTo>
                      <a:pt x="948" y="4568"/>
                      <a:pt x="1286" y="5177"/>
                      <a:pt x="1666" y="5758"/>
                    </a:cubicBezTo>
                    <a:cubicBezTo>
                      <a:pt x="1695" y="5864"/>
                      <a:pt x="1723" y="5992"/>
                      <a:pt x="1754" y="6137"/>
                    </a:cubicBezTo>
                    <a:cubicBezTo>
                      <a:pt x="1792" y="6321"/>
                      <a:pt x="1834" y="6533"/>
                      <a:pt x="1877" y="6765"/>
                    </a:cubicBezTo>
                    <a:cubicBezTo>
                      <a:pt x="1913" y="6963"/>
                      <a:pt x="1951" y="7175"/>
                      <a:pt x="1989" y="7399"/>
                    </a:cubicBezTo>
                    <a:cubicBezTo>
                      <a:pt x="2130" y="8202"/>
                      <a:pt x="2282" y="9146"/>
                      <a:pt x="2430" y="10025"/>
                    </a:cubicBezTo>
                    <a:cubicBezTo>
                      <a:pt x="2546" y="10717"/>
                      <a:pt x="2658" y="11369"/>
                      <a:pt x="2759" y="11878"/>
                    </a:cubicBezTo>
                    <a:cubicBezTo>
                      <a:pt x="2873" y="12460"/>
                      <a:pt x="3089" y="13277"/>
                      <a:pt x="3365" y="13782"/>
                    </a:cubicBezTo>
                    <a:cubicBezTo>
                      <a:pt x="3529" y="14096"/>
                      <a:pt x="3710" y="14403"/>
                      <a:pt x="3905" y="14697"/>
                    </a:cubicBezTo>
                    <a:cubicBezTo>
                      <a:pt x="4253" y="15227"/>
                      <a:pt x="4609" y="15825"/>
                      <a:pt x="5044" y="16030"/>
                    </a:cubicBezTo>
                    <a:cubicBezTo>
                      <a:pt x="5127" y="16070"/>
                      <a:pt x="5216" y="16095"/>
                      <a:pt x="5309" y="16103"/>
                    </a:cubicBezTo>
                    <a:cubicBezTo>
                      <a:pt x="5324" y="16104"/>
                      <a:pt x="5339" y="16104"/>
                      <a:pt x="5354" y="16104"/>
                    </a:cubicBezTo>
                    <a:cubicBezTo>
                      <a:pt x="5380" y="16104"/>
                      <a:pt x="5407" y="16103"/>
                      <a:pt x="5433" y="16100"/>
                    </a:cubicBezTo>
                    <a:cubicBezTo>
                      <a:pt x="6021" y="16035"/>
                      <a:pt x="7687" y="15759"/>
                      <a:pt x="9195" y="14278"/>
                    </a:cubicBezTo>
                    <a:cubicBezTo>
                      <a:pt x="7980" y="13676"/>
                      <a:pt x="7046" y="12553"/>
                      <a:pt x="6607" y="11326"/>
                    </a:cubicBezTo>
                    <a:cubicBezTo>
                      <a:pt x="6506" y="11404"/>
                      <a:pt x="6408" y="11479"/>
                      <a:pt x="6314" y="11550"/>
                    </a:cubicBezTo>
                    <a:cubicBezTo>
                      <a:pt x="6241" y="11366"/>
                      <a:pt x="6147" y="11134"/>
                      <a:pt x="6036" y="10864"/>
                    </a:cubicBezTo>
                    <a:cubicBezTo>
                      <a:pt x="5988" y="10747"/>
                      <a:pt x="5936" y="10621"/>
                      <a:pt x="5884" y="10490"/>
                    </a:cubicBezTo>
                    <a:cubicBezTo>
                      <a:pt x="5402" y="9324"/>
                      <a:pt x="4688" y="7642"/>
                      <a:pt x="3905" y="5954"/>
                    </a:cubicBezTo>
                    <a:cubicBezTo>
                      <a:pt x="3888" y="5920"/>
                      <a:pt x="3873" y="5889"/>
                      <a:pt x="3859" y="5856"/>
                    </a:cubicBezTo>
                    <a:cubicBezTo>
                      <a:pt x="3817" y="5770"/>
                      <a:pt x="3777" y="5682"/>
                      <a:pt x="3736" y="5594"/>
                    </a:cubicBezTo>
                    <a:cubicBezTo>
                      <a:pt x="3736" y="5594"/>
                      <a:pt x="3733" y="5430"/>
                      <a:pt x="3733" y="5175"/>
                    </a:cubicBezTo>
                    <a:cubicBezTo>
                      <a:pt x="3733" y="4811"/>
                      <a:pt x="3738" y="4256"/>
                      <a:pt x="3763" y="3722"/>
                    </a:cubicBezTo>
                    <a:cubicBezTo>
                      <a:pt x="3779" y="3377"/>
                      <a:pt x="3804" y="3041"/>
                      <a:pt x="3842" y="2768"/>
                    </a:cubicBezTo>
                    <a:cubicBezTo>
                      <a:pt x="3859" y="2626"/>
                      <a:pt x="3887" y="2483"/>
                      <a:pt x="3926" y="2344"/>
                    </a:cubicBezTo>
                    <a:cubicBezTo>
                      <a:pt x="3926" y="2344"/>
                      <a:pt x="3926" y="2344"/>
                      <a:pt x="3926" y="2342"/>
                    </a:cubicBezTo>
                    <a:cubicBezTo>
                      <a:pt x="4073" y="1881"/>
                      <a:pt x="4027" y="1623"/>
                      <a:pt x="3879" y="1623"/>
                    </a:cubicBezTo>
                    <a:cubicBezTo>
                      <a:pt x="3790" y="1623"/>
                      <a:pt x="3666" y="1715"/>
                      <a:pt x="3524" y="1910"/>
                    </a:cubicBezTo>
                    <a:cubicBezTo>
                      <a:pt x="3372" y="2121"/>
                      <a:pt x="3241" y="2347"/>
                      <a:pt x="3135" y="2586"/>
                    </a:cubicBezTo>
                    <a:cubicBezTo>
                      <a:pt x="3094" y="2680"/>
                      <a:pt x="3064" y="2756"/>
                      <a:pt x="3044" y="2809"/>
                    </a:cubicBezTo>
                    <a:cubicBezTo>
                      <a:pt x="3026" y="2861"/>
                      <a:pt x="3019" y="2886"/>
                      <a:pt x="3019" y="2886"/>
                    </a:cubicBezTo>
                    <a:cubicBezTo>
                      <a:pt x="3019" y="2886"/>
                      <a:pt x="3011" y="2851"/>
                      <a:pt x="2994" y="2789"/>
                    </a:cubicBezTo>
                    <a:cubicBezTo>
                      <a:pt x="2974" y="2715"/>
                      <a:pt x="2943" y="2604"/>
                      <a:pt x="2898" y="2465"/>
                    </a:cubicBezTo>
                    <a:cubicBezTo>
                      <a:pt x="2774" y="2089"/>
                      <a:pt x="2546" y="1510"/>
                      <a:pt x="2180" y="937"/>
                    </a:cubicBezTo>
                    <a:cubicBezTo>
                      <a:pt x="1828" y="390"/>
                      <a:pt x="1375" y="0"/>
                      <a:pt x="958" y="0"/>
                    </a:cubicBezTo>
                    <a:close/>
                  </a:path>
                </a:pathLst>
              </a:custGeom>
              <a:solidFill>
                <a:srgbClr val="725842"/>
              </a:solidFill>
              <a:ln w="9525" cap="flat" cmpd="sng">
                <a:solidFill>
                  <a:srgbClr val="7258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6"/>
              <p:cNvSpPr/>
              <p:nvPr/>
            </p:nvSpPr>
            <p:spPr>
              <a:xfrm>
                <a:off x="2460875" y="2542175"/>
                <a:ext cx="49100" cy="112225"/>
              </a:xfrm>
              <a:custGeom>
                <a:avLst/>
                <a:gdLst/>
                <a:ahLst/>
                <a:cxnLst/>
                <a:rect l="l" t="t" r="r" b="b"/>
                <a:pathLst>
                  <a:path w="1964" h="4489" extrusionOk="0">
                    <a:moveTo>
                      <a:pt x="113" y="1"/>
                    </a:moveTo>
                    <a:cubicBezTo>
                      <a:pt x="73" y="117"/>
                      <a:pt x="35" y="236"/>
                      <a:pt x="0" y="355"/>
                    </a:cubicBezTo>
                    <a:cubicBezTo>
                      <a:pt x="35" y="372"/>
                      <a:pt x="71" y="390"/>
                      <a:pt x="108" y="411"/>
                    </a:cubicBezTo>
                    <a:cubicBezTo>
                      <a:pt x="921" y="880"/>
                      <a:pt x="1575" y="2147"/>
                      <a:pt x="1570" y="3241"/>
                    </a:cubicBezTo>
                    <a:cubicBezTo>
                      <a:pt x="1566" y="3928"/>
                      <a:pt x="1161" y="4334"/>
                      <a:pt x="659" y="4423"/>
                    </a:cubicBezTo>
                    <a:cubicBezTo>
                      <a:pt x="768" y="4463"/>
                      <a:pt x="884" y="4484"/>
                      <a:pt x="1000" y="4488"/>
                    </a:cubicBezTo>
                    <a:cubicBezTo>
                      <a:pt x="1007" y="4488"/>
                      <a:pt x="1015" y="4488"/>
                      <a:pt x="1022" y="4488"/>
                    </a:cubicBezTo>
                    <a:cubicBezTo>
                      <a:pt x="1581" y="4488"/>
                      <a:pt x="1964" y="3978"/>
                      <a:pt x="1954" y="3125"/>
                    </a:cubicBezTo>
                    <a:cubicBezTo>
                      <a:pt x="1939" y="1968"/>
                      <a:pt x="1209" y="615"/>
                      <a:pt x="323" y="104"/>
                    </a:cubicBezTo>
                    <a:cubicBezTo>
                      <a:pt x="255" y="65"/>
                      <a:pt x="186" y="31"/>
                      <a:pt x="11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6"/>
              <p:cNvSpPr/>
              <p:nvPr/>
            </p:nvSpPr>
            <p:spPr>
              <a:xfrm>
                <a:off x="2453775" y="2551050"/>
                <a:ext cx="46475" cy="102175"/>
              </a:xfrm>
              <a:custGeom>
                <a:avLst/>
                <a:gdLst/>
                <a:ahLst/>
                <a:cxnLst/>
                <a:rect l="l" t="t" r="r" b="b"/>
                <a:pathLst>
                  <a:path w="1859" h="4087" extrusionOk="0">
                    <a:moveTo>
                      <a:pt x="16" y="3889"/>
                    </a:moveTo>
                    <a:cubicBezTo>
                      <a:pt x="16" y="3889"/>
                      <a:pt x="17" y="3889"/>
                      <a:pt x="18" y="3889"/>
                    </a:cubicBezTo>
                    <a:lnTo>
                      <a:pt x="18" y="3889"/>
                    </a:lnTo>
                    <a:cubicBezTo>
                      <a:pt x="18" y="3889"/>
                      <a:pt x="18" y="3889"/>
                      <a:pt x="18" y="3889"/>
                    </a:cubicBezTo>
                    <a:close/>
                    <a:moveTo>
                      <a:pt x="284" y="0"/>
                    </a:moveTo>
                    <a:cubicBezTo>
                      <a:pt x="143" y="475"/>
                      <a:pt x="49" y="960"/>
                      <a:pt x="1" y="1452"/>
                    </a:cubicBezTo>
                    <a:cubicBezTo>
                      <a:pt x="370" y="1851"/>
                      <a:pt x="633" y="2479"/>
                      <a:pt x="633" y="3035"/>
                    </a:cubicBezTo>
                    <a:cubicBezTo>
                      <a:pt x="633" y="3571"/>
                      <a:pt x="389" y="3890"/>
                      <a:pt x="42" y="3890"/>
                    </a:cubicBezTo>
                    <a:cubicBezTo>
                      <a:pt x="34" y="3890"/>
                      <a:pt x="26" y="3890"/>
                      <a:pt x="18" y="3889"/>
                    </a:cubicBezTo>
                    <a:lnTo>
                      <a:pt x="18" y="3889"/>
                    </a:lnTo>
                    <a:cubicBezTo>
                      <a:pt x="248" y="4022"/>
                      <a:pt x="495" y="4086"/>
                      <a:pt x="730" y="4086"/>
                    </a:cubicBezTo>
                    <a:cubicBezTo>
                      <a:pt x="802" y="4086"/>
                      <a:pt x="874" y="4080"/>
                      <a:pt x="943" y="4068"/>
                    </a:cubicBezTo>
                    <a:cubicBezTo>
                      <a:pt x="1445" y="3980"/>
                      <a:pt x="1850" y="3575"/>
                      <a:pt x="1854" y="2886"/>
                    </a:cubicBezTo>
                    <a:cubicBezTo>
                      <a:pt x="1859" y="1793"/>
                      <a:pt x="1205" y="527"/>
                      <a:pt x="392" y="56"/>
                    </a:cubicBezTo>
                    <a:cubicBezTo>
                      <a:pt x="355" y="35"/>
                      <a:pt x="319" y="17"/>
                      <a:pt x="2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6"/>
              <p:cNvSpPr/>
              <p:nvPr/>
            </p:nvSpPr>
            <p:spPr>
              <a:xfrm>
                <a:off x="2420800" y="2594250"/>
                <a:ext cx="2475" cy="20150"/>
              </a:xfrm>
              <a:custGeom>
                <a:avLst/>
                <a:gdLst/>
                <a:ahLst/>
                <a:cxnLst/>
                <a:rect l="l" t="t" r="r" b="b"/>
                <a:pathLst>
                  <a:path w="99" h="806" extrusionOk="0">
                    <a:moveTo>
                      <a:pt x="10" y="1"/>
                    </a:moveTo>
                    <a:cubicBezTo>
                      <a:pt x="4" y="60"/>
                      <a:pt x="0" y="120"/>
                      <a:pt x="0" y="181"/>
                    </a:cubicBezTo>
                    <a:cubicBezTo>
                      <a:pt x="2" y="393"/>
                      <a:pt x="35" y="603"/>
                      <a:pt x="98" y="805"/>
                    </a:cubicBezTo>
                    <a:cubicBezTo>
                      <a:pt x="45" y="564"/>
                      <a:pt x="24" y="277"/>
                      <a:pt x="10" y="1"/>
                    </a:cubicBezTo>
                    <a:close/>
                  </a:path>
                </a:pathLst>
              </a:custGeom>
              <a:solidFill>
                <a:srgbClr val="4F4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6"/>
              <p:cNvSpPr/>
              <p:nvPr/>
            </p:nvSpPr>
            <p:spPr>
              <a:xfrm>
                <a:off x="2427550" y="2587350"/>
                <a:ext cx="42075" cy="60950"/>
              </a:xfrm>
              <a:custGeom>
                <a:avLst/>
                <a:gdLst/>
                <a:ahLst/>
                <a:cxnLst/>
                <a:rect l="l" t="t" r="r" b="b"/>
                <a:pathLst>
                  <a:path w="1683" h="2438" extrusionOk="0">
                    <a:moveTo>
                      <a:pt x="1050" y="0"/>
                    </a:moveTo>
                    <a:cubicBezTo>
                      <a:pt x="1047" y="33"/>
                      <a:pt x="1043" y="65"/>
                      <a:pt x="1040" y="98"/>
                    </a:cubicBezTo>
                    <a:cubicBezTo>
                      <a:pt x="933" y="1375"/>
                      <a:pt x="798" y="1741"/>
                      <a:pt x="505" y="1741"/>
                    </a:cubicBezTo>
                    <a:cubicBezTo>
                      <a:pt x="407" y="1741"/>
                      <a:pt x="292" y="1701"/>
                      <a:pt x="154" y="1639"/>
                    </a:cubicBezTo>
                    <a:cubicBezTo>
                      <a:pt x="93" y="1611"/>
                      <a:pt x="40" y="1566"/>
                      <a:pt x="0" y="1512"/>
                    </a:cubicBezTo>
                    <a:lnTo>
                      <a:pt x="0" y="1512"/>
                    </a:lnTo>
                    <a:cubicBezTo>
                      <a:pt x="177" y="1861"/>
                      <a:pt x="429" y="2161"/>
                      <a:pt x="706" y="2321"/>
                    </a:cubicBezTo>
                    <a:cubicBezTo>
                      <a:pt x="833" y="2394"/>
                      <a:pt x="954" y="2432"/>
                      <a:pt x="1065" y="2437"/>
                    </a:cubicBezTo>
                    <a:cubicBezTo>
                      <a:pt x="1074" y="2438"/>
                      <a:pt x="1083" y="2438"/>
                      <a:pt x="1091" y="2438"/>
                    </a:cubicBezTo>
                    <a:cubicBezTo>
                      <a:pt x="1438" y="2438"/>
                      <a:pt x="1682" y="2119"/>
                      <a:pt x="1682" y="1583"/>
                    </a:cubicBezTo>
                    <a:cubicBezTo>
                      <a:pt x="1682" y="1027"/>
                      <a:pt x="1419" y="399"/>
                      <a:pt x="1050"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6"/>
              <p:cNvSpPr/>
              <p:nvPr/>
            </p:nvSpPr>
            <p:spPr>
              <a:xfrm>
                <a:off x="2420500" y="2422725"/>
                <a:ext cx="150900" cy="208175"/>
              </a:xfrm>
              <a:custGeom>
                <a:avLst/>
                <a:gdLst/>
                <a:ahLst/>
                <a:cxnLst/>
                <a:rect l="l" t="t" r="r" b="b"/>
                <a:pathLst>
                  <a:path w="6036" h="8327" extrusionOk="0">
                    <a:moveTo>
                      <a:pt x="4659" y="1"/>
                    </a:moveTo>
                    <a:cubicBezTo>
                      <a:pt x="4548" y="1"/>
                      <a:pt x="4428" y="9"/>
                      <a:pt x="4299" y="25"/>
                    </a:cubicBezTo>
                    <a:cubicBezTo>
                      <a:pt x="4018" y="62"/>
                      <a:pt x="3741" y="130"/>
                      <a:pt x="3474" y="229"/>
                    </a:cubicBezTo>
                    <a:cubicBezTo>
                      <a:pt x="2266" y="674"/>
                      <a:pt x="1206" y="1757"/>
                      <a:pt x="509" y="3552"/>
                    </a:cubicBezTo>
                    <a:cubicBezTo>
                      <a:pt x="289" y="4118"/>
                      <a:pt x="153" y="4794"/>
                      <a:pt x="80" y="5393"/>
                    </a:cubicBezTo>
                    <a:cubicBezTo>
                      <a:pt x="17" y="5895"/>
                      <a:pt x="1" y="6345"/>
                      <a:pt x="12" y="6635"/>
                    </a:cubicBezTo>
                    <a:cubicBezTo>
                      <a:pt x="16" y="6709"/>
                      <a:pt x="19" y="6786"/>
                      <a:pt x="22" y="6862"/>
                    </a:cubicBezTo>
                    <a:cubicBezTo>
                      <a:pt x="36" y="7138"/>
                      <a:pt x="57" y="7425"/>
                      <a:pt x="110" y="7666"/>
                    </a:cubicBezTo>
                    <a:cubicBezTo>
                      <a:pt x="148" y="7842"/>
                      <a:pt x="203" y="7993"/>
                      <a:pt x="282" y="8097"/>
                    </a:cubicBezTo>
                    <a:cubicBezTo>
                      <a:pt x="322" y="8151"/>
                      <a:pt x="375" y="8196"/>
                      <a:pt x="438" y="8224"/>
                    </a:cubicBezTo>
                    <a:cubicBezTo>
                      <a:pt x="575" y="8286"/>
                      <a:pt x="691" y="8326"/>
                      <a:pt x="788" y="8326"/>
                    </a:cubicBezTo>
                    <a:cubicBezTo>
                      <a:pt x="1081" y="8326"/>
                      <a:pt x="1215" y="7960"/>
                      <a:pt x="1322" y="6683"/>
                    </a:cubicBezTo>
                    <a:cubicBezTo>
                      <a:pt x="1325" y="6651"/>
                      <a:pt x="1329" y="6618"/>
                      <a:pt x="1332" y="6585"/>
                    </a:cubicBezTo>
                    <a:cubicBezTo>
                      <a:pt x="1380" y="6093"/>
                      <a:pt x="1474" y="5608"/>
                      <a:pt x="1615" y="5135"/>
                    </a:cubicBezTo>
                    <a:cubicBezTo>
                      <a:pt x="1650" y="5014"/>
                      <a:pt x="1688" y="4896"/>
                      <a:pt x="1728" y="4779"/>
                    </a:cubicBezTo>
                    <a:cubicBezTo>
                      <a:pt x="2324" y="3025"/>
                      <a:pt x="3392" y="1706"/>
                      <a:pt x="3943" y="1358"/>
                    </a:cubicBezTo>
                    <a:cubicBezTo>
                      <a:pt x="4598" y="945"/>
                      <a:pt x="5143" y="847"/>
                      <a:pt x="5513" y="847"/>
                    </a:cubicBezTo>
                    <a:cubicBezTo>
                      <a:pt x="5846" y="847"/>
                      <a:pt x="6036" y="926"/>
                      <a:pt x="6036" y="926"/>
                    </a:cubicBezTo>
                    <a:lnTo>
                      <a:pt x="6036" y="924"/>
                    </a:lnTo>
                    <a:cubicBezTo>
                      <a:pt x="6028" y="882"/>
                      <a:pt x="5843" y="1"/>
                      <a:pt x="4659"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6"/>
              <p:cNvSpPr/>
              <p:nvPr/>
            </p:nvSpPr>
            <p:spPr>
              <a:xfrm>
                <a:off x="2277500" y="2758950"/>
                <a:ext cx="188575" cy="239450"/>
              </a:xfrm>
              <a:custGeom>
                <a:avLst/>
                <a:gdLst/>
                <a:ahLst/>
                <a:cxnLst/>
                <a:rect l="l" t="t" r="r" b="b"/>
                <a:pathLst>
                  <a:path w="7543" h="9578" extrusionOk="0">
                    <a:moveTo>
                      <a:pt x="6068" y="1"/>
                    </a:moveTo>
                    <a:cubicBezTo>
                      <a:pt x="4262" y="1"/>
                      <a:pt x="1969" y="2852"/>
                      <a:pt x="0" y="5897"/>
                    </a:cubicBezTo>
                    <a:cubicBezTo>
                      <a:pt x="30" y="6001"/>
                      <a:pt x="63" y="6104"/>
                      <a:pt x="100" y="6206"/>
                    </a:cubicBezTo>
                    <a:cubicBezTo>
                      <a:pt x="537" y="7435"/>
                      <a:pt x="1471" y="8557"/>
                      <a:pt x="2686" y="9160"/>
                    </a:cubicBezTo>
                    <a:cubicBezTo>
                      <a:pt x="3103" y="9369"/>
                      <a:pt x="3550" y="9509"/>
                      <a:pt x="4012" y="9577"/>
                    </a:cubicBezTo>
                    <a:lnTo>
                      <a:pt x="4015" y="9572"/>
                    </a:lnTo>
                    <a:cubicBezTo>
                      <a:pt x="5199" y="7781"/>
                      <a:pt x="6186" y="6239"/>
                      <a:pt x="6484" y="5665"/>
                    </a:cubicBezTo>
                    <a:cubicBezTo>
                      <a:pt x="7542" y="3627"/>
                      <a:pt x="7108" y="35"/>
                      <a:pt x="6131" y="1"/>
                    </a:cubicBezTo>
                    <a:lnTo>
                      <a:pt x="6092" y="1"/>
                    </a:lnTo>
                    <a:cubicBezTo>
                      <a:pt x="6084" y="1"/>
                      <a:pt x="6076" y="1"/>
                      <a:pt x="60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46"/>
            <p:cNvGrpSpPr/>
            <p:nvPr/>
          </p:nvGrpSpPr>
          <p:grpSpPr>
            <a:xfrm>
              <a:off x="970750" y="1366951"/>
              <a:ext cx="726912" cy="1844331"/>
              <a:chOff x="970750" y="1366951"/>
              <a:chExt cx="726912" cy="1844331"/>
            </a:xfrm>
          </p:grpSpPr>
          <p:sp>
            <p:nvSpPr>
              <p:cNvPr id="1509" name="Google Shape;1509;p46"/>
              <p:cNvSpPr/>
              <p:nvPr/>
            </p:nvSpPr>
            <p:spPr>
              <a:xfrm flipH="1">
                <a:off x="1327026" y="1638846"/>
                <a:ext cx="296358" cy="327213"/>
              </a:xfrm>
              <a:custGeom>
                <a:avLst/>
                <a:gdLst/>
                <a:ahLst/>
                <a:cxnLst/>
                <a:rect l="l" t="t" r="r" b="b"/>
                <a:pathLst>
                  <a:path w="13610" h="15027" extrusionOk="0">
                    <a:moveTo>
                      <a:pt x="12095" y="1"/>
                    </a:moveTo>
                    <a:cubicBezTo>
                      <a:pt x="11062" y="1"/>
                      <a:pt x="9797" y="674"/>
                      <a:pt x="8751" y="3299"/>
                    </a:cubicBezTo>
                    <a:cubicBezTo>
                      <a:pt x="7636" y="4106"/>
                      <a:pt x="6535" y="6742"/>
                      <a:pt x="5665" y="8706"/>
                    </a:cubicBezTo>
                    <a:cubicBezTo>
                      <a:pt x="2975" y="5341"/>
                      <a:pt x="2180" y="3701"/>
                      <a:pt x="2180" y="3701"/>
                    </a:cubicBezTo>
                    <a:lnTo>
                      <a:pt x="1" y="4379"/>
                    </a:lnTo>
                    <a:cubicBezTo>
                      <a:pt x="1" y="4379"/>
                      <a:pt x="1092" y="8383"/>
                      <a:pt x="2028" y="11120"/>
                    </a:cubicBezTo>
                    <a:cubicBezTo>
                      <a:pt x="2770" y="13287"/>
                      <a:pt x="3597" y="14101"/>
                      <a:pt x="5012" y="14779"/>
                    </a:cubicBezTo>
                    <a:cubicBezTo>
                      <a:pt x="5373" y="14951"/>
                      <a:pt x="5659" y="15026"/>
                      <a:pt x="5891" y="15026"/>
                    </a:cubicBezTo>
                    <a:cubicBezTo>
                      <a:pt x="6732" y="15026"/>
                      <a:pt x="6843" y="14033"/>
                      <a:pt x="7114" y="13125"/>
                    </a:cubicBezTo>
                    <a:cubicBezTo>
                      <a:pt x="7019" y="12935"/>
                      <a:pt x="6942" y="12739"/>
                      <a:pt x="6881" y="12537"/>
                    </a:cubicBezTo>
                    <a:cubicBezTo>
                      <a:pt x="7246" y="12307"/>
                      <a:pt x="7618" y="12013"/>
                      <a:pt x="7965" y="11720"/>
                    </a:cubicBezTo>
                    <a:cubicBezTo>
                      <a:pt x="9784" y="10187"/>
                      <a:pt x="11120" y="7790"/>
                      <a:pt x="11120" y="7790"/>
                    </a:cubicBezTo>
                    <a:lnTo>
                      <a:pt x="12651" y="3716"/>
                    </a:lnTo>
                    <a:cubicBezTo>
                      <a:pt x="12651" y="3716"/>
                      <a:pt x="13610" y="326"/>
                      <a:pt x="12788" y="98"/>
                    </a:cubicBezTo>
                    <a:cubicBezTo>
                      <a:pt x="12574" y="39"/>
                      <a:pt x="12341" y="1"/>
                      <a:pt x="12095" y="1"/>
                    </a:cubicBezTo>
                    <a:close/>
                  </a:path>
                </a:pathLst>
              </a:custGeom>
              <a:solidFill>
                <a:srgbClr val="FFB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6"/>
              <p:cNvSpPr/>
              <p:nvPr/>
            </p:nvSpPr>
            <p:spPr>
              <a:xfrm flipH="1">
                <a:off x="1145428" y="2953809"/>
                <a:ext cx="104542" cy="249694"/>
              </a:xfrm>
              <a:custGeom>
                <a:avLst/>
                <a:gdLst/>
                <a:ahLst/>
                <a:cxnLst/>
                <a:rect l="l" t="t" r="r" b="b"/>
                <a:pathLst>
                  <a:path w="4801" h="11467" extrusionOk="0">
                    <a:moveTo>
                      <a:pt x="605" y="1"/>
                    </a:moveTo>
                    <a:cubicBezTo>
                      <a:pt x="605" y="1"/>
                      <a:pt x="496" y="7069"/>
                      <a:pt x="205" y="9176"/>
                    </a:cubicBezTo>
                    <a:cubicBezTo>
                      <a:pt x="1" y="10648"/>
                      <a:pt x="971" y="11466"/>
                      <a:pt x="2023" y="11466"/>
                    </a:cubicBezTo>
                    <a:cubicBezTo>
                      <a:pt x="2477" y="11466"/>
                      <a:pt x="2947" y="11314"/>
                      <a:pt x="3344" y="10996"/>
                    </a:cubicBezTo>
                    <a:cubicBezTo>
                      <a:pt x="4661" y="9943"/>
                      <a:pt x="4800" y="7644"/>
                      <a:pt x="4448" y="6016"/>
                    </a:cubicBezTo>
                    <a:cubicBezTo>
                      <a:pt x="4273" y="5201"/>
                      <a:pt x="4069" y="4774"/>
                      <a:pt x="3848" y="3301"/>
                    </a:cubicBezTo>
                    <a:cubicBezTo>
                      <a:pt x="3626" y="1829"/>
                      <a:pt x="4271" y="1"/>
                      <a:pt x="4271" y="1"/>
                    </a:cubicBezTo>
                    <a:close/>
                  </a:path>
                </a:pathLst>
              </a:custGeom>
              <a:solidFill>
                <a:srgbClr val="FFC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6"/>
              <p:cNvSpPr/>
              <p:nvPr/>
            </p:nvSpPr>
            <p:spPr>
              <a:xfrm flipH="1">
                <a:off x="1363585" y="2897757"/>
                <a:ext cx="228463" cy="191010"/>
              </a:xfrm>
              <a:custGeom>
                <a:avLst/>
                <a:gdLst/>
                <a:ahLst/>
                <a:cxnLst/>
                <a:rect l="l" t="t" r="r" b="b"/>
                <a:pathLst>
                  <a:path w="10492" h="8772" extrusionOk="0">
                    <a:moveTo>
                      <a:pt x="7497" y="1"/>
                    </a:moveTo>
                    <a:cubicBezTo>
                      <a:pt x="6537" y="1"/>
                      <a:pt x="5357" y="96"/>
                      <a:pt x="5446" y="574"/>
                    </a:cubicBezTo>
                    <a:cubicBezTo>
                      <a:pt x="5711" y="1993"/>
                      <a:pt x="5724" y="2816"/>
                      <a:pt x="4851" y="3742"/>
                    </a:cubicBezTo>
                    <a:cubicBezTo>
                      <a:pt x="3977" y="4666"/>
                      <a:pt x="2781" y="5868"/>
                      <a:pt x="1500" y="6374"/>
                    </a:cubicBezTo>
                    <a:cubicBezTo>
                      <a:pt x="0" y="6968"/>
                      <a:pt x="800" y="8441"/>
                      <a:pt x="3233" y="8760"/>
                    </a:cubicBezTo>
                    <a:cubicBezTo>
                      <a:pt x="3289" y="8768"/>
                      <a:pt x="3346" y="8771"/>
                      <a:pt x="3403" y="8771"/>
                    </a:cubicBezTo>
                    <a:cubicBezTo>
                      <a:pt x="4907" y="8771"/>
                      <a:pt x="6751" y="6321"/>
                      <a:pt x="8001" y="5715"/>
                    </a:cubicBezTo>
                    <a:cubicBezTo>
                      <a:pt x="9592" y="4944"/>
                      <a:pt x="10491" y="4590"/>
                      <a:pt x="9721" y="3173"/>
                    </a:cubicBezTo>
                    <a:cubicBezTo>
                      <a:pt x="8952" y="1756"/>
                      <a:pt x="8810" y="870"/>
                      <a:pt x="8681" y="43"/>
                    </a:cubicBezTo>
                    <a:cubicBezTo>
                      <a:pt x="8681" y="43"/>
                      <a:pt x="8138" y="1"/>
                      <a:pt x="7497" y="1"/>
                    </a:cubicBezTo>
                    <a:close/>
                  </a:path>
                </a:pathLst>
              </a:custGeom>
              <a:solidFill>
                <a:srgbClr val="FFC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6"/>
              <p:cNvSpPr/>
              <p:nvPr/>
            </p:nvSpPr>
            <p:spPr>
              <a:xfrm flipH="1">
                <a:off x="1151818" y="2000218"/>
                <a:ext cx="316674" cy="232187"/>
              </a:xfrm>
              <a:custGeom>
                <a:avLst/>
                <a:gdLst/>
                <a:ahLst/>
                <a:cxnLst/>
                <a:rect l="l" t="t" r="r" b="b"/>
                <a:pathLst>
                  <a:path w="14543" h="10663" extrusionOk="0">
                    <a:moveTo>
                      <a:pt x="3007" y="1"/>
                    </a:moveTo>
                    <a:cubicBezTo>
                      <a:pt x="3007" y="1"/>
                      <a:pt x="2446" y="1820"/>
                      <a:pt x="2140" y="3738"/>
                    </a:cubicBezTo>
                    <a:cubicBezTo>
                      <a:pt x="1955" y="4908"/>
                      <a:pt x="1" y="8260"/>
                      <a:pt x="1" y="8260"/>
                    </a:cubicBezTo>
                    <a:cubicBezTo>
                      <a:pt x="1" y="8260"/>
                      <a:pt x="3047" y="10663"/>
                      <a:pt x="6109" y="10663"/>
                    </a:cubicBezTo>
                    <a:cubicBezTo>
                      <a:pt x="6327" y="10663"/>
                      <a:pt x="6546" y="10650"/>
                      <a:pt x="6763" y="10624"/>
                    </a:cubicBezTo>
                    <a:cubicBezTo>
                      <a:pt x="10027" y="10229"/>
                      <a:pt x="12916" y="9358"/>
                      <a:pt x="12916" y="9358"/>
                    </a:cubicBezTo>
                    <a:lnTo>
                      <a:pt x="14543" y="8230"/>
                    </a:lnTo>
                    <a:cubicBezTo>
                      <a:pt x="14543" y="8230"/>
                      <a:pt x="12916" y="4138"/>
                      <a:pt x="12916" y="2734"/>
                    </a:cubicBezTo>
                    <a:cubicBezTo>
                      <a:pt x="12916" y="1330"/>
                      <a:pt x="3007" y="1"/>
                      <a:pt x="3007" y="1"/>
                    </a:cubicBezTo>
                    <a:close/>
                  </a:path>
                </a:pathLst>
              </a:custGeom>
              <a:solidFill>
                <a:srgbClr val="FF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6"/>
              <p:cNvSpPr/>
              <p:nvPr/>
            </p:nvSpPr>
            <p:spPr>
              <a:xfrm flipH="1">
                <a:off x="1294080" y="2121314"/>
                <a:ext cx="305895" cy="827994"/>
              </a:xfrm>
              <a:custGeom>
                <a:avLst/>
                <a:gdLst/>
                <a:ahLst/>
                <a:cxnLst/>
                <a:rect l="l" t="t" r="r" b="b"/>
                <a:pathLst>
                  <a:path w="14048" h="38025" extrusionOk="0">
                    <a:moveTo>
                      <a:pt x="7353" y="0"/>
                    </a:moveTo>
                    <a:cubicBezTo>
                      <a:pt x="6874" y="1391"/>
                      <a:pt x="4880" y="4551"/>
                      <a:pt x="3147" y="8577"/>
                    </a:cubicBezTo>
                    <a:cubicBezTo>
                      <a:pt x="1955" y="11346"/>
                      <a:pt x="1396" y="14453"/>
                      <a:pt x="607" y="16784"/>
                    </a:cubicBezTo>
                    <a:cubicBezTo>
                      <a:pt x="0" y="18575"/>
                      <a:pt x="48" y="20509"/>
                      <a:pt x="399" y="21634"/>
                    </a:cubicBezTo>
                    <a:cubicBezTo>
                      <a:pt x="1378" y="24779"/>
                      <a:pt x="4478" y="33828"/>
                      <a:pt x="5321" y="37802"/>
                    </a:cubicBezTo>
                    <a:cubicBezTo>
                      <a:pt x="6040" y="37956"/>
                      <a:pt x="6714" y="38024"/>
                      <a:pt x="7332" y="38024"/>
                    </a:cubicBezTo>
                    <a:cubicBezTo>
                      <a:pt x="8772" y="38024"/>
                      <a:pt x="9904" y="37656"/>
                      <a:pt x="10561" y="37154"/>
                    </a:cubicBezTo>
                    <a:cubicBezTo>
                      <a:pt x="10561" y="31878"/>
                      <a:pt x="9045" y="24656"/>
                      <a:pt x="6130" y="20251"/>
                    </a:cubicBezTo>
                    <a:cubicBezTo>
                      <a:pt x="10085" y="16083"/>
                      <a:pt x="13499" y="11493"/>
                      <a:pt x="13497" y="10291"/>
                    </a:cubicBezTo>
                    <a:cubicBezTo>
                      <a:pt x="13494" y="8577"/>
                      <a:pt x="14048" y="5959"/>
                      <a:pt x="12985" y="4503"/>
                    </a:cubicBezTo>
                    <a:cubicBezTo>
                      <a:pt x="12561" y="3924"/>
                      <a:pt x="13039" y="2180"/>
                      <a:pt x="12361" y="2143"/>
                    </a:cubicBezTo>
                    <a:cubicBezTo>
                      <a:pt x="10690" y="2054"/>
                      <a:pt x="8135" y="1313"/>
                      <a:pt x="7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6"/>
              <p:cNvSpPr/>
              <p:nvPr/>
            </p:nvSpPr>
            <p:spPr>
              <a:xfrm flipH="1">
                <a:off x="1079043" y="2137232"/>
                <a:ext cx="321334" cy="908997"/>
              </a:xfrm>
              <a:custGeom>
                <a:avLst/>
                <a:gdLst/>
                <a:ahLst/>
                <a:cxnLst/>
                <a:rect l="l" t="t" r="r" b="b"/>
                <a:pathLst>
                  <a:path w="14757" h="41745" extrusionOk="0">
                    <a:moveTo>
                      <a:pt x="10699" y="0"/>
                    </a:moveTo>
                    <a:cubicBezTo>
                      <a:pt x="9606" y="829"/>
                      <a:pt x="7724" y="1941"/>
                      <a:pt x="4954" y="1941"/>
                    </a:cubicBezTo>
                    <a:cubicBezTo>
                      <a:pt x="3729" y="1941"/>
                      <a:pt x="2330" y="1723"/>
                      <a:pt x="750" y="1168"/>
                    </a:cubicBezTo>
                    <a:cubicBezTo>
                      <a:pt x="105" y="2819"/>
                      <a:pt x="1" y="4959"/>
                      <a:pt x="750" y="7163"/>
                    </a:cubicBezTo>
                    <a:cubicBezTo>
                      <a:pt x="1296" y="8768"/>
                      <a:pt x="2179" y="10038"/>
                      <a:pt x="3061" y="10213"/>
                    </a:cubicBezTo>
                    <a:cubicBezTo>
                      <a:pt x="3230" y="11984"/>
                      <a:pt x="3572" y="18021"/>
                      <a:pt x="5466" y="22551"/>
                    </a:cubicBezTo>
                    <a:cubicBezTo>
                      <a:pt x="4740" y="28155"/>
                      <a:pt x="6016" y="33626"/>
                      <a:pt x="7228" y="41291"/>
                    </a:cubicBezTo>
                    <a:cubicBezTo>
                      <a:pt x="7569" y="41579"/>
                      <a:pt x="8203" y="41745"/>
                      <a:pt x="8889" y="41745"/>
                    </a:cubicBezTo>
                    <a:cubicBezTo>
                      <a:pt x="9916" y="41745"/>
                      <a:pt x="11062" y="41373"/>
                      <a:pt x="11520" y="40482"/>
                    </a:cubicBezTo>
                    <a:cubicBezTo>
                      <a:pt x="11520" y="38080"/>
                      <a:pt x="12772" y="30577"/>
                      <a:pt x="10596" y="23361"/>
                    </a:cubicBezTo>
                    <a:cubicBezTo>
                      <a:pt x="12407" y="16052"/>
                      <a:pt x="12190" y="13633"/>
                      <a:pt x="11854" y="11432"/>
                    </a:cubicBezTo>
                    <a:cubicBezTo>
                      <a:pt x="14756" y="7598"/>
                      <a:pt x="11381" y="1961"/>
                      <a:pt x="106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6"/>
              <p:cNvSpPr/>
              <p:nvPr/>
            </p:nvSpPr>
            <p:spPr>
              <a:xfrm flipH="1">
                <a:off x="1140529" y="3084791"/>
                <a:ext cx="108592" cy="126491"/>
              </a:xfrm>
              <a:custGeom>
                <a:avLst/>
                <a:gdLst/>
                <a:ahLst/>
                <a:cxnLst/>
                <a:rect l="l" t="t" r="r" b="b"/>
                <a:pathLst>
                  <a:path w="4987" h="5809" extrusionOk="0">
                    <a:moveTo>
                      <a:pt x="4409" y="1"/>
                    </a:moveTo>
                    <a:cubicBezTo>
                      <a:pt x="4409" y="1"/>
                      <a:pt x="4354" y="1906"/>
                      <a:pt x="2521" y="2291"/>
                    </a:cubicBezTo>
                    <a:cubicBezTo>
                      <a:pt x="2414" y="2313"/>
                      <a:pt x="2311" y="2323"/>
                      <a:pt x="2211" y="2323"/>
                    </a:cubicBezTo>
                    <a:cubicBezTo>
                      <a:pt x="1053" y="2323"/>
                      <a:pt x="345" y="942"/>
                      <a:pt x="345" y="942"/>
                    </a:cubicBezTo>
                    <a:cubicBezTo>
                      <a:pt x="345" y="942"/>
                      <a:pt x="290" y="2101"/>
                      <a:pt x="203" y="2858"/>
                    </a:cubicBezTo>
                    <a:cubicBezTo>
                      <a:pt x="99" y="3743"/>
                      <a:pt x="1" y="4287"/>
                      <a:pt x="712" y="4964"/>
                    </a:cubicBezTo>
                    <a:cubicBezTo>
                      <a:pt x="1312" y="5536"/>
                      <a:pt x="1871" y="5809"/>
                      <a:pt x="2402" y="5809"/>
                    </a:cubicBezTo>
                    <a:cubicBezTo>
                      <a:pt x="3040" y="5809"/>
                      <a:pt x="3638" y="5416"/>
                      <a:pt x="4217" y="4678"/>
                    </a:cubicBezTo>
                    <a:cubicBezTo>
                      <a:pt x="4708" y="4053"/>
                      <a:pt x="4986" y="3298"/>
                      <a:pt x="4879" y="2405"/>
                    </a:cubicBezTo>
                    <a:cubicBezTo>
                      <a:pt x="4779" y="1595"/>
                      <a:pt x="4512" y="406"/>
                      <a:pt x="4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6"/>
              <p:cNvSpPr/>
              <p:nvPr/>
            </p:nvSpPr>
            <p:spPr>
              <a:xfrm flipH="1">
                <a:off x="1354876" y="2960145"/>
                <a:ext cx="250630" cy="137030"/>
              </a:xfrm>
              <a:custGeom>
                <a:avLst/>
                <a:gdLst/>
                <a:ahLst/>
                <a:cxnLst/>
                <a:rect l="l" t="t" r="r" b="b"/>
                <a:pathLst>
                  <a:path w="11510" h="6293" extrusionOk="0">
                    <a:moveTo>
                      <a:pt x="10180" y="1"/>
                    </a:moveTo>
                    <a:lnTo>
                      <a:pt x="10180" y="1"/>
                    </a:lnTo>
                    <a:cubicBezTo>
                      <a:pt x="10180" y="1"/>
                      <a:pt x="8850" y="768"/>
                      <a:pt x="8310" y="2079"/>
                    </a:cubicBezTo>
                    <a:cubicBezTo>
                      <a:pt x="7919" y="3028"/>
                      <a:pt x="6200" y="4220"/>
                      <a:pt x="4996" y="4220"/>
                    </a:cubicBezTo>
                    <a:cubicBezTo>
                      <a:pt x="4845" y="4220"/>
                      <a:pt x="4703" y="4201"/>
                      <a:pt x="4571" y="4161"/>
                    </a:cubicBezTo>
                    <a:cubicBezTo>
                      <a:pt x="3107" y="3709"/>
                      <a:pt x="2830" y="3149"/>
                      <a:pt x="2830" y="3149"/>
                    </a:cubicBezTo>
                    <a:cubicBezTo>
                      <a:pt x="2830" y="3149"/>
                      <a:pt x="858" y="4139"/>
                      <a:pt x="395" y="4893"/>
                    </a:cubicBezTo>
                    <a:cubicBezTo>
                      <a:pt x="0" y="5537"/>
                      <a:pt x="1618" y="6293"/>
                      <a:pt x="3449" y="6293"/>
                    </a:cubicBezTo>
                    <a:cubicBezTo>
                      <a:pt x="3757" y="6293"/>
                      <a:pt x="4071" y="6271"/>
                      <a:pt x="4383" y="6224"/>
                    </a:cubicBezTo>
                    <a:cubicBezTo>
                      <a:pt x="6289" y="5935"/>
                      <a:pt x="6769" y="4399"/>
                      <a:pt x="8695" y="3509"/>
                    </a:cubicBezTo>
                    <a:cubicBezTo>
                      <a:pt x="10623" y="2618"/>
                      <a:pt x="11509" y="2349"/>
                      <a:pt x="10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6"/>
              <p:cNvSpPr/>
              <p:nvPr/>
            </p:nvSpPr>
            <p:spPr>
              <a:xfrm flipH="1">
                <a:off x="1041781" y="1366951"/>
                <a:ext cx="239547" cy="381629"/>
              </a:xfrm>
              <a:custGeom>
                <a:avLst/>
                <a:gdLst/>
                <a:ahLst/>
                <a:cxnLst/>
                <a:rect l="l" t="t" r="r" b="b"/>
                <a:pathLst>
                  <a:path w="11001" h="17526" extrusionOk="0">
                    <a:moveTo>
                      <a:pt x="5622" y="0"/>
                    </a:moveTo>
                    <a:cubicBezTo>
                      <a:pt x="3808" y="0"/>
                      <a:pt x="2399" y="1996"/>
                      <a:pt x="2399" y="1996"/>
                    </a:cubicBezTo>
                    <a:lnTo>
                      <a:pt x="0" y="7457"/>
                    </a:lnTo>
                    <a:cubicBezTo>
                      <a:pt x="0" y="7457"/>
                      <a:pt x="1171" y="12551"/>
                      <a:pt x="5116" y="16597"/>
                    </a:cubicBezTo>
                    <a:cubicBezTo>
                      <a:pt x="5805" y="17303"/>
                      <a:pt x="6539" y="17526"/>
                      <a:pt x="7190" y="17526"/>
                    </a:cubicBezTo>
                    <a:cubicBezTo>
                      <a:pt x="8294" y="17526"/>
                      <a:pt x="9158" y="16886"/>
                      <a:pt x="9158" y="16886"/>
                    </a:cubicBezTo>
                    <a:cubicBezTo>
                      <a:pt x="9158" y="16886"/>
                      <a:pt x="6518" y="16237"/>
                      <a:pt x="7360" y="12553"/>
                    </a:cubicBezTo>
                    <a:cubicBezTo>
                      <a:pt x="7928" y="10058"/>
                      <a:pt x="11000" y="4740"/>
                      <a:pt x="7958" y="1247"/>
                    </a:cubicBezTo>
                    <a:cubicBezTo>
                      <a:pt x="7158" y="327"/>
                      <a:pt x="6357" y="0"/>
                      <a:pt x="5622"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6"/>
              <p:cNvSpPr/>
              <p:nvPr/>
            </p:nvSpPr>
            <p:spPr>
              <a:xfrm flipH="1">
                <a:off x="1101670" y="1650169"/>
                <a:ext cx="363621" cy="336206"/>
              </a:xfrm>
              <a:custGeom>
                <a:avLst/>
                <a:gdLst/>
                <a:ahLst/>
                <a:cxnLst/>
                <a:rect l="l" t="t" r="r" b="b"/>
                <a:pathLst>
                  <a:path w="16699" h="15440" extrusionOk="0">
                    <a:moveTo>
                      <a:pt x="5417" y="0"/>
                    </a:moveTo>
                    <a:cubicBezTo>
                      <a:pt x="5300" y="0"/>
                      <a:pt x="5214" y="22"/>
                      <a:pt x="5163" y="69"/>
                    </a:cubicBezTo>
                    <a:cubicBezTo>
                      <a:pt x="4384" y="795"/>
                      <a:pt x="3164" y="3049"/>
                      <a:pt x="2200" y="5529"/>
                    </a:cubicBezTo>
                    <a:cubicBezTo>
                      <a:pt x="1309" y="7822"/>
                      <a:pt x="196" y="8166"/>
                      <a:pt x="1" y="8616"/>
                    </a:cubicBezTo>
                    <a:cubicBezTo>
                      <a:pt x="1496" y="10840"/>
                      <a:pt x="3028" y="12260"/>
                      <a:pt x="5310" y="13776"/>
                    </a:cubicBezTo>
                    <a:cubicBezTo>
                      <a:pt x="7194" y="15028"/>
                      <a:pt x="8920" y="15439"/>
                      <a:pt x="10693" y="15439"/>
                    </a:cubicBezTo>
                    <a:cubicBezTo>
                      <a:pt x="11529" y="15439"/>
                      <a:pt x="12376" y="15348"/>
                      <a:pt x="13255" y="15210"/>
                    </a:cubicBezTo>
                    <a:cubicBezTo>
                      <a:pt x="14399" y="12786"/>
                      <a:pt x="16699" y="9651"/>
                      <a:pt x="16375" y="7720"/>
                    </a:cubicBezTo>
                    <a:cubicBezTo>
                      <a:pt x="15958" y="5231"/>
                      <a:pt x="14966" y="5054"/>
                      <a:pt x="14293" y="4621"/>
                    </a:cubicBezTo>
                    <a:cubicBezTo>
                      <a:pt x="12750" y="3366"/>
                      <a:pt x="12226" y="2968"/>
                      <a:pt x="12226" y="2968"/>
                    </a:cubicBezTo>
                    <a:cubicBezTo>
                      <a:pt x="12226" y="2968"/>
                      <a:pt x="6778" y="0"/>
                      <a:pt x="5417" y="0"/>
                    </a:cubicBezTo>
                    <a:close/>
                  </a:path>
                </a:pathLst>
              </a:custGeom>
              <a:solidFill>
                <a:srgbClr val="FF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6"/>
              <p:cNvSpPr/>
              <p:nvPr/>
            </p:nvSpPr>
            <p:spPr>
              <a:xfrm flipH="1">
                <a:off x="1186981" y="1506404"/>
                <a:ext cx="198806" cy="264153"/>
              </a:xfrm>
              <a:custGeom>
                <a:avLst/>
                <a:gdLst/>
                <a:ahLst/>
                <a:cxnLst/>
                <a:rect l="l" t="t" r="r" b="b"/>
                <a:pathLst>
                  <a:path w="9130" h="12131" extrusionOk="0">
                    <a:moveTo>
                      <a:pt x="3877" y="0"/>
                    </a:moveTo>
                    <a:cubicBezTo>
                      <a:pt x="3192" y="0"/>
                      <a:pt x="2474" y="128"/>
                      <a:pt x="1543" y="337"/>
                    </a:cubicBezTo>
                    <a:cubicBezTo>
                      <a:pt x="194" y="640"/>
                      <a:pt x="340" y="3002"/>
                      <a:pt x="819" y="5034"/>
                    </a:cubicBezTo>
                    <a:cubicBezTo>
                      <a:pt x="1036" y="5950"/>
                      <a:pt x="1509" y="7098"/>
                      <a:pt x="2249" y="7850"/>
                    </a:cubicBezTo>
                    <a:cubicBezTo>
                      <a:pt x="2062" y="8222"/>
                      <a:pt x="1824" y="8549"/>
                      <a:pt x="1512" y="8781"/>
                    </a:cubicBezTo>
                    <a:cubicBezTo>
                      <a:pt x="0" y="9902"/>
                      <a:pt x="1164" y="12131"/>
                      <a:pt x="4293" y="12131"/>
                    </a:cubicBezTo>
                    <a:cubicBezTo>
                      <a:pt x="4302" y="12131"/>
                      <a:pt x="4312" y="12131"/>
                      <a:pt x="4321" y="12131"/>
                    </a:cubicBezTo>
                    <a:cubicBezTo>
                      <a:pt x="7471" y="12118"/>
                      <a:pt x="8575" y="9570"/>
                      <a:pt x="8575" y="9570"/>
                    </a:cubicBezTo>
                    <a:cubicBezTo>
                      <a:pt x="8575" y="9570"/>
                      <a:pt x="7990" y="8047"/>
                      <a:pt x="7813" y="5945"/>
                    </a:cubicBezTo>
                    <a:cubicBezTo>
                      <a:pt x="8517" y="4760"/>
                      <a:pt x="8879" y="3368"/>
                      <a:pt x="9114" y="2012"/>
                    </a:cubicBezTo>
                    <a:cubicBezTo>
                      <a:pt x="9129" y="1931"/>
                      <a:pt x="9073" y="1835"/>
                      <a:pt x="9008" y="1792"/>
                    </a:cubicBezTo>
                    <a:cubicBezTo>
                      <a:pt x="8129" y="1217"/>
                      <a:pt x="7214" y="783"/>
                      <a:pt x="6241" y="519"/>
                    </a:cubicBezTo>
                    <a:cubicBezTo>
                      <a:pt x="5337" y="153"/>
                      <a:pt x="4627" y="0"/>
                      <a:pt x="3877" y="0"/>
                    </a:cubicBezTo>
                    <a:close/>
                  </a:path>
                </a:pathLst>
              </a:custGeom>
              <a:solidFill>
                <a:srgbClr val="FF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6"/>
              <p:cNvSpPr/>
              <p:nvPr/>
            </p:nvSpPr>
            <p:spPr>
              <a:xfrm flipH="1">
                <a:off x="1156534" y="1394084"/>
                <a:ext cx="116344" cy="65760"/>
              </a:xfrm>
              <a:custGeom>
                <a:avLst/>
                <a:gdLst/>
                <a:ahLst/>
                <a:cxnLst/>
                <a:rect l="l" t="t" r="r" b="b"/>
                <a:pathLst>
                  <a:path w="5343" h="3020" extrusionOk="0">
                    <a:moveTo>
                      <a:pt x="1446" y="1"/>
                    </a:moveTo>
                    <a:cubicBezTo>
                      <a:pt x="174" y="1"/>
                      <a:pt x="1" y="1514"/>
                      <a:pt x="1" y="1514"/>
                    </a:cubicBezTo>
                    <a:lnTo>
                      <a:pt x="3390" y="3020"/>
                    </a:lnTo>
                    <a:cubicBezTo>
                      <a:pt x="3390" y="3020"/>
                      <a:pt x="5343" y="1252"/>
                      <a:pt x="2170" y="138"/>
                    </a:cubicBezTo>
                    <a:cubicBezTo>
                      <a:pt x="1896" y="42"/>
                      <a:pt x="1656" y="1"/>
                      <a:pt x="14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6"/>
              <p:cNvSpPr/>
              <p:nvPr/>
            </p:nvSpPr>
            <p:spPr>
              <a:xfrm flipH="1">
                <a:off x="1159591" y="1410394"/>
                <a:ext cx="291001" cy="221931"/>
              </a:xfrm>
              <a:custGeom>
                <a:avLst/>
                <a:gdLst/>
                <a:ahLst/>
                <a:cxnLst/>
                <a:rect l="l" t="t" r="r" b="b"/>
                <a:pathLst>
                  <a:path w="13364" h="10192" extrusionOk="0">
                    <a:moveTo>
                      <a:pt x="7212" y="0"/>
                    </a:moveTo>
                    <a:cubicBezTo>
                      <a:pt x="6760" y="0"/>
                      <a:pt x="6290" y="93"/>
                      <a:pt x="5817" y="267"/>
                    </a:cubicBezTo>
                    <a:cubicBezTo>
                      <a:pt x="3201" y="1227"/>
                      <a:pt x="2700" y="5432"/>
                      <a:pt x="0" y="5926"/>
                    </a:cubicBezTo>
                    <a:cubicBezTo>
                      <a:pt x="235" y="6849"/>
                      <a:pt x="1487" y="7309"/>
                      <a:pt x="2363" y="7347"/>
                    </a:cubicBezTo>
                    <a:cubicBezTo>
                      <a:pt x="2412" y="7349"/>
                      <a:pt x="2461" y="7350"/>
                      <a:pt x="2510" y="7350"/>
                    </a:cubicBezTo>
                    <a:cubicBezTo>
                      <a:pt x="3564" y="7350"/>
                      <a:pt x="4664" y="6862"/>
                      <a:pt x="5473" y="6146"/>
                    </a:cubicBezTo>
                    <a:cubicBezTo>
                      <a:pt x="6056" y="7368"/>
                      <a:pt x="7413" y="8316"/>
                      <a:pt x="8737" y="8316"/>
                    </a:cubicBezTo>
                    <a:cubicBezTo>
                      <a:pt x="9077" y="8316"/>
                      <a:pt x="9414" y="8253"/>
                      <a:pt x="9736" y="8117"/>
                    </a:cubicBezTo>
                    <a:cubicBezTo>
                      <a:pt x="10020" y="8840"/>
                      <a:pt x="10452" y="9495"/>
                      <a:pt x="10857" y="10171"/>
                    </a:cubicBezTo>
                    <a:cubicBezTo>
                      <a:pt x="10865" y="10185"/>
                      <a:pt x="10878" y="10192"/>
                      <a:pt x="10895" y="10192"/>
                    </a:cubicBezTo>
                    <a:cubicBezTo>
                      <a:pt x="11218" y="10192"/>
                      <a:pt x="13002" y="7721"/>
                      <a:pt x="13211" y="6315"/>
                    </a:cubicBezTo>
                    <a:cubicBezTo>
                      <a:pt x="13363" y="5297"/>
                      <a:pt x="13241" y="4255"/>
                      <a:pt x="12856" y="3298"/>
                    </a:cubicBezTo>
                    <a:cubicBezTo>
                      <a:pt x="12245" y="1784"/>
                      <a:pt x="11493" y="981"/>
                      <a:pt x="10111" y="981"/>
                    </a:cubicBezTo>
                    <a:cubicBezTo>
                      <a:pt x="9904" y="981"/>
                      <a:pt x="9682" y="999"/>
                      <a:pt x="9445" y="1036"/>
                    </a:cubicBezTo>
                    <a:cubicBezTo>
                      <a:pt x="8830" y="320"/>
                      <a:pt x="8052" y="0"/>
                      <a:pt x="7212" y="0"/>
                    </a:cubicBezTo>
                    <a:close/>
                  </a:path>
                </a:pathLst>
              </a:custGeom>
              <a:solidFill>
                <a:srgbClr val="2D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6"/>
              <p:cNvSpPr/>
              <p:nvPr/>
            </p:nvSpPr>
            <p:spPr>
              <a:xfrm flipH="1">
                <a:off x="1187236" y="1573387"/>
                <a:ext cx="63844" cy="66915"/>
              </a:xfrm>
              <a:custGeom>
                <a:avLst/>
                <a:gdLst/>
                <a:ahLst/>
                <a:cxnLst/>
                <a:rect l="l" t="t" r="r" b="b"/>
                <a:pathLst>
                  <a:path w="2932" h="3073" extrusionOk="0">
                    <a:moveTo>
                      <a:pt x="1341" y="0"/>
                    </a:moveTo>
                    <a:cubicBezTo>
                      <a:pt x="626" y="0"/>
                      <a:pt x="0" y="1242"/>
                      <a:pt x="0" y="1242"/>
                    </a:cubicBezTo>
                    <a:lnTo>
                      <a:pt x="1123" y="3073"/>
                    </a:lnTo>
                    <a:cubicBezTo>
                      <a:pt x="1123" y="3073"/>
                      <a:pt x="2932" y="2015"/>
                      <a:pt x="2133" y="617"/>
                    </a:cubicBezTo>
                    <a:cubicBezTo>
                      <a:pt x="1874" y="166"/>
                      <a:pt x="1601" y="0"/>
                      <a:pt x="1341" y="0"/>
                    </a:cubicBezTo>
                    <a:close/>
                  </a:path>
                </a:pathLst>
              </a:custGeom>
              <a:solidFill>
                <a:srgbClr val="FF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6"/>
              <p:cNvSpPr/>
              <p:nvPr/>
            </p:nvSpPr>
            <p:spPr>
              <a:xfrm flipH="1">
                <a:off x="1151819" y="1662799"/>
                <a:ext cx="342913" cy="467444"/>
              </a:xfrm>
              <a:custGeom>
                <a:avLst/>
                <a:gdLst/>
                <a:ahLst/>
                <a:cxnLst/>
                <a:rect l="l" t="t" r="r" b="b"/>
                <a:pathLst>
                  <a:path w="15748" h="21467" extrusionOk="0">
                    <a:moveTo>
                      <a:pt x="6717" y="0"/>
                    </a:moveTo>
                    <a:cubicBezTo>
                      <a:pt x="5602" y="1278"/>
                      <a:pt x="4314" y="3800"/>
                      <a:pt x="3702" y="5061"/>
                    </a:cubicBezTo>
                    <a:cubicBezTo>
                      <a:pt x="3615" y="4995"/>
                      <a:pt x="3552" y="4950"/>
                      <a:pt x="3552" y="4950"/>
                    </a:cubicBezTo>
                    <a:cubicBezTo>
                      <a:pt x="3552" y="4950"/>
                      <a:pt x="1884" y="6849"/>
                      <a:pt x="1353" y="8037"/>
                    </a:cubicBezTo>
                    <a:cubicBezTo>
                      <a:pt x="0" y="11070"/>
                      <a:pt x="1186" y="12690"/>
                      <a:pt x="2963" y="13766"/>
                    </a:cubicBezTo>
                    <a:cubicBezTo>
                      <a:pt x="3663" y="15370"/>
                      <a:pt x="3649" y="17655"/>
                      <a:pt x="3256" y="19567"/>
                    </a:cubicBezTo>
                    <a:cubicBezTo>
                      <a:pt x="4398" y="20627"/>
                      <a:pt x="6442" y="21380"/>
                      <a:pt x="8664" y="21455"/>
                    </a:cubicBezTo>
                    <a:cubicBezTo>
                      <a:pt x="8885" y="21462"/>
                      <a:pt x="9109" y="21466"/>
                      <a:pt x="9334" y="21466"/>
                    </a:cubicBezTo>
                    <a:cubicBezTo>
                      <a:pt x="11194" y="21466"/>
                      <a:pt x="13145" y="21205"/>
                      <a:pt x="14638" y="20598"/>
                    </a:cubicBezTo>
                    <a:cubicBezTo>
                      <a:pt x="14402" y="19557"/>
                      <a:pt x="14284" y="17586"/>
                      <a:pt x="14544" y="16443"/>
                    </a:cubicBezTo>
                    <a:cubicBezTo>
                      <a:pt x="15025" y="14320"/>
                      <a:pt x="15747" y="12991"/>
                      <a:pt x="15748" y="12991"/>
                    </a:cubicBezTo>
                    <a:lnTo>
                      <a:pt x="15748" y="12991"/>
                    </a:lnTo>
                    <a:cubicBezTo>
                      <a:pt x="15747" y="12991"/>
                      <a:pt x="15490" y="13086"/>
                      <a:pt x="15099" y="13086"/>
                    </a:cubicBezTo>
                    <a:cubicBezTo>
                      <a:pt x="14368" y="13086"/>
                      <a:pt x="13172" y="12755"/>
                      <a:pt x="12317" y="10856"/>
                    </a:cubicBezTo>
                    <a:cubicBezTo>
                      <a:pt x="12307" y="10804"/>
                      <a:pt x="12029" y="9210"/>
                      <a:pt x="12993" y="7315"/>
                    </a:cubicBezTo>
                    <a:cubicBezTo>
                      <a:pt x="13841" y="5645"/>
                      <a:pt x="15645" y="4043"/>
                      <a:pt x="15645" y="4043"/>
                    </a:cubicBezTo>
                    <a:lnTo>
                      <a:pt x="14721" y="3401"/>
                    </a:lnTo>
                    <a:cubicBezTo>
                      <a:pt x="14721" y="3401"/>
                      <a:pt x="13228" y="4264"/>
                      <a:pt x="11776" y="6577"/>
                    </a:cubicBezTo>
                    <a:cubicBezTo>
                      <a:pt x="11300" y="7335"/>
                      <a:pt x="10953" y="8108"/>
                      <a:pt x="10703" y="8768"/>
                    </a:cubicBezTo>
                    <a:cubicBezTo>
                      <a:pt x="9993" y="8536"/>
                      <a:pt x="9063" y="8335"/>
                      <a:pt x="8150" y="8335"/>
                    </a:cubicBezTo>
                    <a:cubicBezTo>
                      <a:pt x="7474" y="8335"/>
                      <a:pt x="6806" y="8445"/>
                      <a:pt x="6245" y="8735"/>
                    </a:cubicBezTo>
                    <a:cubicBezTo>
                      <a:pt x="5756" y="7338"/>
                      <a:pt x="5030" y="6367"/>
                      <a:pt x="4451" y="5754"/>
                    </a:cubicBezTo>
                    <a:cubicBezTo>
                      <a:pt x="4749" y="5124"/>
                      <a:pt x="5266" y="4046"/>
                      <a:pt x="5678" y="3289"/>
                    </a:cubicBezTo>
                    <a:cubicBezTo>
                      <a:pt x="6288" y="2166"/>
                      <a:pt x="7037" y="961"/>
                      <a:pt x="7310" y="721"/>
                    </a:cubicBezTo>
                    <a:cubicBezTo>
                      <a:pt x="7310" y="721"/>
                      <a:pt x="6862" y="245"/>
                      <a:pt x="67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6"/>
              <p:cNvSpPr/>
              <p:nvPr/>
            </p:nvSpPr>
            <p:spPr>
              <a:xfrm flipH="1">
                <a:off x="1156542" y="2116305"/>
                <a:ext cx="294050" cy="92696"/>
              </a:xfrm>
              <a:custGeom>
                <a:avLst/>
                <a:gdLst/>
                <a:ahLst/>
                <a:cxnLst/>
                <a:rect l="l" t="t" r="r" b="b"/>
                <a:pathLst>
                  <a:path w="13504" h="4257" extrusionOk="0">
                    <a:moveTo>
                      <a:pt x="599" y="1"/>
                    </a:moveTo>
                    <a:lnTo>
                      <a:pt x="0" y="1446"/>
                    </a:lnTo>
                    <a:cubicBezTo>
                      <a:pt x="0" y="1446"/>
                      <a:pt x="2292" y="3941"/>
                      <a:pt x="6449" y="4230"/>
                    </a:cubicBezTo>
                    <a:cubicBezTo>
                      <a:pt x="6706" y="4248"/>
                      <a:pt x="6958" y="4256"/>
                      <a:pt x="7205" y="4256"/>
                    </a:cubicBezTo>
                    <a:cubicBezTo>
                      <a:pt x="10954" y="4256"/>
                      <a:pt x="13504" y="2314"/>
                      <a:pt x="13504" y="2314"/>
                    </a:cubicBezTo>
                    <a:lnTo>
                      <a:pt x="13005" y="961"/>
                    </a:lnTo>
                    <a:cubicBezTo>
                      <a:pt x="13005" y="961"/>
                      <a:pt x="9759" y="2385"/>
                      <a:pt x="6549" y="2385"/>
                    </a:cubicBezTo>
                    <a:cubicBezTo>
                      <a:pt x="6373" y="2385"/>
                      <a:pt x="6197" y="2381"/>
                      <a:pt x="6022" y="2372"/>
                    </a:cubicBezTo>
                    <a:cubicBezTo>
                      <a:pt x="3874" y="2261"/>
                      <a:pt x="599" y="1"/>
                      <a:pt x="5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6"/>
              <p:cNvSpPr/>
              <p:nvPr/>
            </p:nvSpPr>
            <p:spPr>
              <a:xfrm flipH="1">
                <a:off x="1329740" y="2136121"/>
                <a:ext cx="99512" cy="80415"/>
              </a:xfrm>
              <a:custGeom>
                <a:avLst/>
                <a:gdLst/>
                <a:ahLst/>
                <a:cxnLst/>
                <a:rect l="l" t="t" r="r" b="b"/>
                <a:pathLst>
                  <a:path w="4570" h="3693" extrusionOk="0">
                    <a:moveTo>
                      <a:pt x="1334" y="1"/>
                    </a:moveTo>
                    <a:cubicBezTo>
                      <a:pt x="1291" y="1"/>
                      <a:pt x="1247" y="6"/>
                      <a:pt x="1201" y="16"/>
                    </a:cubicBezTo>
                    <a:cubicBezTo>
                      <a:pt x="950" y="76"/>
                      <a:pt x="709" y="529"/>
                      <a:pt x="540" y="782"/>
                    </a:cubicBezTo>
                    <a:cubicBezTo>
                      <a:pt x="120" y="1404"/>
                      <a:pt x="1" y="1898"/>
                      <a:pt x="198" y="2136"/>
                    </a:cubicBezTo>
                    <a:cubicBezTo>
                      <a:pt x="414" y="2397"/>
                      <a:pt x="1479" y="3098"/>
                      <a:pt x="2149" y="3360"/>
                    </a:cubicBezTo>
                    <a:cubicBezTo>
                      <a:pt x="2543" y="3513"/>
                      <a:pt x="2944" y="3692"/>
                      <a:pt x="3253" y="3692"/>
                    </a:cubicBezTo>
                    <a:cubicBezTo>
                      <a:pt x="3470" y="3692"/>
                      <a:pt x="3642" y="3604"/>
                      <a:pt x="3734" y="3356"/>
                    </a:cubicBezTo>
                    <a:cubicBezTo>
                      <a:pt x="4057" y="2493"/>
                      <a:pt x="4569" y="1559"/>
                      <a:pt x="4139" y="1314"/>
                    </a:cubicBezTo>
                    <a:cubicBezTo>
                      <a:pt x="3913" y="1184"/>
                      <a:pt x="3278" y="851"/>
                      <a:pt x="2600" y="552"/>
                    </a:cubicBezTo>
                    <a:cubicBezTo>
                      <a:pt x="1916" y="249"/>
                      <a:pt x="1637" y="1"/>
                      <a:pt x="1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6"/>
              <p:cNvSpPr/>
              <p:nvPr/>
            </p:nvSpPr>
            <p:spPr>
              <a:xfrm flipH="1">
                <a:off x="1349228" y="2151147"/>
                <a:ext cx="62081" cy="50126"/>
              </a:xfrm>
              <a:custGeom>
                <a:avLst/>
                <a:gdLst/>
                <a:ahLst/>
                <a:cxnLst/>
                <a:rect l="l" t="t" r="r" b="b"/>
                <a:pathLst>
                  <a:path w="2851" h="2302" extrusionOk="0">
                    <a:moveTo>
                      <a:pt x="835" y="1"/>
                    </a:moveTo>
                    <a:cubicBezTo>
                      <a:pt x="808" y="1"/>
                      <a:pt x="780" y="4"/>
                      <a:pt x="751" y="11"/>
                    </a:cubicBezTo>
                    <a:cubicBezTo>
                      <a:pt x="594" y="47"/>
                      <a:pt x="443" y="328"/>
                      <a:pt x="338" y="487"/>
                    </a:cubicBezTo>
                    <a:cubicBezTo>
                      <a:pt x="76" y="876"/>
                      <a:pt x="0" y="1183"/>
                      <a:pt x="124" y="1332"/>
                    </a:cubicBezTo>
                    <a:cubicBezTo>
                      <a:pt x="258" y="1496"/>
                      <a:pt x="921" y="1931"/>
                      <a:pt x="1341" y="2094"/>
                    </a:cubicBezTo>
                    <a:cubicBezTo>
                      <a:pt x="1587" y="2190"/>
                      <a:pt x="1837" y="2302"/>
                      <a:pt x="2029" y="2302"/>
                    </a:cubicBezTo>
                    <a:cubicBezTo>
                      <a:pt x="2165" y="2302"/>
                      <a:pt x="2272" y="2247"/>
                      <a:pt x="2330" y="2093"/>
                    </a:cubicBezTo>
                    <a:cubicBezTo>
                      <a:pt x="2530" y="1554"/>
                      <a:pt x="2851" y="972"/>
                      <a:pt x="2583" y="820"/>
                    </a:cubicBezTo>
                    <a:cubicBezTo>
                      <a:pt x="2441" y="738"/>
                      <a:pt x="2044" y="530"/>
                      <a:pt x="1622" y="343"/>
                    </a:cubicBezTo>
                    <a:cubicBezTo>
                      <a:pt x="1197" y="154"/>
                      <a:pt x="1023" y="1"/>
                      <a:pt x="8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6"/>
              <p:cNvSpPr/>
              <p:nvPr/>
            </p:nvSpPr>
            <p:spPr>
              <a:xfrm flipH="1">
                <a:off x="970750" y="1763382"/>
                <a:ext cx="298927" cy="529285"/>
              </a:xfrm>
              <a:custGeom>
                <a:avLst/>
                <a:gdLst/>
                <a:ahLst/>
                <a:cxnLst/>
                <a:rect l="l" t="t" r="r" b="b"/>
                <a:pathLst>
                  <a:path w="13728" h="24307" extrusionOk="0">
                    <a:moveTo>
                      <a:pt x="6149" y="0"/>
                    </a:moveTo>
                    <a:cubicBezTo>
                      <a:pt x="4427" y="0"/>
                      <a:pt x="3171" y="2972"/>
                      <a:pt x="3048" y="4705"/>
                    </a:cubicBezTo>
                    <a:cubicBezTo>
                      <a:pt x="2914" y="6616"/>
                      <a:pt x="3908" y="7433"/>
                      <a:pt x="5413" y="8370"/>
                    </a:cubicBezTo>
                    <a:cubicBezTo>
                      <a:pt x="6147" y="11183"/>
                      <a:pt x="9386" y="13924"/>
                      <a:pt x="9386" y="13924"/>
                    </a:cubicBezTo>
                    <a:cubicBezTo>
                      <a:pt x="9386" y="13924"/>
                      <a:pt x="7365" y="16366"/>
                      <a:pt x="5616" y="17517"/>
                    </a:cubicBezTo>
                    <a:cubicBezTo>
                      <a:pt x="5079" y="17871"/>
                      <a:pt x="3847" y="18483"/>
                      <a:pt x="3250" y="18628"/>
                    </a:cubicBezTo>
                    <a:cubicBezTo>
                      <a:pt x="2233" y="18878"/>
                      <a:pt x="1264" y="18881"/>
                      <a:pt x="596" y="19369"/>
                    </a:cubicBezTo>
                    <a:cubicBezTo>
                      <a:pt x="297" y="19588"/>
                      <a:pt x="632" y="19893"/>
                      <a:pt x="1347" y="19893"/>
                    </a:cubicBezTo>
                    <a:cubicBezTo>
                      <a:pt x="1498" y="19893"/>
                      <a:pt x="1667" y="19880"/>
                      <a:pt x="1851" y="19848"/>
                    </a:cubicBezTo>
                    <a:cubicBezTo>
                      <a:pt x="1878" y="19844"/>
                      <a:pt x="1907" y="19842"/>
                      <a:pt x="1938" y="19842"/>
                    </a:cubicBezTo>
                    <a:cubicBezTo>
                      <a:pt x="2174" y="19842"/>
                      <a:pt x="2485" y="19977"/>
                      <a:pt x="2284" y="20234"/>
                    </a:cubicBezTo>
                    <a:cubicBezTo>
                      <a:pt x="1752" y="20910"/>
                      <a:pt x="1234" y="21158"/>
                      <a:pt x="780" y="22064"/>
                    </a:cubicBezTo>
                    <a:cubicBezTo>
                      <a:pt x="1" y="23613"/>
                      <a:pt x="266" y="24306"/>
                      <a:pt x="1234" y="24306"/>
                    </a:cubicBezTo>
                    <a:cubicBezTo>
                      <a:pt x="1705" y="24306"/>
                      <a:pt x="2342" y="24142"/>
                      <a:pt x="3106" y="23833"/>
                    </a:cubicBezTo>
                    <a:cubicBezTo>
                      <a:pt x="4503" y="23268"/>
                      <a:pt x="5070" y="20039"/>
                      <a:pt x="6395" y="19771"/>
                    </a:cubicBezTo>
                    <a:cubicBezTo>
                      <a:pt x="7466" y="19554"/>
                      <a:pt x="11633" y="17244"/>
                      <a:pt x="12774" y="16416"/>
                    </a:cubicBezTo>
                    <a:cubicBezTo>
                      <a:pt x="13597" y="15821"/>
                      <a:pt x="13728" y="14308"/>
                      <a:pt x="13696" y="13924"/>
                    </a:cubicBezTo>
                    <a:cubicBezTo>
                      <a:pt x="13557" y="12246"/>
                      <a:pt x="10942" y="9166"/>
                      <a:pt x="10059" y="7320"/>
                    </a:cubicBezTo>
                    <a:cubicBezTo>
                      <a:pt x="9442" y="4144"/>
                      <a:pt x="9621" y="1740"/>
                      <a:pt x="7011" y="247"/>
                    </a:cubicBezTo>
                    <a:cubicBezTo>
                      <a:pt x="6714" y="77"/>
                      <a:pt x="6426" y="0"/>
                      <a:pt x="6149" y="0"/>
                    </a:cubicBezTo>
                    <a:close/>
                  </a:path>
                </a:pathLst>
              </a:custGeom>
              <a:solidFill>
                <a:srgbClr val="FF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6"/>
              <p:cNvSpPr/>
              <p:nvPr/>
            </p:nvSpPr>
            <p:spPr>
              <a:xfrm flipH="1">
                <a:off x="1568665" y="1705567"/>
                <a:ext cx="87383" cy="59424"/>
              </a:xfrm>
              <a:custGeom>
                <a:avLst/>
                <a:gdLst/>
                <a:ahLst/>
                <a:cxnLst/>
                <a:rect l="l" t="t" r="r" b="b"/>
                <a:pathLst>
                  <a:path w="4013" h="2729" extrusionOk="0">
                    <a:moveTo>
                      <a:pt x="2206" y="0"/>
                    </a:moveTo>
                    <a:cubicBezTo>
                      <a:pt x="1214" y="0"/>
                      <a:pt x="1" y="465"/>
                      <a:pt x="1" y="465"/>
                    </a:cubicBezTo>
                    <a:cubicBezTo>
                      <a:pt x="1" y="465"/>
                      <a:pt x="211" y="1624"/>
                      <a:pt x="489" y="2347"/>
                    </a:cubicBezTo>
                    <a:cubicBezTo>
                      <a:pt x="594" y="2620"/>
                      <a:pt x="877" y="2729"/>
                      <a:pt x="1225" y="2729"/>
                    </a:cubicBezTo>
                    <a:cubicBezTo>
                      <a:pt x="1797" y="2729"/>
                      <a:pt x="2544" y="2436"/>
                      <a:pt x="2971" y="2097"/>
                    </a:cubicBezTo>
                    <a:cubicBezTo>
                      <a:pt x="3655" y="1551"/>
                      <a:pt x="4012" y="1217"/>
                      <a:pt x="3270" y="356"/>
                    </a:cubicBezTo>
                    <a:cubicBezTo>
                      <a:pt x="3042" y="92"/>
                      <a:pt x="2646" y="0"/>
                      <a:pt x="2206" y="0"/>
                    </a:cubicBezTo>
                    <a:close/>
                  </a:path>
                </a:pathLst>
              </a:custGeom>
              <a:solidFill>
                <a:srgbClr val="FFB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6"/>
              <p:cNvSpPr/>
              <p:nvPr/>
            </p:nvSpPr>
            <p:spPr>
              <a:xfrm flipH="1">
                <a:off x="1532673" y="1672881"/>
                <a:ext cx="164989" cy="91803"/>
              </a:xfrm>
              <a:custGeom>
                <a:avLst/>
                <a:gdLst/>
                <a:ahLst/>
                <a:cxnLst/>
                <a:rect l="l" t="t" r="r" b="b"/>
                <a:pathLst>
                  <a:path w="7577" h="4216" extrusionOk="0">
                    <a:moveTo>
                      <a:pt x="6940" y="0"/>
                    </a:moveTo>
                    <a:lnTo>
                      <a:pt x="325" y="2541"/>
                    </a:lnTo>
                    <a:cubicBezTo>
                      <a:pt x="67" y="2641"/>
                      <a:pt x="1" y="3090"/>
                      <a:pt x="176" y="3548"/>
                    </a:cubicBezTo>
                    <a:cubicBezTo>
                      <a:pt x="328" y="3945"/>
                      <a:pt x="614" y="4215"/>
                      <a:pt x="855" y="4215"/>
                    </a:cubicBezTo>
                    <a:cubicBezTo>
                      <a:pt x="891" y="4215"/>
                      <a:pt x="926" y="4209"/>
                      <a:pt x="960" y="4196"/>
                    </a:cubicBezTo>
                    <a:lnTo>
                      <a:pt x="7577" y="1653"/>
                    </a:lnTo>
                    <a:lnTo>
                      <a:pt x="69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6"/>
              <p:cNvSpPr/>
              <p:nvPr/>
            </p:nvSpPr>
            <p:spPr>
              <a:xfrm flipH="1">
                <a:off x="1540599" y="1698425"/>
                <a:ext cx="150683" cy="62973"/>
              </a:xfrm>
              <a:custGeom>
                <a:avLst/>
                <a:gdLst/>
                <a:ahLst/>
                <a:cxnLst/>
                <a:rect l="l" t="t" r="r" b="b"/>
                <a:pathLst>
                  <a:path w="6920" h="2892" extrusionOk="0">
                    <a:moveTo>
                      <a:pt x="6797" y="1"/>
                    </a:moveTo>
                    <a:lnTo>
                      <a:pt x="0" y="2613"/>
                    </a:lnTo>
                    <a:cubicBezTo>
                      <a:pt x="33" y="2673"/>
                      <a:pt x="73" y="2729"/>
                      <a:pt x="118" y="2780"/>
                    </a:cubicBezTo>
                    <a:cubicBezTo>
                      <a:pt x="172" y="2840"/>
                      <a:pt x="225" y="2891"/>
                      <a:pt x="225" y="2891"/>
                    </a:cubicBezTo>
                    <a:lnTo>
                      <a:pt x="6920" y="318"/>
                    </a:lnTo>
                    <a:lnTo>
                      <a:pt x="67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6"/>
              <p:cNvSpPr/>
              <p:nvPr/>
            </p:nvSpPr>
            <p:spPr>
              <a:xfrm flipH="1">
                <a:off x="1467472" y="1644660"/>
                <a:ext cx="88537" cy="66348"/>
              </a:xfrm>
              <a:custGeom>
                <a:avLst/>
                <a:gdLst/>
                <a:ahLst/>
                <a:cxnLst/>
                <a:rect l="l" t="t" r="r" b="b"/>
                <a:pathLst>
                  <a:path w="4066" h="3047" extrusionOk="0">
                    <a:moveTo>
                      <a:pt x="2860" y="1"/>
                    </a:moveTo>
                    <a:cubicBezTo>
                      <a:pt x="2808" y="1"/>
                      <a:pt x="2758" y="10"/>
                      <a:pt x="2710" y="28"/>
                    </a:cubicBezTo>
                    <a:lnTo>
                      <a:pt x="1083" y="653"/>
                    </a:lnTo>
                    <a:cubicBezTo>
                      <a:pt x="964" y="699"/>
                      <a:pt x="822" y="808"/>
                      <a:pt x="714" y="931"/>
                    </a:cubicBezTo>
                    <a:cubicBezTo>
                      <a:pt x="668" y="974"/>
                      <a:pt x="630" y="1027"/>
                      <a:pt x="604" y="1084"/>
                    </a:cubicBezTo>
                    <a:cubicBezTo>
                      <a:pt x="602" y="1086"/>
                      <a:pt x="602" y="1089"/>
                      <a:pt x="600" y="1091"/>
                    </a:cubicBezTo>
                    <a:cubicBezTo>
                      <a:pt x="420" y="1199"/>
                      <a:pt x="202" y="1344"/>
                      <a:pt x="113" y="1508"/>
                    </a:cubicBezTo>
                    <a:cubicBezTo>
                      <a:pt x="109" y="1513"/>
                      <a:pt x="106" y="1519"/>
                      <a:pt x="104" y="1524"/>
                    </a:cubicBezTo>
                    <a:cubicBezTo>
                      <a:pt x="0" y="1716"/>
                      <a:pt x="0" y="2040"/>
                      <a:pt x="126" y="2367"/>
                    </a:cubicBezTo>
                    <a:cubicBezTo>
                      <a:pt x="255" y="2703"/>
                      <a:pt x="476" y="2946"/>
                      <a:pt x="688" y="3014"/>
                    </a:cubicBezTo>
                    <a:cubicBezTo>
                      <a:pt x="688" y="3014"/>
                      <a:pt x="690" y="3016"/>
                      <a:pt x="691" y="3016"/>
                    </a:cubicBezTo>
                    <a:cubicBezTo>
                      <a:pt x="693" y="3016"/>
                      <a:pt x="695" y="3016"/>
                      <a:pt x="695" y="3017"/>
                    </a:cubicBezTo>
                    <a:lnTo>
                      <a:pt x="705" y="3019"/>
                    </a:lnTo>
                    <a:cubicBezTo>
                      <a:pt x="768" y="3039"/>
                      <a:pt x="842" y="3047"/>
                      <a:pt x="919" y="3047"/>
                    </a:cubicBezTo>
                    <a:cubicBezTo>
                      <a:pt x="1058" y="3047"/>
                      <a:pt x="1211" y="3021"/>
                      <a:pt x="1343" y="2996"/>
                    </a:cubicBezTo>
                    <a:cubicBezTo>
                      <a:pt x="1399" y="3019"/>
                      <a:pt x="1460" y="3032"/>
                      <a:pt x="1523" y="3034"/>
                    </a:cubicBezTo>
                    <a:cubicBezTo>
                      <a:pt x="1569" y="3040"/>
                      <a:pt x="1618" y="3042"/>
                      <a:pt x="1665" y="3042"/>
                    </a:cubicBezTo>
                    <a:cubicBezTo>
                      <a:pt x="1783" y="3042"/>
                      <a:pt x="1898" y="3025"/>
                      <a:pt x="1981" y="2992"/>
                    </a:cubicBezTo>
                    <a:lnTo>
                      <a:pt x="3610" y="2367"/>
                    </a:lnTo>
                    <a:cubicBezTo>
                      <a:pt x="3973" y="2229"/>
                      <a:pt x="4066" y="1592"/>
                      <a:pt x="3818" y="946"/>
                    </a:cubicBezTo>
                    <a:cubicBezTo>
                      <a:pt x="3603" y="384"/>
                      <a:pt x="3200" y="1"/>
                      <a:pt x="2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6"/>
              <p:cNvSpPr/>
              <p:nvPr/>
            </p:nvSpPr>
            <p:spPr>
              <a:xfrm flipH="1">
                <a:off x="1571364" y="1693198"/>
                <a:ext cx="50191" cy="39609"/>
              </a:xfrm>
              <a:custGeom>
                <a:avLst/>
                <a:gdLst/>
                <a:ahLst/>
                <a:cxnLst/>
                <a:rect l="l" t="t" r="r" b="b"/>
                <a:pathLst>
                  <a:path w="2305" h="1819" extrusionOk="0">
                    <a:moveTo>
                      <a:pt x="1676" y="1"/>
                    </a:moveTo>
                    <a:cubicBezTo>
                      <a:pt x="1605" y="1"/>
                      <a:pt x="1508" y="22"/>
                      <a:pt x="1360" y="79"/>
                    </a:cubicBezTo>
                    <a:lnTo>
                      <a:pt x="444" y="429"/>
                    </a:lnTo>
                    <a:cubicBezTo>
                      <a:pt x="193" y="527"/>
                      <a:pt x="120" y="601"/>
                      <a:pt x="84" y="682"/>
                    </a:cubicBezTo>
                    <a:cubicBezTo>
                      <a:pt x="3" y="863"/>
                      <a:pt x="1" y="1046"/>
                      <a:pt x="107" y="1311"/>
                    </a:cubicBezTo>
                    <a:cubicBezTo>
                      <a:pt x="206" y="1579"/>
                      <a:pt x="330" y="1714"/>
                      <a:pt x="510" y="1794"/>
                    </a:cubicBezTo>
                    <a:cubicBezTo>
                      <a:pt x="543" y="1808"/>
                      <a:pt x="580" y="1818"/>
                      <a:pt x="629" y="1818"/>
                    </a:cubicBezTo>
                    <a:cubicBezTo>
                      <a:pt x="701" y="1818"/>
                      <a:pt x="798" y="1797"/>
                      <a:pt x="947" y="1741"/>
                    </a:cubicBezTo>
                    <a:lnTo>
                      <a:pt x="1864" y="1388"/>
                    </a:lnTo>
                    <a:cubicBezTo>
                      <a:pt x="2116" y="1293"/>
                      <a:pt x="2188" y="1217"/>
                      <a:pt x="2223" y="1137"/>
                    </a:cubicBezTo>
                    <a:cubicBezTo>
                      <a:pt x="2304" y="957"/>
                      <a:pt x="2140" y="836"/>
                      <a:pt x="2036" y="572"/>
                    </a:cubicBezTo>
                    <a:cubicBezTo>
                      <a:pt x="1937" y="304"/>
                      <a:pt x="1977" y="105"/>
                      <a:pt x="1797" y="26"/>
                    </a:cubicBezTo>
                    <a:cubicBezTo>
                      <a:pt x="1763" y="11"/>
                      <a:pt x="1726" y="1"/>
                      <a:pt x="16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6"/>
              <p:cNvSpPr/>
              <p:nvPr/>
            </p:nvSpPr>
            <p:spPr>
              <a:xfrm flipH="1">
                <a:off x="1595449" y="1678848"/>
                <a:ext cx="72075" cy="69920"/>
              </a:xfrm>
              <a:custGeom>
                <a:avLst/>
                <a:gdLst/>
                <a:ahLst/>
                <a:cxnLst/>
                <a:rect l="l" t="t" r="r" b="b"/>
                <a:pathLst>
                  <a:path w="3310" h="3211" extrusionOk="0">
                    <a:moveTo>
                      <a:pt x="2655" y="0"/>
                    </a:moveTo>
                    <a:cubicBezTo>
                      <a:pt x="2309" y="0"/>
                      <a:pt x="2200" y="354"/>
                      <a:pt x="2200" y="354"/>
                    </a:cubicBezTo>
                    <a:cubicBezTo>
                      <a:pt x="2200" y="354"/>
                      <a:pt x="2128" y="258"/>
                      <a:pt x="1951" y="258"/>
                    </a:cubicBezTo>
                    <a:cubicBezTo>
                      <a:pt x="1913" y="258"/>
                      <a:pt x="1871" y="263"/>
                      <a:pt x="1823" y="273"/>
                    </a:cubicBezTo>
                    <a:cubicBezTo>
                      <a:pt x="1553" y="335"/>
                      <a:pt x="1515" y="721"/>
                      <a:pt x="1515" y="721"/>
                    </a:cubicBezTo>
                    <a:cubicBezTo>
                      <a:pt x="1515" y="721"/>
                      <a:pt x="1336" y="529"/>
                      <a:pt x="1121" y="529"/>
                    </a:cubicBezTo>
                    <a:cubicBezTo>
                      <a:pt x="1080" y="529"/>
                      <a:pt x="1037" y="536"/>
                      <a:pt x="994" y="553"/>
                    </a:cubicBezTo>
                    <a:cubicBezTo>
                      <a:pt x="728" y="659"/>
                      <a:pt x="730" y="1039"/>
                      <a:pt x="730" y="1039"/>
                    </a:cubicBezTo>
                    <a:cubicBezTo>
                      <a:pt x="730" y="1039"/>
                      <a:pt x="691" y="1028"/>
                      <a:pt x="631" y="1028"/>
                    </a:cubicBezTo>
                    <a:cubicBezTo>
                      <a:pt x="501" y="1028"/>
                      <a:pt x="271" y="1082"/>
                      <a:pt x="134" y="1431"/>
                    </a:cubicBezTo>
                    <a:cubicBezTo>
                      <a:pt x="1" y="1773"/>
                      <a:pt x="280" y="2434"/>
                      <a:pt x="839" y="2927"/>
                    </a:cubicBezTo>
                    <a:cubicBezTo>
                      <a:pt x="1084" y="3143"/>
                      <a:pt x="1234" y="3211"/>
                      <a:pt x="1324" y="3211"/>
                    </a:cubicBezTo>
                    <a:cubicBezTo>
                      <a:pt x="1479" y="3211"/>
                      <a:pt x="1462" y="3013"/>
                      <a:pt x="1462" y="3013"/>
                    </a:cubicBezTo>
                    <a:lnTo>
                      <a:pt x="1462" y="3013"/>
                    </a:lnTo>
                    <a:cubicBezTo>
                      <a:pt x="1462" y="3013"/>
                      <a:pt x="1565" y="3189"/>
                      <a:pt x="1669" y="3189"/>
                    </a:cubicBezTo>
                    <a:cubicBezTo>
                      <a:pt x="1731" y="3189"/>
                      <a:pt x="1793" y="3127"/>
                      <a:pt x="1836" y="2930"/>
                    </a:cubicBezTo>
                    <a:cubicBezTo>
                      <a:pt x="1902" y="2988"/>
                      <a:pt x="1973" y="3018"/>
                      <a:pt x="2041" y="3018"/>
                    </a:cubicBezTo>
                    <a:cubicBezTo>
                      <a:pt x="2167" y="3018"/>
                      <a:pt x="2280" y="2916"/>
                      <a:pt x="2322" y="2694"/>
                    </a:cubicBezTo>
                    <a:cubicBezTo>
                      <a:pt x="2354" y="2707"/>
                      <a:pt x="2385" y="2713"/>
                      <a:pt x="2413" y="2713"/>
                    </a:cubicBezTo>
                    <a:cubicBezTo>
                      <a:pt x="2645" y="2713"/>
                      <a:pt x="2751" y="2319"/>
                      <a:pt x="2770" y="1947"/>
                    </a:cubicBezTo>
                    <a:cubicBezTo>
                      <a:pt x="2793" y="1492"/>
                      <a:pt x="2823" y="786"/>
                      <a:pt x="2823" y="786"/>
                    </a:cubicBezTo>
                    <a:lnTo>
                      <a:pt x="3309" y="589"/>
                    </a:lnTo>
                    <a:cubicBezTo>
                      <a:pt x="3309" y="589"/>
                      <a:pt x="3083" y="37"/>
                      <a:pt x="2701" y="2"/>
                    </a:cubicBezTo>
                    <a:cubicBezTo>
                      <a:pt x="2685" y="1"/>
                      <a:pt x="2670" y="0"/>
                      <a:pt x="2655" y="0"/>
                    </a:cubicBezTo>
                    <a:close/>
                  </a:path>
                </a:pathLst>
              </a:custGeom>
              <a:solidFill>
                <a:srgbClr val="FFB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6"/>
              <p:cNvSpPr/>
              <p:nvPr/>
            </p:nvSpPr>
            <p:spPr>
              <a:xfrm flipH="1">
                <a:off x="1579464" y="1726886"/>
                <a:ext cx="40828" cy="16832"/>
              </a:xfrm>
              <a:custGeom>
                <a:avLst/>
                <a:gdLst/>
                <a:ahLst/>
                <a:cxnLst/>
                <a:rect l="l" t="t" r="r" b="b"/>
                <a:pathLst>
                  <a:path w="1875" h="773" extrusionOk="0">
                    <a:moveTo>
                      <a:pt x="1874" y="0"/>
                    </a:moveTo>
                    <a:lnTo>
                      <a:pt x="1474" y="154"/>
                    </a:lnTo>
                    <a:cubicBezTo>
                      <a:pt x="1295" y="108"/>
                      <a:pt x="1115" y="71"/>
                      <a:pt x="933" y="45"/>
                    </a:cubicBezTo>
                    <a:cubicBezTo>
                      <a:pt x="840" y="32"/>
                      <a:pt x="742" y="22"/>
                      <a:pt x="646" y="22"/>
                    </a:cubicBezTo>
                    <a:cubicBezTo>
                      <a:pt x="485" y="22"/>
                      <a:pt x="329" y="51"/>
                      <a:pt x="203" y="151"/>
                    </a:cubicBezTo>
                    <a:cubicBezTo>
                      <a:pt x="1" y="311"/>
                      <a:pt x="6" y="414"/>
                      <a:pt x="69" y="495"/>
                    </a:cubicBezTo>
                    <a:cubicBezTo>
                      <a:pt x="130" y="574"/>
                      <a:pt x="303" y="547"/>
                      <a:pt x="472" y="653"/>
                    </a:cubicBezTo>
                    <a:cubicBezTo>
                      <a:pt x="566" y="712"/>
                      <a:pt x="716" y="772"/>
                      <a:pt x="905" y="772"/>
                    </a:cubicBezTo>
                    <a:cubicBezTo>
                      <a:pt x="1055" y="772"/>
                      <a:pt x="1228" y="734"/>
                      <a:pt x="1416" y="627"/>
                    </a:cubicBezTo>
                    <a:cubicBezTo>
                      <a:pt x="1839" y="387"/>
                      <a:pt x="1874" y="0"/>
                      <a:pt x="1874" y="0"/>
                    </a:cubicBezTo>
                    <a:close/>
                  </a:path>
                </a:pathLst>
              </a:custGeom>
              <a:solidFill>
                <a:srgbClr val="FFB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0"/>
        <p:cNvGrpSpPr/>
        <p:nvPr/>
      </p:nvGrpSpPr>
      <p:grpSpPr>
        <a:xfrm>
          <a:off x="0" y="0"/>
          <a:ext cx="0" cy="0"/>
          <a:chOff x="0" y="0"/>
          <a:chExt cx="0" cy="0"/>
        </a:xfrm>
      </p:grpSpPr>
      <p:sp>
        <p:nvSpPr>
          <p:cNvPr id="1221" name="Google Shape;1221;p44"/>
          <p:cNvSpPr txBox="1">
            <a:spLocks noGrp="1"/>
          </p:cNvSpPr>
          <p:nvPr>
            <p:ph type="subTitle" idx="1"/>
          </p:nvPr>
        </p:nvSpPr>
        <p:spPr>
          <a:xfrm>
            <a:off x="822191" y="1589847"/>
            <a:ext cx="4885800" cy="41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t>
            </a:r>
            <a:r>
              <a:rPr lang="en-IN" dirty="0" err="1"/>
              <a:t>Haireet</a:t>
            </a:r>
            <a:r>
              <a:rPr lang="en-IN" dirty="0"/>
              <a:t> Mehta				</a:t>
            </a:r>
          </a:p>
        </p:txBody>
      </p:sp>
      <p:sp>
        <p:nvSpPr>
          <p:cNvPr id="1222" name="Google Shape;1222;p44"/>
          <p:cNvSpPr txBox="1">
            <a:spLocks noGrp="1"/>
          </p:cNvSpPr>
          <p:nvPr>
            <p:ph type="subTitle" idx="2"/>
          </p:nvPr>
        </p:nvSpPr>
        <p:spPr>
          <a:xfrm>
            <a:off x="4495375" y="1565658"/>
            <a:ext cx="4885800" cy="41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—Kaushal Mhatre</a:t>
            </a:r>
            <a:endParaRPr dirty="0"/>
          </a:p>
        </p:txBody>
      </p:sp>
      <p:sp>
        <p:nvSpPr>
          <p:cNvPr id="1223" name="Google Shape;1223;p44"/>
          <p:cNvSpPr txBox="1">
            <a:spLocks noGrp="1"/>
          </p:cNvSpPr>
          <p:nvPr>
            <p:ph type="subTitle" idx="3"/>
          </p:nvPr>
        </p:nvSpPr>
        <p:spPr>
          <a:xfrm>
            <a:off x="822191" y="3595293"/>
            <a:ext cx="4885800" cy="41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—Aaryan K.</a:t>
            </a:r>
            <a:endParaRPr dirty="0"/>
          </a:p>
        </p:txBody>
      </p:sp>
      <p:sp>
        <p:nvSpPr>
          <p:cNvPr id="1226" name="Google Shape;1226;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Team Members:</a:t>
            </a:r>
            <a:endParaRPr dirty="0"/>
          </a:p>
        </p:txBody>
      </p:sp>
      <p:grpSp>
        <p:nvGrpSpPr>
          <p:cNvPr id="1231" name="Google Shape;1231;p44"/>
          <p:cNvGrpSpPr/>
          <p:nvPr/>
        </p:nvGrpSpPr>
        <p:grpSpPr>
          <a:xfrm>
            <a:off x="7458533" y="2855933"/>
            <a:ext cx="1077678" cy="1857934"/>
            <a:chOff x="1654075" y="871850"/>
            <a:chExt cx="800950" cy="1380850"/>
          </a:xfrm>
        </p:grpSpPr>
        <p:sp>
          <p:nvSpPr>
            <p:cNvPr id="1232" name="Google Shape;1232;p44"/>
            <p:cNvSpPr/>
            <p:nvPr/>
          </p:nvSpPr>
          <p:spPr>
            <a:xfrm>
              <a:off x="1675225" y="1526800"/>
              <a:ext cx="695650" cy="401375"/>
            </a:xfrm>
            <a:custGeom>
              <a:avLst/>
              <a:gdLst/>
              <a:ahLst/>
              <a:cxnLst/>
              <a:rect l="l" t="t" r="r" b="b"/>
              <a:pathLst>
                <a:path w="27826" h="16055" extrusionOk="0">
                  <a:moveTo>
                    <a:pt x="5297" y="1"/>
                  </a:moveTo>
                  <a:lnTo>
                    <a:pt x="0" y="3059"/>
                  </a:lnTo>
                  <a:lnTo>
                    <a:pt x="22511" y="16054"/>
                  </a:lnTo>
                  <a:lnTo>
                    <a:pt x="27826" y="12986"/>
                  </a:lnTo>
                  <a:lnTo>
                    <a:pt x="22028" y="9645"/>
                  </a:lnTo>
                  <a:lnTo>
                    <a:pt x="22028" y="10990"/>
                  </a:lnTo>
                  <a:lnTo>
                    <a:pt x="21157" y="11467"/>
                  </a:lnTo>
                  <a:lnTo>
                    <a:pt x="8103" y="3943"/>
                  </a:lnTo>
                  <a:lnTo>
                    <a:pt x="8103" y="1619"/>
                  </a:lnTo>
                  <a:lnTo>
                    <a:pt x="52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4"/>
            <p:cNvSpPr/>
            <p:nvPr/>
          </p:nvSpPr>
          <p:spPr>
            <a:xfrm>
              <a:off x="1675225" y="1623575"/>
              <a:ext cx="562775" cy="468975"/>
            </a:xfrm>
            <a:custGeom>
              <a:avLst/>
              <a:gdLst/>
              <a:ahLst/>
              <a:cxnLst/>
              <a:rect l="l" t="t" r="r" b="b"/>
              <a:pathLst>
                <a:path w="22511" h="18759" extrusionOk="0">
                  <a:moveTo>
                    <a:pt x="0" y="1"/>
                  </a:moveTo>
                  <a:lnTo>
                    <a:pt x="0" y="5763"/>
                  </a:lnTo>
                  <a:lnTo>
                    <a:pt x="22511" y="18758"/>
                  </a:lnTo>
                  <a:lnTo>
                    <a:pt x="22511" y="12996"/>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4"/>
            <p:cNvSpPr/>
            <p:nvPr/>
          </p:nvSpPr>
          <p:spPr>
            <a:xfrm>
              <a:off x="1675225" y="1851000"/>
              <a:ext cx="562775" cy="348875"/>
            </a:xfrm>
            <a:custGeom>
              <a:avLst/>
              <a:gdLst/>
              <a:ahLst/>
              <a:cxnLst/>
              <a:rect l="l" t="t" r="r" b="b"/>
              <a:pathLst>
                <a:path w="22511" h="13955" extrusionOk="0">
                  <a:moveTo>
                    <a:pt x="0" y="0"/>
                  </a:moveTo>
                  <a:lnTo>
                    <a:pt x="0" y="957"/>
                  </a:lnTo>
                  <a:lnTo>
                    <a:pt x="22511" y="13954"/>
                  </a:lnTo>
                  <a:lnTo>
                    <a:pt x="22511" y="12996"/>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4"/>
            <p:cNvSpPr/>
            <p:nvPr/>
          </p:nvSpPr>
          <p:spPr>
            <a:xfrm>
              <a:off x="1675225" y="1895250"/>
              <a:ext cx="562775" cy="357450"/>
            </a:xfrm>
            <a:custGeom>
              <a:avLst/>
              <a:gdLst/>
              <a:ahLst/>
              <a:cxnLst/>
              <a:rect l="l" t="t" r="r" b="b"/>
              <a:pathLst>
                <a:path w="22511" h="14298" extrusionOk="0">
                  <a:moveTo>
                    <a:pt x="0" y="0"/>
                  </a:moveTo>
                  <a:lnTo>
                    <a:pt x="0" y="1302"/>
                  </a:lnTo>
                  <a:lnTo>
                    <a:pt x="22511" y="14297"/>
                  </a:lnTo>
                  <a:lnTo>
                    <a:pt x="22511" y="12996"/>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4"/>
            <p:cNvSpPr/>
            <p:nvPr/>
          </p:nvSpPr>
          <p:spPr>
            <a:xfrm>
              <a:off x="2237975" y="1861625"/>
              <a:ext cx="195900" cy="230925"/>
            </a:xfrm>
            <a:custGeom>
              <a:avLst/>
              <a:gdLst/>
              <a:ahLst/>
              <a:cxnLst/>
              <a:rect l="l" t="t" r="r" b="b"/>
              <a:pathLst>
                <a:path w="7836" h="9237" extrusionOk="0">
                  <a:moveTo>
                    <a:pt x="6019" y="1"/>
                  </a:moveTo>
                  <a:lnTo>
                    <a:pt x="1" y="3474"/>
                  </a:lnTo>
                  <a:lnTo>
                    <a:pt x="1" y="9236"/>
                  </a:lnTo>
                  <a:lnTo>
                    <a:pt x="7836" y="4713"/>
                  </a:lnTo>
                  <a:lnTo>
                    <a:pt x="7836" y="1019"/>
                  </a:lnTo>
                  <a:lnTo>
                    <a:pt x="7811" y="1032"/>
                  </a:lnTo>
                  <a:lnTo>
                    <a:pt x="60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4"/>
            <p:cNvSpPr/>
            <p:nvPr/>
          </p:nvSpPr>
          <p:spPr>
            <a:xfrm>
              <a:off x="2237975" y="2107050"/>
              <a:ext cx="195900" cy="145650"/>
            </a:xfrm>
            <a:custGeom>
              <a:avLst/>
              <a:gdLst/>
              <a:ahLst/>
              <a:cxnLst/>
              <a:rect l="l" t="t" r="r" b="b"/>
              <a:pathLst>
                <a:path w="7836" h="5826" extrusionOk="0">
                  <a:moveTo>
                    <a:pt x="7836" y="0"/>
                  </a:moveTo>
                  <a:lnTo>
                    <a:pt x="1" y="4524"/>
                  </a:lnTo>
                  <a:lnTo>
                    <a:pt x="1" y="5825"/>
                  </a:lnTo>
                  <a:lnTo>
                    <a:pt x="7836" y="1302"/>
                  </a:lnTo>
                  <a:lnTo>
                    <a:pt x="78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4"/>
            <p:cNvSpPr/>
            <p:nvPr/>
          </p:nvSpPr>
          <p:spPr>
            <a:xfrm>
              <a:off x="2237975" y="2062800"/>
              <a:ext cx="195900" cy="137075"/>
            </a:xfrm>
            <a:custGeom>
              <a:avLst/>
              <a:gdLst/>
              <a:ahLst/>
              <a:cxnLst/>
              <a:rect l="l" t="t" r="r" b="b"/>
              <a:pathLst>
                <a:path w="7836" h="5483" extrusionOk="0">
                  <a:moveTo>
                    <a:pt x="7836" y="0"/>
                  </a:moveTo>
                  <a:lnTo>
                    <a:pt x="1" y="4524"/>
                  </a:lnTo>
                  <a:lnTo>
                    <a:pt x="1" y="5482"/>
                  </a:lnTo>
                  <a:lnTo>
                    <a:pt x="7836" y="957"/>
                  </a:lnTo>
                  <a:lnTo>
                    <a:pt x="78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4"/>
            <p:cNvSpPr/>
            <p:nvPr/>
          </p:nvSpPr>
          <p:spPr>
            <a:xfrm>
              <a:off x="1675225" y="1603250"/>
              <a:ext cx="562775" cy="345250"/>
            </a:xfrm>
            <a:custGeom>
              <a:avLst/>
              <a:gdLst/>
              <a:ahLst/>
              <a:cxnLst/>
              <a:rect l="l" t="t" r="r" b="b"/>
              <a:pathLst>
                <a:path w="22511" h="13810" extrusionOk="0">
                  <a:moveTo>
                    <a:pt x="0" y="1"/>
                  </a:moveTo>
                  <a:lnTo>
                    <a:pt x="0" y="814"/>
                  </a:lnTo>
                  <a:lnTo>
                    <a:pt x="22511" y="13809"/>
                  </a:lnTo>
                  <a:lnTo>
                    <a:pt x="22511" y="12996"/>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4"/>
            <p:cNvSpPr/>
            <p:nvPr/>
          </p:nvSpPr>
          <p:spPr>
            <a:xfrm>
              <a:off x="2237975" y="1851450"/>
              <a:ext cx="150500" cy="97050"/>
            </a:xfrm>
            <a:custGeom>
              <a:avLst/>
              <a:gdLst/>
              <a:ahLst/>
              <a:cxnLst/>
              <a:rect l="l" t="t" r="r" b="b"/>
              <a:pathLst>
                <a:path w="6020" h="3882" extrusionOk="0">
                  <a:moveTo>
                    <a:pt x="5316" y="0"/>
                  </a:moveTo>
                  <a:lnTo>
                    <a:pt x="1" y="3068"/>
                  </a:lnTo>
                  <a:lnTo>
                    <a:pt x="1" y="3881"/>
                  </a:lnTo>
                  <a:lnTo>
                    <a:pt x="6019" y="408"/>
                  </a:lnTo>
                  <a:lnTo>
                    <a:pt x="53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4"/>
            <p:cNvSpPr/>
            <p:nvPr/>
          </p:nvSpPr>
          <p:spPr>
            <a:xfrm>
              <a:off x="1675225" y="1874925"/>
              <a:ext cx="562775" cy="345225"/>
            </a:xfrm>
            <a:custGeom>
              <a:avLst/>
              <a:gdLst/>
              <a:ahLst/>
              <a:cxnLst/>
              <a:rect l="l" t="t" r="r" b="b"/>
              <a:pathLst>
                <a:path w="22511" h="13809" extrusionOk="0">
                  <a:moveTo>
                    <a:pt x="0" y="0"/>
                  </a:moveTo>
                  <a:lnTo>
                    <a:pt x="0" y="813"/>
                  </a:lnTo>
                  <a:lnTo>
                    <a:pt x="22511" y="13809"/>
                  </a:lnTo>
                  <a:lnTo>
                    <a:pt x="22511" y="1299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4"/>
            <p:cNvSpPr/>
            <p:nvPr/>
          </p:nvSpPr>
          <p:spPr>
            <a:xfrm>
              <a:off x="2237975" y="2086725"/>
              <a:ext cx="195900" cy="133425"/>
            </a:xfrm>
            <a:custGeom>
              <a:avLst/>
              <a:gdLst/>
              <a:ahLst/>
              <a:cxnLst/>
              <a:rect l="l" t="t" r="r" b="b"/>
              <a:pathLst>
                <a:path w="7836" h="5337" extrusionOk="0">
                  <a:moveTo>
                    <a:pt x="7836" y="0"/>
                  </a:moveTo>
                  <a:lnTo>
                    <a:pt x="1" y="4525"/>
                  </a:lnTo>
                  <a:lnTo>
                    <a:pt x="1" y="5337"/>
                  </a:lnTo>
                  <a:lnTo>
                    <a:pt x="7836" y="813"/>
                  </a:lnTo>
                  <a:lnTo>
                    <a:pt x="78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4"/>
            <p:cNvSpPr/>
            <p:nvPr/>
          </p:nvSpPr>
          <p:spPr>
            <a:xfrm>
              <a:off x="1675225" y="1767625"/>
              <a:ext cx="562775" cy="408275"/>
            </a:xfrm>
            <a:custGeom>
              <a:avLst/>
              <a:gdLst/>
              <a:ahLst/>
              <a:cxnLst/>
              <a:rect l="l" t="t" r="r" b="b"/>
              <a:pathLst>
                <a:path w="22511" h="16331" extrusionOk="0">
                  <a:moveTo>
                    <a:pt x="0" y="1"/>
                  </a:moveTo>
                  <a:lnTo>
                    <a:pt x="0" y="3335"/>
                  </a:lnTo>
                  <a:lnTo>
                    <a:pt x="22511" y="16331"/>
                  </a:lnTo>
                  <a:lnTo>
                    <a:pt x="22511" y="12996"/>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4"/>
            <p:cNvSpPr/>
            <p:nvPr/>
          </p:nvSpPr>
          <p:spPr>
            <a:xfrm>
              <a:off x="2237975" y="1979425"/>
              <a:ext cx="195900" cy="196475"/>
            </a:xfrm>
            <a:custGeom>
              <a:avLst/>
              <a:gdLst/>
              <a:ahLst/>
              <a:cxnLst/>
              <a:rect l="l" t="t" r="r" b="b"/>
              <a:pathLst>
                <a:path w="7836" h="7859" extrusionOk="0">
                  <a:moveTo>
                    <a:pt x="7836" y="1"/>
                  </a:moveTo>
                  <a:lnTo>
                    <a:pt x="1" y="4524"/>
                  </a:lnTo>
                  <a:lnTo>
                    <a:pt x="1" y="7859"/>
                  </a:lnTo>
                  <a:lnTo>
                    <a:pt x="7836" y="3335"/>
                  </a:lnTo>
                  <a:lnTo>
                    <a:pt x="78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4"/>
            <p:cNvSpPr/>
            <p:nvPr/>
          </p:nvSpPr>
          <p:spPr>
            <a:xfrm>
              <a:off x="1877800" y="1567250"/>
              <a:ext cx="326350" cy="246225"/>
            </a:xfrm>
            <a:custGeom>
              <a:avLst/>
              <a:gdLst/>
              <a:ahLst/>
              <a:cxnLst/>
              <a:rect l="l" t="t" r="r" b="b"/>
              <a:pathLst>
                <a:path w="13054" h="9849" extrusionOk="0">
                  <a:moveTo>
                    <a:pt x="0" y="1"/>
                  </a:moveTo>
                  <a:lnTo>
                    <a:pt x="0" y="2325"/>
                  </a:lnTo>
                  <a:lnTo>
                    <a:pt x="13054" y="9849"/>
                  </a:lnTo>
                  <a:lnTo>
                    <a:pt x="13054" y="752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4"/>
            <p:cNvSpPr/>
            <p:nvPr/>
          </p:nvSpPr>
          <p:spPr>
            <a:xfrm>
              <a:off x="2204125" y="1755375"/>
              <a:ext cx="21800" cy="58100"/>
            </a:xfrm>
            <a:custGeom>
              <a:avLst/>
              <a:gdLst/>
              <a:ahLst/>
              <a:cxnLst/>
              <a:rect l="l" t="t" r="r" b="b"/>
              <a:pathLst>
                <a:path w="872" h="2324" extrusionOk="0">
                  <a:moveTo>
                    <a:pt x="1" y="1"/>
                  </a:moveTo>
                  <a:lnTo>
                    <a:pt x="1" y="2324"/>
                  </a:lnTo>
                  <a:lnTo>
                    <a:pt x="872" y="1847"/>
                  </a:lnTo>
                  <a:lnTo>
                    <a:pt x="872" y="502"/>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4"/>
            <p:cNvSpPr/>
            <p:nvPr/>
          </p:nvSpPr>
          <p:spPr>
            <a:xfrm>
              <a:off x="1654075" y="883900"/>
              <a:ext cx="779175" cy="1003550"/>
            </a:xfrm>
            <a:custGeom>
              <a:avLst/>
              <a:gdLst/>
              <a:ahLst/>
              <a:cxnLst/>
              <a:rect l="l" t="t" r="r" b="b"/>
              <a:pathLst>
                <a:path w="31167" h="40142" extrusionOk="0">
                  <a:moveTo>
                    <a:pt x="1283" y="1842"/>
                  </a:moveTo>
                  <a:lnTo>
                    <a:pt x="29884" y="18405"/>
                  </a:lnTo>
                  <a:lnTo>
                    <a:pt x="29884" y="38302"/>
                  </a:lnTo>
                  <a:lnTo>
                    <a:pt x="1283" y="21738"/>
                  </a:lnTo>
                  <a:lnTo>
                    <a:pt x="1283" y="1842"/>
                  </a:lnTo>
                  <a:close/>
                  <a:moveTo>
                    <a:pt x="0" y="1"/>
                  </a:moveTo>
                  <a:lnTo>
                    <a:pt x="0" y="22175"/>
                  </a:lnTo>
                  <a:lnTo>
                    <a:pt x="6143" y="25719"/>
                  </a:lnTo>
                  <a:lnTo>
                    <a:pt x="8949" y="27336"/>
                  </a:lnTo>
                  <a:lnTo>
                    <a:pt x="22003" y="34860"/>
                  </a:lnTo>
                  <a:lnTo>
                    <a:pt x="22874" y="35361"/>
                  </a:lnTo>
                  <a:lnTo>
                    <a:pt x="28672" y="38702"/>
                  </a:lnTo>
                  <a:lnTo>
                    <a:pt x="29375" y="39110"/>
                  </a:lnTo>
                  <a:lnTo>
                    <a:pt x="31167" y="40141"/>
                  </a:lnTo>
                  <a:lnTo>
                    <a:pt x="31167" y="17967"/>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4"/>
            <p:cNvSpPr/>
            <p:nvPr/>
          </p:nvSpPr>
          <p:spPr>
            <a:xfrm>
              <a:off x="1686150" y="929925"/>
              <a:ext cx="715025" cy="911525"/>
            </a:xfrm>
            <a:custGeom>
              <a:avLst/>
              <a:gdLst/>
              <a:ahLst/>
              <a:cxnLst/>
              <a:rect l="l" t="t" r="r" b="b"/>
              <a:pathLst>
                <a:path w="28601" h="36461" extrusionOk="0">
                  <a:moveTo>
                    <a:pt x="0" y="1"/>
                  </a:moveTo>
                  <a:lnTo>
                    <a:pt x="0" y="19897"/>
                  </a:lnTo>
                  <a:lnTo>
                    <a:pt x="28601" y="36461"/>
                  </a:lnTo>
                  <a:lnTo>
                    <a:pt x="28601" y="16564"/>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4"/>
            <p:cNvSpPr/>
            <p:nvPr/>
          </p:nvSpPr>
          <p:spPr>
            <a:xfrm>
              <a:off x="2433225" y="1321125"/>
              <a:ext cx="21800" cy="566325"/>
            </a:xfrm>
            <a:custGeom>
              <a:avLst/>
              <a:gdLst/>
              <a:ahLst/>
              <a:cxnLst/>
              <a:rect l="l" t="t" r="r" b="b"/>
              <a:pathLst>
                <a:path w="872" h="22653" extrusionOk="0">
                  <a:moveTo>
                    <a:pt x="872" y="1"/>
                  </a:moveTo>
                  <a:lnTo>
                    <a:pt x="1" y="478"/>
                  </a:lnTo>
                  <a:lnTo>
                    <a:pt x="1" y="22652"/>
                  </a:lnTo>
                  <a:lnTo>
                    <a:pt x="26" y="22639"/>
                  </a:lnTo>
                  <a:lnTo>
                    <a:pt x="872" y="22175"/>
                  </a:lnTo>
                  <a:lnTo>
                    <a:pt x="8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4"/>
            <p:cNvSpPr/>
            <p:nvPr/>
          </p:nvSpPr>
          <p:spPr>
            <a:xfrm>
              <a:off x="1654075" y="871850"/>
              <a:ext cx="800950" cy="461225"/>
            </a:xfrm>
            <a:custGeom>
              <a:avLst/>
              <a:gdLst/>
              <a:ahLst/>
              <a:cxnLst/>
              <a:rect l="l" t="t" r="r" b="b"/>
              <a:pathLst>
                <a:path w="32038" h="18449" extrusionOk="0">
                  <a:moveTo>
                    <a:pt x="863" y="1"/>
                  </a:moveTo>
                  <a:lnTo>
                    <a:pt x="0" y="483"/>
                  </a:lnTo>
                  <a:lnTo>
                    <a:pt x="31167" y="18449"/>
                  </a:lnTo>
                  <a:lnTo>
                    <a:pt x="32038" y="17972"/>
                  </a:lnTo>
                  <a:lnTo>
                    <a:pt x="8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223;p44">
            <a:extLst>
              <a:ext uri="{FF2B5EF4-FFF2-40B4-BE49-F238E27FC236}">
                <a16:creationId xmlns:a16="http://schemas.microsoft.com/office/drawing/2014/main" id="{6287059A-071F-AF10-B225-AF4B34190E71}"/>
              </a:ext>
            </a:extLst>
          </p:cNvPr>
          <p:cNvSpPr txBox="1">
            <a:spLocks/>
          </p:cNvSpPr>
          <p:nvPr/>
        </p:nvSpPr>
        <p:spPr>
          <a:xfrm>
            <a:off x="4495375" y="3488746"/>
            <a:ext cx="4885800" cy="41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1600" b="0" i="0" u="none" strike="noStrike" cap="none">
                <a:solidFill>
                  <a:schemeClr val="dk1"/>
                </a:solidFill>
                <a:latin typeface="Rock Salt"/>
                <a:ea typeface="Rock Salt"/>
                <a:cs typeface="Rock Salt"/>
                <a:sym typeface="Rock Salt"/>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dirty="0"/>
              <a:t>—Shreyansh Jain</a:t>
            </a:r>
          </a:p>
        </p:txBody>
      </p:sp>
      <p:sp>
        <p:nvSpPr>
          <p:cNvPr id="9" name="Google Shape;1223;p44">
            <a:extLst>
              <a:ext uri="{FF2B5EF4-FFF2-40B4-BE49-F238E27FC236}">
                <a16:creationId xmlns:a16="http://schemas.microsoft.com/office/drawing/2014/main" id="{12104E2C-FF99-0C9D-9571-05D7784804C4}"/>
              </a:ext>
            </a:extLst>
          </p:cNvPr>
          <p:cNvSpPr txBox="1">
            <a:spLocks/>
          </p:cNvSpPr>
          <p:nvPr/>
        </p:nvSpPr>
        <p:spPr>
          <a:xfrm>
            <a:off x="4572000" y="2427938"/>
            <a:ext cx="4885800" cy="41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1600" b="0" i="0" u="none" strike="noStrike" cap="none">
                <a:solidFill>
                  <a:schemeClr val="dk1"/>
                </a:solidFill>
                <a:latin typeface="Rock Salt"/>
                <a:ea typeface="Rock Salt"/>
                <a:cs typeface="Rock Salt"/>
                <a:sym typeface="Rock Salt"/>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dirty="0"/>
              <a:t>—Harsh Mohite</a:t>
            </a:r>
          </a:p>
        </p:txBody>
      </p:sp>
      <p:sp>
        <p:nvSpPr>
          <p:cNvPr id="10" name="Google Shape;1223;p44">
            <a:extLst>
              <a:ext uri="{FF2B5EF4-FFF2-40B4-BE49-F238E27FC236}">
                <a16:creationId xmlns:a16="http://schemas.microsoft.com/office/drawing/2014/main" id="{D6C94CA0-21C7-C913-5AA5-220A029E3204}"/>
              </a:ext>
            </a:extLst>
          </p:cNvPr>
          <p:cNvSpPr txBox="1">
            <a:spLocks/>
          </p:cNvSpPr>
          <p:nvPr/>
        </p:nvSpPr>
        <p:spPr>
          <a:xfrm>
            <a:off x="822191" y="2493625"/>
            <a:ext cx="4885800" cy="41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1600" b="0" i="0" u="none" strike="noStrike" cap="none">
                <a:solidFill>
                  <a:schemeClr val="dk1"/>
                </a:solidFill>
                <a:latin typeface="Rock Salt"/>
                <a:ea typeface="Rock Salt"/>
                <a:cs typeface="Rock Salt"/>
                <a:sym typeface="Rock Salt"/>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dirty="0"/>
              <a:t>—Shubham Jain	</a:t>
            </a:r>
          </a:p>
        </p:txBody>
      </p:sp>
    </p:spTree>
    <p:extLst>
      <p:ext uri="{BB962C8B-B14F-4D97-AF65-F5344CB8AC3E}">
        <p14:creationId xmlns:p14="http://schemas.microsoft.com/office/powerpoint/2010/main" val="325485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pic>
        <p:nvPicPr>
          <p:cNvPr id="546" name="Google Shape;546;p30"/>
          <p:cNvPicPr preferRelativeResize="0">
            <a:picLocks noGrp="1"/>
          </p:cNvPicPr>
          <p:nvPr>
            <p:ph type="pic" idx="2"/>
          </p:nvPr>
        </p:nvPicPr>
        <p:blipFill rotWithShape="1">
          <a:blip r:embed="rId3">
            <a:alphaModFix/>
          </a:blip>
          <a:srcRect t="1419" r="38435"/>
          <a:stretch/>
        </p:blipFill>
        <p:spPr>
          <a:xfrm>
            <a:off x="537924" y="616914"/>
            <a:ext cx="3449576" cy="3489573"/>
          </a:xfrm>
          <a:prstGeom prst="ellipse">
            <a:avLst/>
          </a:prstGeom>
        </p:spPr>
      </p:pic>
      <p:sp>
        <p:nvSpPr>
          <p:cNvPr id="547" name="Google Shape;547;p30"/>
          <p:cNvSpPr txBox="1">
            <a:spLocks noGrp="1"/>
          </p:cNvSpPr>
          <p:nvPr>
            <p:ph type="title"/>
          </p:nvPr>
        </p:nvSpPr>
        <p:spPr>
          <a:xfrm>
            <a:off x="4438996" y="521225"/>
            <a:ext cx="3979879" cy="153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i-FI" dirty="0"/>
              <a:t>TRP Analysis: Taarak Mehta Ka Oolta Chashma</a:t>
            </a:r>
          </a:p>
        </p:txBody>
      </p:sp>
      <p:sp>
        <p:nvSpPr>
          <p:cNvPr id="548" name="Google Shape;548;p30"/>
          <p:cNvSpPr txBox="1">
            <a:spLocks noGrp="1"/>
          </p:cNvSpPr>
          <p:nvPr>
            <p:ph type="body" idx="1"/>
          </p:nvPr>
        </p:nvSpPr>
        <p:spPr>
          <a:xfrm>
            <a:off x="5146475" y="2175435"/>
            <a:ext cx="3272400" cy="2327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dirty="0"/>
              <a:t>This presentation delves into the TRP analysis of </a:t>
            </a:r>
            <a:r>
              <a:rPr lang="en-US" dirty="0" err="1"/>
              <a:t>Taarak</a:t>
            </a:r>
            <a:r>
              <a:rPr lang="en-US" dirty="0"/>
              <a:t> Mehta Ka </a:t>
            </a:r>
            <a:r>
              <a:rPr lang="en-US" dirty="0" err="1"/>
              <a:t>Oolta</a:t>
            </a:r>
            <a:r>
              <a:rPr lang="en-US" dirty="0"/>
              <a:t> </a:t>
            </a:r>
            <a:r>
              <a:rPr lang="en-US" dirty="0" err="1"/>
              <a:t>Chashma</a:t>
            </a:r>
            <a:r>
              <a:rPr lang="en-US" dirty="0"/>
              <a:t> (TMKOC), a popular Indian sitcom. We will examine the show's viewership trends, demographic insights, and impact of key storylines on its ratings.</a:t>
            </a:r>
          </a:p>
          <a:p>
            <a:pPr marL="0" lvl="0" indent="0" algn="l" rtl="0">
              <a:spcBef>
                <a:spcPts val="100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7" name="Google Shape;547;p30"/>
          <p:cNvSpPr txBox="1">
            <a:spLocks noGrp="1"/>
          </p:cNvSpPr>
          <p:nvPr>
            <p:ph type="title"/>
          </p:nvPr>
        </p:nvSpPr>
        <p:spPr>
          <a:xfrm>
            <a:off x="565266" y="521225"/>
            <a:ext cx="7853610" cy="11911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i-FI" dirty="0"/>
              <a:t>1. Sampling:</a:t>
            </a:r>
          </a:p>
        </p:txBody>
      </p:sp>
      <p:sp>
        <p:nvSpPr>
          <p:cNvPr id="548" name="Google Shape;548;p30"/>
          <p:cNvSpPr txBox="1">
            <a:spLocks noGrp="1"/>
          </p:cNvSpPr>
          <p:nvPr>
            <p:ph type="body" idx="1"/>
          </p:nvPr>
        </p:nvSpPr>
        <p:spPr>
          <a:xfrm>
            <a:off x="826158" y="1712422"/>
            <a:ext cx="7331825" cy="2327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1800" dirty="0"/>
              <a:t>Random Sampling: Since it's impractical to install people meters in every household, a sample of households is selected. These households are chosen randomly to represent the larger </a:t>
            </a:r>
            <a:r>
              <a:rPr lang="en-US" sz="1800" dirty="0" err="1"/>
              <a:t>population.Stratified</a:t>
            </a:r>
            <a:r>
              <a:rPr lang="en-US" sz="1800" dirty="0"/>
              <a:t> Sampling: To ensure representation from different demographic segments (age groups, income levels, urban vs rural), stratified sampling is often used. Each segment is proportionally represented in the sample.</a:t>
            </a:r>
            <a:endParaRPr sz="1800" dirty="0"/>
          </a:p>
        </p:txBody>
      </p:sp>
    </p:spTree>
    <p:extLst>
      <p:ext uri="{BB962C8B-B14F-4D97-AF65-F5344CB8AC3E}">
        <p14:creationId xmlns:p14="http://schemas.microsoft.com/office/powerpoint/2010/main" val="1535316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7" name="Google Shape;547;p30"/>
          <p:cNvSpPr txBox="1">
            <a:spLocks noGrp="1"/>
          </p:cNvSpPr>
          <p:nvPr>
            <p:ph type="title"/>
          </p:nvPr>
        </p:nvSpPr>
        <p:spPr>
          <a:xfrm>
            <a:off x="565266" y="521225"/>
            <a:ext cx="7853610" cy="11911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i-FI" dirty="0"/>
              <a:t>2. Data Collection:</a:t>
            </a:r>
          </a:p>
        </p:txBody>
      </p:sp>
      <p:sp>
        <p:nvSpPr>
          <p:cNvPr id="548" name="Google Shape;548;p30"/>
          <p:cNvSpPr txBox="1">
            <a:spLocks noGrp="1"/>
          </p:cNvSpPr>
          <p:nvPr>
            <p:ph type="body" idx="1"/>
          </p:nvPr>
        </p:nvSpPr>
        <p:spPr>
          <a:xfrm>
            <a:off x="826158" y="1712422"/>
            <a:ext cx="7331825" cy="2327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1800" dirty="0"/>
              <a:t>Frequency Distribution: People meters capture data on how frequently a show is watched, and these frequencies are distributed across different demographics to analyze </a:t>
            </a:r>
            <a:r>
              <a:rPr lang="en-US" sz="1800" dirty="0" err="1"/>
              <a:t>patterns.Time</a:t>
            </a:r>
            <a:r>
              <a:rPr lang="en-US" sz="1800" dirty="0"/>
              <a:t> Series Data: Viewership data is collected over time, making it a time series. This allows for trend analysis, seasonality checks, and identifying viewership peaks or troughs.</a:t>
            </a:r>
            <a:endParaRPr sz="1800" dirty="0"/>
          </a:p>
        </p:txBody>
      </p:sp>
    </p:spTree>
    <p:extLst>
      <p:ext uri="{BB962C8B-B14F-4D97-AF65-F5344CB8AC3E}">
        <p14:creationId xmlns:p14="http://schemas.microsoft.com/office/powerpoint/2010/main" val="2577866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3"/>
          <p:cNvSpPr txBox="1">
            <a:spLocks noGrp="1"/>
          </p:cNvSpPr>
          <p:nvPr>
            <p:ph type="subTitle" idx="1"/>
          </p:nvPr>
        </p:nvSpPr>
        <p:spPr>
          <a:xfrm>
            <a:off x="-2468674" y="2559041"/>
            <a:ext cx="1859700" cy="41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33"/>
          <p:cNvSpPr txBox="1">
            <a:spLocks noGrp="1"/>
          </p:cNvSpPr>
          <p:nvPr>
            <p:ph type="subTitle" idx="5"/>
          </p:nvPr>
        </p:nvSpPr>
        <p:spPr>
          <a:xfrm>
            <a:off x="-2832323" y="3444271"/>
            <a:ext cx="1859700" cy="41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Engagement</a:t>
            </a:r>
            <a:endParaRPr/>
          </a:p>
        </p:txBody>
      </p:sp>
      <p:sp>
        <p:nvSpPr>
          <p:cNvPr id="796" name="Google Shape;796;p33"/>
          <p:cNvSpPr txBox="1">
            <a:spLocks noGrp="1"/>
          </p:cNvSpPr>
          <p:nvPr>
            <p:ph type="subTitle" idx="6"/>
          </p:nvPr>
        </p:nvSpPr>
        <p:spPr>
          <a:xfrm>
            <a:off x="-2518689" y="3683210"/>
            <a:ext cx="1859700" cy="41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Conversions</a:t>
            </a:r>
            <a:endParaRPr dirty="0"/>
          </a:p>
        </p:txBody>
      </p:sp>
      <p:sp>
        <p:nvSpPr>
          <p:cNvPr id="797" name="Google Shape;797;p33"/>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Overview of </a:t>
            </a:r>
            <a:r>
              <a:rPr lang="en-US" dirty="0" err="1"/>
              <a:t>Taarak</a:t>
            </a:r>
            <a:r>
              <a:rPr lang="en-US" dirty="0"/>
              <a:t> Mehta Ka </a:t>
            </a:r>
            <a:r>
              <a:rPr lang="en-US" dirty="0" err="1"/>
              <a:t>Ulta</a:t>
            </a:r>
            <a:r>
              <a:rPr lang="en-US" dirty="0"/>
              <a:t> </a:t>
            </a:r>
            <a:r>
              <a:rPr lang="en-US" dirty="0" err="1"/>
              <a:t>Chasma</a:t>
            </a:r>
            <a:endParaRPr lang="en-US" dirty="0"/>
          </a:p>
        </p:txBody>
      </p:sp>
      <p:grpSp>
        <p:nvGrpSpPr>
          <p:cNvPr id="801" name="Google Shape;801;p33"/>
          <p:cNvGrpSpPr/>
          <p:nvPr/>
        </p:nvGrpSpPr>
        <p:grpSpPr>
          <a:xfrm>
            <a:off x="7783052" y="1727869"/>
            <a:ext cx="914142" cy="2509675"/>
            <a:chOff x="7783052" y="1727869"/>
            <a:chExt cx="914142" cy="2509675"/>
          </a:xfrm>
        </p:grpSpPr>
        <p:sp>
          <p:nvSpPr>
            <p:cNvPr id="802" name="Google Shape;802;p33"/>
            <p:cNvSpPr/>
            <p:nvPr/>
          </p:nvSpPr>
          <p:spPr>
            <a:xfrm flipH="1">
              <a:off x="8057926" y="3630234"/>
              <a:ext cx="95612" cy="23137"/>
            </a:xfrm>
            <a:custGeom>
              <a:avLst/>
              <a:gdLst/>
              <a:ahLst/>
              <a:cxnLst/>
              <a:rect l="l" t="t" r="r" b="b"/>
              <a:pathLst>
                <a:path w="2558" h="619" extrusionOk="0">
                  <a:moveTo>
                    <a:pt x="2470" y="1"/>
                  </a:moveTo>
                  <a:lnTo>
                    <a:pt x="143" y="49"/>
                  </a:lnTo>
                  <a:lnTo>
                    <a:pt x="143" y="277"/>
                  </a:lnTo>
                  <a:cubicBezTo>
                    <a:pt x="143" y="398"/>
                    <a:pt x="92" y="514"/>
                    <a:pt x="1" y="618"/>
                  </a:cubicBezTo>
                  <a:lnTo>
                    <a:pt x="2557" y="395"/>
                  </a:lnTo>
                  <a:lnTo>
                    <a:pt x="247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3"/>
            <p:cNvSpPr/>
            <p:nvPr/>
          </p:nvSpPr>
          <p:spPr>
            <a:xfrm flipH="1">
              <a:off x="7890699" y="3626721"/>
              <a:ext cx="131232" cy="14876"/>
            </a:xfrm>
            <a:custGeom>
              <a:avLst/>
              <a:gdLst/>
              <a:ahLst/>
              <a:cxnLst/>
              <a:rect l="l" t="t" r="r" b="b"/>
              <a:pathLst>
                <a:path w="3511" h="398" extrusionOk="0">
                  <a:moveTo>
                    <a:pt x="3464" y="1"/>
                  </a:moveTo>
                  <a:lnTo>
                    <a:pt x="0" y="72"/>
                  </a:lnTo>
                  <a:lnTo>
                    <a:pt x="75" y="398"/>
                  </a:lnTo>
                  <a:lnTo>
                    <a:pt x="3510" y="98"/>
                  </a:lnTo>
                  <a:lnTo>
                    <a:pt x="34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3"/>
            <p:cNvSpPr/>
            <p:nvPr/>
          </p:nvSpPr>
          <p:spPr>
            <a:xfrm flipH="1">
              <a:off x="7898399" y="3605378"/>
              <a:ext cx="126523" cy="11101"/>
            </a:xfrm>
            <a:custGeom>
              <a:avLst/>
              <a:gdLst/>
              <a:ahLst/>
              <a:cxnLst/>
              <a:rect l="l" t="t" r="r" b="b"/>
              <a:pathLst>
                <a:path w="3385" h="297" extrusionOk="0">
                  <a:moveTo>
                    <a:pt x="3279" y="0"/>
                  </a:moveTo>
                  <a:lnTo>
                    <a:pt x="1" y="285"/>
                  </a:lnTo>
                  <a:lnTo>
                    <a:pt x="2" y="297"/>
                  </a:lnTo>
                  <a:lnTo>
                    <a:pt x="3385" y="227"/>
                  </a:lnTo>
                  <a:lnTo>
                    <a:pt x="32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3"/>
            <p:cNvSpPr/>
            <p:nvPr/>
          </p:nvSpPr>
          <p:spPr>
            <a:xfrm flipH="1">
              <a:off x="8518193" y="3659090"/>
              <a:ext cx="79053" cy="9083"/>
            </a:xfrm>
            <a:custGeom>
              <a:avLst/>
              <a:gdLst/>
              <a:ahLst/>
              <a:cxnLst/>
              <a:rect l="l" t="t" r="r" b="b"/>
              <a:pathLst>
                <a:path w="2115" h="243" extrusionOk="0">
                  <a:moveTo>
                    <a:pt x="2115" y="0"/>
                  </a:moveTo>
                  <a:lnTo>
                    <a:pt x="35" y="181"/>
                  </a:lnTo>
                  <a:lnTo>
                    <a:pt x="1" y="242"/>
                  </a:lnTo>
                  <a:lnTo>
                    <a:pt x="2115" y="0"/>
                  </a:lnTo>
                  <a:close/>
                </a:path>
              </a:pathLst>
            </a:custGeom>
            <a:solidFill>
              <a:srgbClr val="DDD1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3"/>
            <p:cNvSpPr/>
            <p:nvPr/>
          </p:nvSpPr>
          <p:spPr>
            <a:xfrm flipH="1">
              <a:off x="7814972" y="3662416"/>
              <a:ext cx="58010" cy="67653"/>
            </a:xfrm>
            <a:custGeom>
              <a:avLst/>
              <a:gdLst/>
              <a:ahLst/>
              <a:cxnLst/>
              <a:rect l="l" t="t" r="r" b="b"/>
              <a:pathLst>
                <a:path w="1552" h="1810" extrusionOk="0">
                  <a:moveTo>
                    <a:pt x="1030" y="1"/>
                  </a:moveTo>
                  <a:lnTo>
                    <a:pt x="1030" y="1"/>
                  </a:lnTo>
                  <a:cubicBezTo>
                    <a:pt x="1063" y="148"/>
                    <a:pt x="865" y="319"/>
                    <a:pt x="586" y="382"/>
                  </a:cubicBezTo>
                  <a:cubicBezTo>
                    <a:pt x="518" y="397"/>
                    <a:pt x="451" y="405"/>
                    <a:pt x="389" y="405"/>
                  </a:cubicBezTo>
                  <a:cubicBezTo>
                    <a:pt x="311" y="405"/>
                    <a:pt x="241" y="393"/>
                    <a:pt x="182" y="373"/>
                  </a:cubicBezTo>
                  <a:lnTo>
                    <a:pt x="0" y="1570"/>
                  </a:lnTo>
                  <a:cubicBezTo>
                    <a:pt x="152" y="1718"/>
                    <a:pt x="406" y="1810"/>
                    <a:pt x="663" y="1810"/>
                  </a:cubicBezTo>
                  <a:cubicBezTo>
                    <a:pt x="789" y="1810"/>
                    <a:pt x="917" y="1788"/>
                    <a:pt x="1033" y="1739"/>
                  </a:cubicBezTo>
                  <a:cubicBezTo>
                    <a:pt x="1535" y="1532"/>
                    <a:pt x="1552" y="1180"/>
                    <a:pt x="1431" y="792"/>
                  </a:cubicBezTo>
                  <a:cubicBezTo>
                    <a:pt x="1312" y="407"/>
                    <a:pt x="103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3"/>
            <p:cNvSpPr/>
            <p:nvPr/>
          </p:nvSpPr>
          <p:spPr>
            <a:xfrm flipH="1">
              <a:off x="7834521" y="3009843"/>
              <a:ext cx="389997" cy="1175186"/>
            </a:xfrm>
            <a:custGeom>
              <a:avLst/>
              <a:gdLst/>
              <a:ahLst/>
              <a:cxnLst/>
              <a:rect l="l" t="t" r="r" b="b"/>
              <a:pathLst>
                <a:path w="10434" h="31441" extrusionOk="0">
                  <a:moveTo>
                    <a:pt x="2128" y="1951"/>
                  </a:moveTo>
                  <a:lnTo>
                    <a:pt x="8619" y="15933"/>
                  </a:lnTo>
                  <a:lnTo>
                    <a:pt x="8725" y="16162"/>
                  </a:lnTo>
                  <a:lnTo>
                    <a:pt x="5342" y="16230"/>
                  </a:lnTo>
                  <a:lnTo>
                    <a:pt x="5341" y="16218"/>
                  </a:lnTo>
                  <a:lnTo>
                    <a:pt x="2128" y="1951"/>
                  </a:lnTo>
                  <a:close/>
                  <a:moveTo>
                    <a:pt x="2337" y="1"/>
                  </a:moveTo>
                  <a:cubicBezTo>
                    <a:pt x="2183" y="446"/>
                    <a:pt x="1450" y="784"/>
                    <a:pt x="566" y="784"/>
                  </a:cubicBezTo>
                  <a:cubicBezTo>
                    <a:pt x="377" y="784"/>
                    <a:pt x="188" y="767"/>
                    <a:pt x="1" y="736"/>
                  </a:cubicBezTo>
                  <a:lnTo>
                    <a:pt x="1" y="16203"/>
                  </a:lnTo>
                  <a:lnTo>
                    <a:pt x="4" y="16203"/>
                  </a:lnTo>
                  <a:cubicBezTo>
                    <a:pt x="3" y="16210"/>
                    <a:pt x="1" y="16216"/>
                    <a:pt x="1" y="16223"/>
                  </a:cubicBezTo>
                  <a:cubicBezTo>
                    <a:pt x="1" y="16375"/>
                    <a:pt x="233" y="16498"/>
                    <a:pt x="517" y="16498"/>
                  </a:cubicBezTo>
                  <a:cubicBezTo>
                    <a:pt x="802" y="16498"/>
                    <a:pt x="1032" y="16375"/>
                    <a:pt x="1032" y="16223"/>
                  </a:cubicBezTo>
                  <a:cubicBezTo>
                    <a:pt x="1032" y="16216"/>
                    <a:pt x="1032" y="16210"/>
                    <a:pt x="1031" y="16203"/>
                  </a:cubicBezTo>
                  <a:lnTo>
                    <a:pt x="1032" y="16203"/>
                  </a:lnTo>
                  <a:lnTo>
                    <a:pt x="1032" y="1777"/>
                  </a:lnTo>
                  <a:lnTo>
                    <a:pt x="4291" y="16253"/>
                  </a:lnTo>
                  <a:lnTo>
                    <a:pt x="2042" y="16299"/>
                  </a:lnTo>
                  <a:lnTo>
                    <a:pt x="2042" y="16647"/>
                  </a:lnTo>
                  <a:lnTo>
                    <a:pt x="4369" y="16599"/>
                  </a:lnTo>
                  <a:lnTo>
                    <a:pt x="4456" y="16993"/>
                  </a:lnTo>
                  <a:lnTo>
                    <a:pt x="6660" y="26781"/>
                  </a:lnTo>
                  <a:lnTo>
                    <a:pt x="1443" y="17519"/>
                  </a:lnTo>
                  <a:cubicBezTo>
                    <a:pt x="1332" y="17563"/>
                    <a:pt x="1218" y="17597"/>
                    <a:pt x="1102" y="17624"/>
                  </a:cubicBezTo>
                  <a:lnTo>
                    <a:pt x="6927" y="27962"/>
                  </a:lnTo>
                  <a:lnTo>
                    <a:pt x="7062" y="28571"/>
                  </a:lnTo>
                  <a:lnTo>
                    <a:pt x="7273" y="29502"/>
                  </a:lnTo>
                  <a:lnTo>
                    <a:pt x="7665" y="31247"/>
                  </a:lnTo>
                  <a:lnTo>
                    <a:pt x="7667" y="31247"/>
                  </a:lnTo>
                  <a:cubicBezTo>
                    <a:pt x="7667" y="31252"/>
                    <a:pt x="7668" y="31258"/>
                    <a:pt x="7668" y="31263"/>
                  </a:cubicBezTo>
                  <a:cubicBezTo>
                    <a:pt x="7695" y="31374"/>
                    <a:pt x="7842" y="31441"/>
                    <a:pt x="8032" y="31441"/>
                  </a:cubicBezTo>
                  <a:cubicBezTo>
                    <a:pt x="8095" y="31441"/>
                    <a:pt x="8163" y="31433"/>
                    <a:pt x="8233" y="31417"/>
                  </a:cubicBezTo>
                  <a:cubicBezTo>
                    <a:pt x="8511" y="31356"/>
                    <a:pt x="8708" y="31186"/>
                    <a:pt x="8675" y="31037"/>
                  </a:cubicBezTo>
                  <a:cubicBezTo>
                    <a:pt x="8673" y="31032"/>
                    <a:pt x="8672" y="31027"/>
                    <a:pt x="8670" y="31022"/>
                  </a:cubicBezTo>
                  <a:lnTo>
                    <a:pt x="8672" y="31022"/>
                  </a:lnTo>
                  <a:lnTo>
                    <a:pt x="8018" y="28113"/>
                  </a:lnTo>
                  <a:lnTo>
                    <a:pt x="7596" y="26235"/>
                  </a:lnTo>
                  <a:lnTo>
                    <a:pt x="5495" y="16904"/>
                  </a:lnTo>
                  <a:lnTo>
                    <a:pt x="5422" y="16577"/>
                  </a:lnTo>
                  <a:lnTo>
                    <a:pt x="8885" y="16506"/>
                  </a:lnTo>
                  <a:lnTo>
                    <a:pt x="8930" y="16604"/>
                  </a:lnTo>
                  <a:lnTo>
                    <a:pt x="9038" y="16836"/>
                  </a:lnTo>
                  <a:lnTo>
                    <a:pt x="9082" y="16549"/>
                  </a:lnTo>
                  <a:lnTo>
                    <a:pt x="9087" y="16549"/>
                  </a:lnTo>
                  <a:cubicBezTo>
                    <a:pt x="9130" y="16393"/>
                    <a:pt x="9272" y="16291"/>
                    <a:pt x="9426" y="16291"/>
                  </a:cubicBezTo>
                  <a:cubicBezTo>
                    <a:pt x="9463" y="16291"/>
                    <a:pt x="9500" y="16297"/>
                    <a:pt x="9538" y="16309"/>
                  </a:cubicBezTo>
                  <a:cubicBezTo>
                    <a:pt x="9728" y="16374"/>
                    <a:pt x="9826" y="16586"/>
                    <a:pt x="9751" y="16773"/>
                  </a:cubicBezTo>
                  <a:lnTo>
                    <a:pt x="9657" y="17384"/>
                  </a:lnTo>
                  <a:cubicBezTo>
                    <a:pt x="9725" y="17347"/>
                    <a:pt x="9798" y="17322"/>
                    <a:pt x="9872" y="17306"/>
                  </a:cubicBezTo>
                  <a:cubicBezTo>
                    <a:pt x="9942" y="17290"/>
                    <a:pt x="10010" y="17283"/>
                    <a:pt x="10073" y="17283"/>
                  </a:cubicBezTo>
                  <a:cubicBezTo>
                    <a:pt x="10253" y="17283"/>
                    <a:pt x="10395" y="17343"/>
                    <a:pt x="10432" y="17443"/>
                  </a:cubicBezTo>
                  <a:lnTo>
                    <a:pt x="10433" y="17443"/>
                  </a:lnTo>
                  <a:lnTo>
                    <a:pt x="23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3"/>
            <p:cNvSpPr/>
            <p:nvPr/>
          </p:nvSpPr>
          <p:spPr>
            <a:xfrm flipH="1">
              <a:off x="7833213" y="3628403"/>
              <a:ext cx="107498" cy="432233"/>
            </a:xfrm>
            <a:custGeom>
              <a:avLst/>
              <a:gdLst/>
              <a:ahLst/>
              <a:cxnLst/>
              <a:rect l="l" t="t" r="r" b="b"/>
              <a:pathLst>
                <a:path w="2876" h="11564" extrusionOk="0">
                  <a:moveTo>
                    <a:pt x="1488" y="0"/>
                  </a:moveTo>
                  <a:lnTo>
                    <a:pt x="1445" y="287"/>
                  </a:lnTo>
                  <a:lnTo>
                    <a:pt x="1" y="9684"/>
                  </a:lnTo>
                  <a:lnTo>
                    <a:pt x="423" y="11564"/>
                  </a:lnTo>
                  <a:lnTo>
                    <a:pt x="1812" y="2480"/>
                  </a:lnTo>
                  <a:lnTo>
                    <a:pt x="1994" y="1283"/>
                  </a:lnTo>
                  <a:cubicBezTo>
                    <a:pt x="2053" y="1303"/>
                    <a:pt x="2123" y="1315"/>
                    <a:pt x="2201" y="1315"/>
                  </a:cubicBezTo>
                  <a:cubicBezTo>
                    <a:pt x="2263" y="1315"/>
                    <a:pt x="2330" y="1307"/>
                    <a:pt x="2398" y="1292"/>
                  </a:cubicBezTo>
                  <a:cubicBezTo>
                    <a:pt x="2677" y="1229"/>
                    <a:pt x="2875" y="1058"/>
                    <a:pt x="2842" y="911"/>
                  </a:cubicBezTo>
                  <a:cubicBezTo>
                    <a:pt x="2840" y="904"/>
                    <a:pt x="2839" y="899"/>
                    <a:pt x="2837" y="894"/>
                  </a:cubicBezTo>
                  <a:cubicBezTo>
                    <a:pt x="2802" y="794"/>
                    <a:pt x="2659" y="733"/>
                    <a:pt x="2480" y="733"/>
                  </a:cubicBezTo>
                  <a:cubicBezTo>
                    <a:pt x="2417" y="733"/>
                    <a:pt x="2349" y="741"/>
                    <a:pt x="2279" y="757"/>
                  </a:cubicBezTo>
                  <a:cubicBezTo>
                    <a:pt x="2205" y="772"/>
                    <a:pt x="2132" y="798"/>
                    <a:pt x="2064" y="833"/>
                  </a:cubicBezTo>
                  <a:lnTo>
                    <a:pt x="2157" y="224"/>
                  </a:lnTo>
                  <a:lnTo>
                    <a:pt x="2157" y="224"/>
                  </a:lnTo>
                  <a:cubicBezTo>
                    <a:pt x="2101" y="355"/>
                    <a:pt x="1971" y="439"/>
                    <a:pt x="1832" y="439"/>
                  </a:cubicBezTo>
                  <a:cubicBezTo>
                    <a:pt x="1810" y="439"/>
                    <a:pt x="1788" y="437"/>
                    <a:pt x="1766" y="432"/>
                  </a:cubicBezTo>
                  <a:cubicBezTo>
                    <a:pt x="1602" y="399"/>
                    <a:pt x="1483" y="257"/>
                    <a:pt x="1481" y="91"/>
                  </a:cubicBezTo>
                  <a:cubicBezTo>
                    <a:pt x="1481" y="60"/>
                    <a:pt x="1486" y="30"/>
                    <a:pt x="14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3"/>
            <p:cNvSpPr/>
            <p:nvPr/>
          </p:nvSpPr>
          <p:spPr>
            <a:xfrm flipH="1">
              <a:off x="7952671" y="3642868"/>
              <a:ext cx="671375" cy="469760"/>
            </a:xfrm>
            <a:custGeom>
              <a:avLst/>
              <a:gdLst/>
              <a:ahLst/>
              <a:cxnLst/>
              <a:rect l="l" t="t" r="r" b="b"/>
              <a:pathLst>
                <a:path w="17962" h="12568" extrusionOk="0">
                  <a:moveTo>
                    <a:pt x="9685" y="1"/>
                  </a:moveTo>
                  <a:lnTo>
                    <a:pt x="506" y="1050"/>
                  </a:lnTo>
                  <a:lnTo>
                    <a:pt x="1" y="1941"/>
                  </a:lnTo>
                  <a:lnTo>
                    <a:pt x="17962" y="12567"/>
                  </a:lnTo>
                  <a:lnTo>
                    <a:pt x="17751" y="11635"/>
                  </a:lnTo>
                  <a:lnTo>
                    <a:pt x="362" y="1347"/>
                  </a:lnTo>
                  <a:lnTo>
                    <a:pt x="10102" y="497"/>
                  </a:lnTo>
                  <a:cubicBezTo>
                    <a:pt x="9865" y="365"/>
                    <a:pt x="9713" y="191"/>
                    <a:pt x="96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3"/>
            <p:cNvSpPr/>
            <p:nvPr/>
          </p:nvSpPr>
          <p:spPr>
            <a:xfrm flipH="1">
              <a:off x="7880757" y="4169891"/>
              <a:ext cx="63878" cy="67653"/>
            </a:xfrm>
            <a:custGeom>
              <a:avLst/>
              <a:gdLst/>
              <a:ahLst/>
              <a:cxnLst/>
              <a:rect l="l" t="t" r="r" b="b"/>
              <a:pathLst>
                <a:path w="1709" h="1810" extrusionOk="0">
                  <a:moveTo>
                    <a:pt x="1187" y="1"/>
                  </a:moveTo>
                  <a:cubicBezTo>
                    <a:pt x="1220" y="148"/>
                    <a:pt x="1022" y="318"/>
                    <a:pt x="743" y="381"/>
                  </a:cubicBezTo>
                  <a:cubicBezTo>
                    <a:pt x="675" y="397"/>
                    <a:pt x="607" y="404"/>
                    <a:pt x="544" y="404"/>
                  </a:cubicBezTo>
                  <a:cubicBezTo>
                    <a:pt x="354" y="404"/>
                    <a:pt x="205" y="338"/>
                    <a:pt x="180" y="227"/>
                  </a:cubicBezTo>
                  <a:cubicBezTo>
                    <a:pt x="180" y="227"/>
                    <a:pt x="26" y="807"/>
                    <a:pt x="12" y="1239"/>
                  </a:cubicBezTo>
                  <a:cubicBezTo>
                    <a:pt x="0" y="1570"/>
                    <a:pt x="404" y="1810"/>
                    <a:pt x="819" y="1810"/>
                  </a:cubicBezTo>
                  <a:cubicBezTo>
                    <a:pt x="946" y="1810"/>
                    <a:pt x="1073" y="1788"/>
                    <a:pt x="1190" y="1739"/>
                  </a:cubicBezTo>
                  <a:cubicBezTo>
                    <a:pt x="1692" y="1532"/>
                    <a:pt x="1709" y="1179"/>
                    <a:pt x="1588" y="792"/>
                  </a:cubicBezTo>
                  <a:cubicBezTo>
                    <a:pt x="1469" y="405"/>
                    <a:pt x="1187" y="1"/>
                    <a:pt x="1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3"/>
            <p:cNvSpPr/>
            <p:nvPr/>
          </p:nvSpPr>
          <p:spPr>
            <a:xfrm flipH="1">
              <a:off x="8633353" y="3735714"/>
              <a:ext cx="63841" cy="67653"/>
            </a:xfrm>
            <a:custGeom>
              <a:avLst/>
              <a:gdLst/>
              <a:ahLst/>
              <a:cxnLst/>
              <a:rect l="l" t="t" r="r" b="b"/>
              <a:pathLst>
                <a:path w="1708" h="1810" extrusionOk="0">
                  <a:moveTo>
                    <a:pt x="521" y="0"/>
                  </a:moveTo>
                  <a:cubicBezTo>
                    <a:pt x="521" y="0"/>
                    <a:pt x="239" y="404"/>
                    <a:pt x="120" y="792"/>
                  </a:cubicBezTo>
                  <a:cubicBezTo>
                    <a:pt x="1" y="1179"/>
                    <a:pt x="16" y="1530"/>
                    <a:pt x="517" y="1739"/>
                  </a:cubicBezTo>
                  <a:cubicBezTo>
                    <a:pt x="634" y="1787"/>
                    <a:pt x="761" y="1809"/>
                    <a:pt x="888" y="1809"/>
                  </a:cubicBezTo>
                  <a:cubicBezTo>
                    <a:pt x="1303" y="1809"/>
                    <a:pt x="1708" y="1569"/>
                    <a:pt x="1698" y="1239"/>
                  </a:cubicBezTo>
                  <a:cubicBezTo>
                    <a:pt x="1683" y="807"/>
                    <a:pt x="1527" y="225"/>
                    <a:pt x="1527" y="225"/>
                  </a:cubicBezTo>
                  <a:cubicBezTo>
                    <a:pt x="1501" y="337"/>
                    <a:pt x="1353" y="403"/>
                    <a:pt x="1163" y="403"/>
                  </a:cubicBezTo>
                  <a:cubicBezTo>
                    <a:pt x="1100" y="403"/>
                    <a:pt x="1033" y="396"/>
                    <a:pt x="964" y="381"/>
                  </a:cubicBezTo>
                  <a:cubicBezTo>
                    <a:pt x="686" y="318"/>
                    <a:pt x="487" y="148"/>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3"/>
            <p:cNvSpPr/>
            <p:nvPr/>
          </p:nvSpPr>
          <p:spPr>
            <a:xfrm flipH="1">
              <a:off x="8237450" y="3013356"/>
              <a:ext cx="441615" cy="737458"/>
            </a:xfrm>
            <a:custGeom>
              <a:avLst/>
              <a:gdLst/>
              <a:ahLst/>
              <a:cxnLst/>
              <a:rect l="l" t="t" r="r" b="b"/>
              <a:pathLst>
                <a:path w="11815" h="19730" extrusionOk="0">
                  <a:moveTo>
                    <a:pt x="11000" y="1"/>
                  </a:moveTo>
                  <a:lnTo>
                    <a:pt x="62" y="19268"/>
                  </a:lnTo>
                  <a:cubicBezTo>
                    <a:pt x="54" y="19278"/>
                    <a:pt x="47" y="19290"/>
                    <a:pt x="42" y="19303"/>
                  </a:cubicBezTo>
                  <a:lnTo>
                    <a:pt x="39" y="19310"/>
                  </a:lnTo>
                  <a:lnTo>
                    <a:pt x="41" y="19310"/>
                  </a:lnTo>
                  <a:cubicBezTo>
                    <a:pt x="39" y="19315"/>
                    <a:pt x="36" y="19320"/>
                    <a:pt x="36" y="19326"/>
                  </a:cubicBezTo>
                  <a:cubicBezTo>
                    <a:pt x="1" y="19474"/>
                    <a:pt x="201" y="19644"/>
                    <a:pt x="478" y="19707"/>
                  </a:cubicBezTo>
                  <a:cubicBezTo>
                    <a:pt x="546" y="19722"/>
                    <a:pt x="614" y="19729"/>
                    <a:pt x="677" y="19729"/>
                  </a:cubicBezTo>
                  <a:cubicBezTo>
                    <a:pt x="867" y="19729"/>
                    <a:pt x="1016" y="19663"/>
                    <a:pt x="1041" y="19551"/>
                  </a:cubicBezTo>
                  <a:cubicBezTo>
                    <a:pt x="1042" y="19546"/>
                    <a:pt x="1042" y="19541"/>
                    <a:pt x="1044" y="19535"/>
                  </a:cubicBezTo>
                  <a:lnTo>
                    <a:pt x="1473" y="18781"/>
                  </a:lnTo>
                  <a:lnTo>
                    <a:pt x="1978" y="17892"/>
                  </a:lnTo>
                  <a:lnTo>
                    <a:pt x="11159" y="16841"/>
                  </a:lnTo>
                  <a:cubicBezTo>
                    <a:pt x="11155" y="16821"/>
                    <a:pt x="11154" y="16800"/>
                    <a:pt x="11154" y="16780"/>
                  </a:cubicBezTo>
                  <a:lnTo>
                    <a:pt x="11154" y="16490"/>
                  </a:lnTo>
                  <a:lnTo>
                    <a:pt x="4304" y="17276"/>
                  </a:lnTo>
                  <a:lnTo>
                    <a:pt x="2190" y="17518"/>
                  </a:lnTo>
                  <a:lnTo>
                    <a:pt x="2224" y="17457"/>
                  </a:lnTo>
                  <a:lnTo>
                    <a:pt x="11814" y="557"/>
                  </a:lnTo>
                  <a:cubicBezTo>
                    <a:pt x="11423" y="435"/>
                    <a:pt x="11129" y="236"/>
                    <a:pt x="110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3"/>
            <p:cNvSpPr/>
            <p:nvPr/>
          </p:nvSpPr>
          <p:spPr>
            <a:xfrm flipH="1">
              <a:off x="8175628" y="3722818"/>
              <a:ext cx="59131" cy="71653"/>
            </a:xfrm>
            <a:custGeom>
              <a:avLst/>
              <a:gdLst/>
              <a:ahLst/>
              <a:cxnLst/>
              <a:rect l="l" t="t" r="r" b="b"/>
              <a:pathLst>
                <a:path w="1582" h="1917" extrusionOk="0">
                  <a:moveTo>
                    <a:pt x="0" y="1"/>
                  </a:moveTo>
                  <a:lnTo>
                    <a:pt x="0" y="1496"/>
                  </a:lnTo>
                  <a:cubicBezTo>
                    <a:pt x="0" y="1729"/>
                    <a:pt x="354" y="1916"/>
                    <a:pt x="791" y="1916"/>
                  </a:cubicBezTo>
                  <a:cubicBezTo>
                    <a:pt x="1229" y="1916"/>
                    <a:pt x="1581" y="1729"/>
                    <a:pt x="1581" y="1496"/>
                  </a:cubicBezTo>
                  <a:lnTo>
                    <a:pt x="1581" y="1"/>
                  </a:lnTo>
                  <a:cubicBezTo>
                    <a:pt x="1581" y="233"/>
                    <a:pt x="1229" y="421"/>
                    <a:pt x="791" y="421"/>
                  </a:cubicBezTo>
                  <a:cubicBezTo>
                    <a:pt x="354" y="421"/>
                    <a:pt x="0" y="233"/>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3"/>
            <p:cNvSpPr/>
            <p:nvPr/>
          </p:nvSpPr>
          <p:spPr>
            <a:xfrm flipH="1">
              <a:off x="8175628" y="3710895"/>
              <a:ext cx="59131" cy="27697"/>
            </a:xfrm>
            <a:custGeom>
              <a:avLst/>
              <a:gdLst/>
              <a:ahLst/>
              <a:cxnLst/>
              <a:rect l="l" t="t" r="r" b="b"/>
              <a:pathLst>
                <a:path w="1582" h="741" extrusionOk="0">
                  <a:moveTo>
                    <a:pt x="275" y="0"/>
                  </a:moveTo>
                  <a:cubicBezTo>
                    <a:pt x="108" y="78"/>
                    <a:pt x="0" y="192"/>
                    <a:pt x="0" y="320"/>
                  </a:cubicBezTo>
                  <a:cubicBezTo>
                    <a:pt x="0" y="552"/>
                    <a:pt x="354" y="740"/>
                    <a:pt x="791" y="740"/>
                  </a:cubicBezTo>
                  <a:cubicBezTo>
                    <a:pt x="1229" y="740"/>
                    <a:pt x="1581" y="552"/>
                    <a:pt x="1581" y="320"/>
                  </a:cubicBezTo>
                  <a:cubicBezTo>
                    <a:pt x="1581" y="192"/>
                    <a:pt x="1475" y="78"/>
                    <a:pt x="1306" y="0"/>
                  </a:cubicBezTo>
                  <a:lnTo>
                    <a:pt x="1306" y="320"/>
                  </a:lnTo>
                  <a:cubicBezTo>
                    <a:pt x="1306" y="470"/>
                    <a:pt x="1076" y="595"/>
                    <a:pt x="791" y="595"/>
                  </a:cubicBezTo>
                  <a:cubicBezTo>
                    <a:pt x="507" y="595"/>
                    <a:pt x="277" y="470"/>
                    <a:pt x="275" y="320"/>
                  </a:cubicBezTo>
                  <a:lnTo>
                    <a:pt x="2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3"/>
            <p:cNvSpPr/>
            <p:nvPr/>
          </p:nvSpPr>
          <p:spPr>
            <a:xfrm flipH="1">
              <a:off x="8185907" y="2420213"/>
              <a:ext cx="38611" cy="311915"/>
            </a:xfrm>
            <a:custGeom>
              <a:avLst/>
              <a:gdLst/>
              <a:ahLst/>
              <a:cxnLst/>
              <a:rect l="l" t="t" r="r" b="b"/>
              <a:pathLst>
                <a:path w="1033" h="8345" extrusionOk="0">
                  <a:moveTo>
                    <a:pt x="1" y="0"/>
                  </a:moveTo>
                  <a:lnTo>
                    <a:pt x="1" y="8070"/>
                  </a:lnTo>
                  <a:cubicBezTo>
                    <a:pt x="1" y="8222"/>
                    <a:pt x="233" y="8345"/>
                    <a:pt x="517" y="8345"/>
                  </a:cubicBezTo>
                  <a:cubicBezTo>
                    <a:pt x="802" y="8345"/>
                    <a:pt x="1032" y="8222"/>
                    <a:pt x="1032" y="8070"/>
                  </a:cubicBezTo>
                  <a:lnTo>
                    <a:pt x="1032" y="15"/>
                  </a:lnTo>
                  <a:cubicBezTo>
                    <a:pt x="878" y="37"/>
                    <a:pt x="723" y="48"/>
                    <a:pt x="568" y="48"/>
                  </a:cubicBezTo>
                  <a:cubicBezTo>
                    <a:pt x="378" y="48"/>
                    <a:pt x="188" y="32"/>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3"/>
            <p:cNvSpPr/>
            <p:nvPr/>
          </p:nvSpPr>
          <p:spPr>
            <a:xfrm flipH="1">
              <a:off x="8185907" y="3669070"/>
              <a:ext cx="38611" cy="64065"/>
            </a:xfrm>
            <a:custGeom>
              <a:avLst/>
              <a:gdLst/>
              <a:ahLst/>
              <a:cxnLst/>
              <a:rect l="l" t="t" r="r" b="b"/>
              <a:pathLst>
                <a:path w="1033" h="1714" extrusionOk="0">
                  <a:moveTo>
                    <a:pt x="1" y="0"/>
                  </a:moveTo>
                  <a:lnTo>
                    <a:pt x="1" y="1439"/>
                  </a:lnTo>
                  <a:cubicBezTo>
                    <a:pt x="1" y="1589"/>
                    <a:pt x="233" y="1714"/>
                    <a:pt x="517" y="1714"/>
                  </a:cubicBezTo>
                  <a:cubicBezTo>
                    <a:pt x="802" y="1714"/>
                    <a:pt x="1032" y="1589"/>
                    <a:pt x="1032" y="1439"/>
                  </a:cubicBezTo>
                  <a:lnTo>
                    <a:pt x="1032" y="0"/>
                  </a:lnTo>
                  <a:cubicBezTo>
                    <a:pt x="862" y="32"/>
                    <a:pt x="689" y="48"/>
                    <a:pt x="517" y="48"/>
                  </a:cubicBezTo>
                  <a:cubicBezTo>
                    <a:pt x="344" y="48"/>
                    <a:pt x="171" y="32"/>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3"/>
            <p:cNvSpPr/>
            <p:nvPr/>
          </p:nvSpPr>
          <p:spPr>
            <a:xfrm flipH="1">
              <a:off x="8136157" y="2876293"/>
              <a:ext cx="134447" cy="162929"/>
            </a:xfrm>
            <a:custGeom>
              <a:avLst/>
              <a:gdLst/>
              <a:ahLst/>
              <a:cxnLst/>
              <a:rect l="l" t="t" r="r" b="b"/>
              <a:pathLst>
                <a:path w="3597" h="4359" extrusionOk="0">
                  <a:moveTo>
                    <a:pt x="0" y="1"/>
                  </a:moveTo>
                  <a:lnTo>
                    <a:pt x="0" y="3401"/>
                  </a:lnTo>
                  <a:cubicBezTo>
                    <a:pt x="2" y="3494"/>
                    <a:pt x="27" y="3587"/>
                    <a:pt x="72" y="3668"/>
                  </a:cubicBezTo>
                  <a:cubicBezTo>
                    <a:pt x="201" y="3903"/>
                    <a:pt x="495" y="4102"/>
                    <a:pt x="886" y="4224"/>
                  </a:cubicBezTo>
                  <a:cubicBezTo>
                    <a:pt x="1000" y="4261"/>
                    <a:pt x="1116" y="4289"/>
                    <a:pt x="1234" y="4309"/>
                  </a:cubicBezTo>
                  <a:cubicBezTo>
                    <a:pt x="1421" y="4342"/>
                    <a:pt x="1610" y="4358"/>
                    <a:pt x="1799" y="4358"/>
                  </a:cubicBezTo>
                  <a:cubicBezTo>
                    <a:pt x="2683" y="4358"/>
                    <a:pt x="3416" y="4019"/>
                    <a:pt x="3568" y="3574"/>
                  </a:cubicBezTo>
                  <a:cubicBezTo>
                    <a:pt x="3587" y="3517"/>
                    <a:pt x="3597" y="3459"/>
                    <a:pt x="3597" y="3401"/>
                  </a:cubicBezTo>
                  <a:lnTo>
                    <a:pt x="3597" y="1"/>
                  </a:lnTo>
                  <a:cubicBezTo>
                    <a:pt x="3597" y="529"/>
                    <a:pt x="2792" y="956"/>
                    <a:pt x="1799" y="956"/>
                  </a:cubicBezTo>
                  <a:cubicBezTo>
                    <a:pt x="805" y="956"/>
                    <a:pt x="0" y="52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3"/>
            <p:cNvSpPr/>
            <p:nvPr/>
          </p:nvSpPr>
          <p:spPr>
            <a:xfrm flipH="1">
              <a:off x="8136157" y="2843700"/>
              <a:ext cx="134447" cy="68326"/>
            </a:xfrm>
            <a:custGeom>
              <a:avLst/>
              <a:gdLst/>
              <a:ahLst/>
              <a:cxnLst/>
              <a:rect l="l" t="t" r="r" b="b"/>
              <a:pathLst>
                <a:path w="3597" h="1828" extrusionOk="0">
                  <a:moveTo>
                    <a:pt x="2542" y="0"/>
                  </a:moveTo>
                  <a:lnTo>
                    <a:pt x="2542" y="566"/>
                  </a:lnTo>
                  <a:cubicBezTo>
                    <a:pt x="2540" y="798"/>
                    <a:pt x="2188" y="987"/>
                    <a:pt x="1750" y="987"/>
                  </a:cubicBezTo>
                  <a:cubicBezTo>
                    <a:pt x="1313" y="987"/>
                    <a:pt x="959" y="798"/>
                    <a:pt x="959" y="566"/>
                  </a:cubicBezTo>
                  <a:lnTo>
                    <a:pt x="959" y="25"/>
                  </a:lnTo>
                  <a:cubicBezTo>
                    <a:pt x="390" y="186"/>
                    <a:pt x="0" y="505"/>
                    <a:pt x="0" y="871"/>
                  </a:cubicBezTo>
                  <a:cubicBezTo>
                    <a:pt x="0" y="1399"/>
                    <a:pt x="805" y="1828"/>
                    <a:pt x="1799" y="1828"/>
                  </a:cubicBezTo>
                  <a:cubicBezTo>
                    <a:pt x="2792" y="1828"/>
                    <a:pt x="3597" y="1399"/>
                    <a:pt x="3597" y="871"/>
                  </a:cubicBezTo>
                  <a:cubicBezTo>
                    <a:pt x="3597" y="484"/>
                    <a:pt x="3164" y="151"/>
                    <a:pt x="2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3"/>
            <p:cNvSpPr/>
            <p:nvPr/>
          </p:nvSpPr>
          <p:spPr>
            <a:xfrm flipH="1">
              <a:off x="8136157" y="2366314"/>
              <a:ext cx="134447" cy="55692"/>
            </a:xfrm>
            <a:custGeom>
              <a:avLst/>
              <a:gdLst/>
              <a:ahLst/>
              <a:cxnLst/>
              <a:rect l="l" t="t" r="r" b="b"/>
              <a:pathLst>
                <a:path w="3597" h="1490" extrusionOk="0">
                  <a:moveTo>
                    <a:pt x="0" y="0"/>
                  </a:moveTo>
                  <a:lnTo>
                    <a:pt x="0" y="533"/>
                  </a:lnTo>
                  <a:cubicBezTo>
                    <a:pt x="0" y="957"/>
                    <a:pt x="519" y="1315"/>
                    <a:pt x="1234" y="1442"/>
                  </a:cubicBezTo>
                  <a:cubicBezTo>
                    <a:pt x="1420" y="1474"/>
                    <a:pt x="1609" y="1490"/>
                    <a:pt x="1798" y="1490"/>
                  </a:cubicBezTo>
                  <a:cubicBezTo>
                    <a:pt x="1954" y="1490"/>
                    <a:pt x="2110" y="1479"/>
                    <a:pt x="2265" y="1457"/>
                  </a:cubicBezTo>
                  <a:cubicBezTo>
                    <a:pt x="3032" y="1348"/>
                    <a:pt x="3597" y="975"/>
                    <a:pt x="3597" y="533"/>
                  </a:cubicBezTo>
                  <a:lnTo>
                    <a:pt x="3597" y="0"/>
                  </a:lnTo>
                  <a:cubicBezTo>
                    <a:pt x="3597" y="528"/>
                    <a:pt x="2792" y="955"/>
                    <a:pt x="1799" y="955"/>
                  </a:cubicBezTo>
                  <a:cubicBezTo>
                    <a:pt x="805" y="955"/>
                    <a:pt x="0" y="528"/>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3"/>
            <p:cNvSpPr/>
            <p:nvPr/>
          </p:nvSpPr>
          <p:spPr>
            <a:xfrm flipH="1">
              <a:off x="8136157" y="2335553"/>
              <a:ext cx="134447" cy="66495"/>
            </a:xfrm>
            <a:custGeom>
              <a:avLst/>
              <a:gdLst/>
              <a:ahLst/>
              <a:cxnLst/>
              <a:rect l="l" t="t" r="r" b="b"/>
              <a:pathLst>
                <a:path w="3597" h="1779" extrusionOk="0">
                  <a:moveTo>
                    <a:pt x="2717" y="0"/>
                  </a:moveTo>
                  <a:lnTo>
                    <a:pt x="2717" y="739"/>
                  </a:lnTo>
                  <a:cubicBezTo>
                    <a:pt x="2717" y="1023"/>
                    <a:pt x="2284" y="1254"/>
                    <a:pt x="1750" y="1254"/>
                  </a:cubicBezTo>
                  <a:cubicBezTo>
                    <a:pt x="1216" y="1254"/>
                    <a:pt x="784" y="1023"/>
                    <a:pt x="784" y="739"/>
                  </a:cubicBezTo>
                  <a:lnTo>
                    <a:pt x="784" y="33"/>
                  </a:lnTo>
                  <a:cubicBezTo>
                    <a:pt x="310" y="206"/>
                    <a:pt x="0" y="495"/>
                    <a:pt x="0" y="823"/>
                  </a:cubicBezTo>
                  <a:cubicBezTo>
                    <a:pt x="0" y="1351"/>
                    <a:pt x="805" y="1778"/>
                    <a:pt x="1799" y="1778"/>
                  </a:cubicBezTo>
                  <a:cubicBezTo>
                    <a:pt x="2792" y="1778"/>
                    <a:pt x="3597" y="1351"/>
                    <a:pt x="3597" y="823"/>
                  </a:cubicBezTo>
                  <a:cubicBezTo>
                    <a:pt x="3597" y="474"/>
                    <a:pt x="3244" y="167"/>
                    <a:pt x="27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3"/>
            <p:cNvSpPr/>
            <p:nvPr/>
          </p:nvSpPr>
          <p:spPr>
            <a:xfrm flipH="1">
              <a:off x="8169012" y="2295260"/>
              <a:ext cx="72325" cy="87164"/>
            </a:xfrm>
            <a:custGeom>
              <a:avLst/>
              <a:gdLst/>
              <a:ahLst/>
              <a:cxnLst/>
              <a:rect l="l" t="t" r="r" b="b"/>
              <a:pathLst>
                <a:path w="1935" h="2332" extrusionOk="0">
                  <a:moveTo>
                    <a:pt x="1" y="0"/>
                  </a:moveTo>
                  <a:lnTo>
                    <a:pt x="1" y="1817"/>
                  </a:lnTo>
                  <a:cubicBezTo>
                    <a:pt x="1" y="2101"/>
                    <a:pt x="433" y="2332"/>
                    <a:pt x="967" y="2332"/>
                  </a:cubicBezTo>
                  <a:cubicBezTo>
                    <a:pt x="1501" y="2332"/>
                    <a:pt x="1934" y="2101"/>
                    <a:pt x="1934" y="1817"/>
                  </a:cubicBezTo>
                  <a:lnTo>
                    <a:pt x="1934" y="33"/>
                  </a:lnTo>
                  <a:cubicBezTo>
                    <a:pt x="1642" y="123"/>
                    <a:pt x="1338" y="168"/>
                    <a:pt x="1032" y="168"/>
                  </a:cubicBezTo>
                  <a:cubicBezTo>
                    <a:pt x="1027" y="168"/>
                    <a:pt x="1021" y="168"/>
                    <a:pt x="1016" y="168"/>
                  </a:cubicBezTo>
                  <a:cubicBezTo>
                    <a:pt x="640" y="168"/>
                    <a:pt x="289" y="10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3"/>
            <p:cNvSpPr/>
            <p:nvPr/>
          </p:nvSpPr>
          <p:spPr>
            <a:xfrm flipH="1">
              <a:off x="8175628" y="2808976"/>
              <a:ext cx="59131" cy="71615"/>
            </a:xfrm>
            <a:custGeom>
              <a:avLst/>
              <a:gdLst/>
              <a:ahLst/>
              <a:cxnLst/>
              <a:rect l="l" t="t" r="r" b="b"/>
              <a:pathLst>
                <a:path w="1582" h="1916" extrusionOk="0">
                  <a:moveTo>
                    <a:pt x="0" y="0"/>
                  </a:moveTo>
                  <a:lnTo>
                    <a:pt x="0" y="1495"/>
                  </a:lnTo>
                  <a:cubicBezTo>
                    <a:pt x="0" y="1727"/>
                    <a:pt x="354" y="1916"/>
                    <a:pt x="791" y="1916"/>
                  </a:cubicBezTo>
                  <a:cubicBezTo>
                    <a:pt x="1229" y="1916"/>
                    <a:pt x="1581" y="1727"/>
                    <a:pt x="1581" y="1495"/>
                  </a:cubicBezTo>
                  <a:lnTo>
                    <a:pt x="1581" y="0"/>
                  </a:lnTo>
                  <a:cubicBezTo>
                    <a:pt x="1581" y="232"/>
                    <a:pt x="1229" y="421"/>
                    <a:pt x="791" y="421"/>
                  </a:cubicBezTo>
                  <a:cubicBezTo>
                    <a:pt x="354" y="421"/>
                    <a:pt x="0" y="23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3"/>
            <p:cNvSpPr/>
            <p:nvPr/>
          </p:nvSpPr>
          <p:spPr>
            <a:xfrm flipH="1">
              <a:off x="8175628" y="2797015"/>
              <a:ext cx="59131" cy="27659"/>
            </a:xfrm>
            <a:custGeom>
              <a:avLst/>
              <a:gdLst/>
              <a:ahLst/>
              <a:cxnLst/>
              <a:rect l="l" t="t" r="r" b="b"/>
              <a:pathLst>
                <a:path w="1582" h="740" extrusionOk="0">
                  <a:moveTo>
                    <a:pt x="275" y="1"/>
                  </a:moveTo>
                  <a:cubicBezTo>
                    <a:pt x="108" y="77"/>
                    <a:pt x="0" y="191"/>
                    <a:pt x="0" y="319"/>
                  </a:cubicBezTo>
                  <a:cubicBezTo>
                    <a:pt x="0" y="550"/>
                    <a:pt x="354" y="739"/>
                    <a:pt x="791" y="739"/>
                  </a:cubicBezTo>
                  <a:cubicBezTo>
                    <a:pt x="1229" y="739"/>
                    <a:pt x="1581" y="550"/>
                    <a:pt x="1581" y="319"/>
                  </a:cubicBezTo>
                  <a:cubicBezTo>
                    <a:pt x="1581" y="191"/>
                    <a:pt x="1475" y="77"/>
                    <a:pt x="1306" y="1"/>
                  </a:cubicBezTo>
                  <a:lnTo>
                    <a:pt x="1306" y="191"/>
                  </a:lnTo>
                  <a:cubicBezTo>
                    <a:pt x="1306" y="343"/>
                    <a:pt x="1076" y="466"/>
                    <a:pt x="791" y="466"/>
                  </a:cubicBezTo>
                  <a:cubicBezTo>
                    <a:pt x="507" y="466"/>
                    <a:pt x="275" y="343"/>
                    <a:pt x="275" y="191"/>
                  </a:cubicBezTo>
                  <a:lnTo>
                    <a:pt x="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3"/>
            <p:cNvSpPr/>
            <p:nvPr/>
          </p:nvSpPr>
          <p:spPr>
            <a:xfrm flipH="1">
              <a:off x="8185907" y="2721849"/>
              <a:ext cx="38611" cy="92584"/>
            </a:xfrm>
            <a:custGeom>
              <a:avLst/>
              <a:gdLst/>
              <a:ahLst/>
              <a:cxnLst/>
              <a:rect l="l" t="t" r="r" b="b"/>
              <a:pathLst>
                <a:path w="1033" h="2477" extrusionOk="0">
                  <a:moveTo>
                    <a:pt x="1" y="0"/>
                  </a:moveTo>
                  <a:lnTo>
                    <a:pt x="1" y="2202"/>
                  </a:lnTo>
                  <a:cubicBezTo>
                    <a:pt x="1" y="2354"/>
                    <a:pt x="233" y="2477"/>
                    <a:pt x="517" y="2477"/>
                  </a:cubicBezTo>
                  <a:cubicBezTo>
                    <a:pt x="802" y="2477"/>
                    <a:pt x="1032" y="2354"/>
                    <a:pt x="1032" y="2202"/>
                  </a:cubicBezTo>
                  <a:lnTo>
                    <a:pt x="1032" y="0"/>
                  </a:lnTo>
                  <a:cubicBezTo>
                    <a:pt x="1032" y="152"/>
                    <a:pt x="802" y="275"/>
                    <a:pt x="517" y="275"/>
                  </a:cubicBezTo>
                  <a:cubicBezTo>
                    <a:pt x="233" y="275"/>
                    <a:pt x="1" y="15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3"/>
            <p:cNvSpPr/>
            <p:nvPr/>
          </p:nvSpPr>
          <p:spPr>
            <a:xfrm flipH="1">
              <a:off x="8148155" y="3616218"/>
              <a:ext cx="114039" cy="54683"/>
            </a:xfrm>
            <a:custGeom>
              <a:avLst/>
              <a:gdLst/>
              <a:ahLst/>
              <a:cxnLst/>
              <a:rect l="l" t="t" r="r" b="b"/>
              <a:pathLst>
                <a:path w="3051" h="1463" extrusionOk="0">
                  <a:moveTo>
                    <a:pt x="1" y="0"/>
                  </a:moveTo>
                  <a:lnTo>
                    <a:pt x="1" y="651"/>
                  </a:lnTo>
                  <a:cubicBezTo>
                    <a:pt x="1" y="672"/>
                    <a:pt x="2" y="692"/>
                    <a:pt x="4" y="714"/>
                  </a:cubicBezTo>
                  <a:cubicBezTo>
                    <a:pt x="32" y="906"/>
                    <a:pt x="184" y="1080"/>
                    <a:pt x="421" y="1210"/>
                  </a:cubicBezTo>
                  <a:cubicBezTo>
                    <a:pt x="605" y="1308"/>
                    <a:pt x="804" y="1378"/>
                    <a:pt x="1009" y="1414"/>
                  </a:cubicBezTo>
                  <a:cubicBezTo>
                    <a:pt x="1179" y="1446"/>
                    <a:pt x="1352" y="1462"/>
                    <a:pt x="1525" y="1462"/>
                  </a:cubicBezTo>
                  <a:cubicBezTo>
                    <a:pt x="1697" y="1462"/>
                    <a:pt x="1870" y="1446"/>
                    <a:pt x="2040" y="1414"/>
                  </a:cubicBezTo>
                  <a:cubicBezTo>
                    <a:pt x="2065" y="1411"/>
                    <a:pt x="2087" y="1406"/>
                    <a:pt x="2110" y="1401"/>
                  </a:cubicBezTo>
                  <a:cubicBezTo>
                    <a:pt x="2226" y="1374"/>
                    <a:pt x="2340" y="1340"/>
                    <a:pt x="2451" y="1296"/>
                  </a:cubicBezTo>
                  <a:cubicBezTo>
                    <a:pt x="2646" y="1217"/>
                    <a:pt x="2804" y="1113"/>
                    <a:pt x="2908" y="993"/>
                  </a:cubicBezTo>
                  <a:cubicBezTo>
                    <a:pt x="2999" y="889"/>
                    <a:pt x="3050" y="773"/>
                    <a:pt x="3050" y="651"/>
                  </a:cubicBezTo>
                  <a:lnTo>
                    <a:pt x="3050" y="0"/>
                  </a:lnTo>
                  <a:cubicBezTo>
                    <a:pt x="3050" y="449"/>
                    <a:pt x="2368" y="811"/>
                    <a:pt x="1525" y="811"/>
                  </a:cubicBezTo>
                  <a:cubicBezTo>
                    <a:pt x="683" y="811"/>
                    <a:pt x="1" y="449"/>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3"/>
            <p:cNvSpPr/>
            <p:nvPr/>
          </p:nvSpPr>
          <p:spPr>
            <a:xfrm flipH="1">
              <a:off x="8148155" y="3616218"/>
              <a:ext cx="37" cy="37"/>
            </a:xfrm>
            <a:custGeom>
              <a:avLst/>
              <a:gdLst/>
              <a:ahLst/>
              <a:cxnLst/>
              <a:rect l="l" t="t" r="r" b="b"/>
              <a:pathLst>
                <a:path w="1" h="1" extrusionOk="0">
                  <a:moveTo>
                    <a:pt x="0" y="0"/>
                  </a:moveTo>
                  <a:close/>
                </a:path>
              </a:pathLst>
            </a:custGeom>
            <a:solidFill>
              <a:srgbClr val="3F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3"/>
            <p:cNvSpPr/>
            <p:nvPr/>
          </p:nvSpPr>
          <p:spPr>
            <a:xfrm flipH="1">
              <a:off x="8262157" y="3616218"/>
              <a:ext cx="37" cy="37"/>
            </a:xfrm>
            <a:custGeom>
              <a:avLst/>
              <a:gdLst/>
              <a:ahLst/>
              <a:cxnLst/>
              <a:rect l="l" t="t" r="r" b="b"/>
              <a:pathLst>
                <a:path w="1" h="1" extrusionOk="0">
                  <a:moveTo>
                    <a:pt x="1" y="0"/>
                  </a:moveTo>
                  <a:close/>
                </a:path>
              </a:pathLst>
            </a:custGeom>
            <a:solidFill>
              <a:srgbClr val="3F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3"/>
            <p:cNvSpPr/>
            <p:nvPr/>
          </p:nvSpPr>
          <p:spPr>
            <a:xfrm flipH="1">
              <a:off x="8148155" y="3587661"/>
              <a:ext cx="114039" cy="58907"/>
            </a:xfrm>
            <a:custGeom>
              <a:avLst/>
              <a:gdLst/>
              <a:ahLst/>
              <a:cxnLst/>
              <a:rect l="l" t="t" r="r" b="b"/>
              <a:pathLst>
                <a:path w="3051" h="1576" extrusionOk="0">
                  <a:moveTo>
                    <a:pt x="1009" y="1"/>
                  </a:moveTo>
                  <a:cubicBezTo>
                    <a:pt x="421" y="113"/>
                    <a:pt x="1" y="413"/>
                    <a:pt x="1" y="764"/>
                  </a:cubicBezTo>
                  <a:cubicBezTo>
                    <a:pt x="1" y="1213"/>
                    <a:pt x="683" y="1575"/>
                    <a:pt x="1525" y="1575"/>
                  </a:cubicBezTo>
                  <a:cubicBezTo>
                    <a:pt x="2368" y="1575"/>
                    <a:pt x="3050" y="1213"/>
                    <a:pt x="3050" y="764"/>
                  </a:cubicBezTo>
                  <a:cubicBezTo>
                    <a:pt x="3050" y="413"/>
                    <a:pt x="2630" y="113"/>
                    <a:pt x="2040" y="1"/>
                  </a:cubicBezTo>
                  <a:lnTo>
                    <a:pt x="2040" y="744"/>
                  </a:lnTo>
                  <a:lnTo>
                    <a:pt x="2039" y="744"/>
                  </a:lnTo>
                  <a:cubicBezTo>
                    <a:pt x="2040" y="751"/>
                    <a:pt x="2040" y="757"/>
                    <a:pt x="2040" y="764"/>
                  </a:cubicBezTo>
                  <a:cubicBezTo>
                    <a:pt x="2040" y="916"/>
                    <a:pt x="1810" y="1039"/>
                    <a:pt x="1525" y="1039"/>
                  </a:cubicBezTo>
                  <a:cubicBezTo>
                    <a:pt x="1241" y="1039"/>
                    <a:pt x="1009" y="916"/>
                    <a:pt x="1009" y="764"/>
                  </a:cubicBezTo>
                  <a:cubicBezTo>
                    <a:pt x="1009" y="757"/>
                    <a:pt x="1011" y="751"/>
                    <a:pt x="1012" y="744"/>
                  </a:cubicBezTo>
                  <a:lnTo>
                    <a:pt x="1009" y="744"/>
                  </a:lnTo>
                  <a:lnTo>
                    <a:pt x="10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3"/>
            <p:cNvSpPr/>
            <p:nvPr/>
          </p:nvSpPr>
          <p:spPr>
            <a:xfrm flipH="1">
              <a:off x="8136082" y="2245809"/>
              <a:ext cx="114674" cy="55730"/>
            </a:xfrm>
            <a:custGeom>
              <a:avLst/>
              <a:gdLst/>
              <a:ahLst/>
              <a:cxnLst/>
              <a:rect l="l" t="t" r="r" b="b"/>
              <a:pathLst>
                <a:path w="3068" h="1491" extrusionOk="0">
                  <a:moveTo>
                    <a:pt x="3067" y="0"/>
                  </a:moveTo>
                  <a:cubicBezTo>
                    <a:pt x="3066" y="529"/>
                    <a:pt x="2261" y="957"/>
                    <a:pt x="1268" y="957"/>
                  </a:cubicBezTo>
                  <a:cubicBezTo>
                    <a:pt x="1039" y="957"/>
                    <a:pt x="809" y="933"/>
                    <a:pt x="585" y="885"/>
                  </a:cubicBezTo>
                  <a:lnTo>
                    <a:pt x="1" y="1212"/>
                  </a:lnTo>
                  <a:cubicBezTo>
                    <a:pt x="82" y="1255"/>
                    <a:pt x="166" y="1292"/>
                    <a:pt x="253" y="1323"/>
                  </a:cubicBezTo>
                  <a:cubicBezTo>
                    <a:pt x="542" y="1429"/>
                    <a:pt x="892" y="1491"/>
                    <a:pt x="1269" y="1491"/>
                  </a:cubicBezTo>
                  <a:cubicBezTo>
                    <a:pt x="1275" y="1491"/>
                    <a:pt x="1280" y="1491"/>
                    <a:pt x="1286" y="1491"/>
                  </a:cubicBezTo>
                  <a:cubicBezTo>
                    <a:pt x="1591" y="1491"/>
                    <a:pt x="1895" y="1446"/>
                    <a:pt x="2186" y="1356"/>
                  </a:cubicBezTo>
                  <a:cubicBezTo>
                    <a:pt x="2715" y="1191"/>
                    <a:pt x="3067" y="885"/>
                    <a:pt x="3067" y="535"/>
                  </a:cubicBezTo>
                  <a:lnTo>
                    <a:pt x="30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3"/>
            <p:cNvSpPr/>
            <p:nvPr/>
          </p:nvSpPr>
          <p:spPr>
            <a:xfrm flipH="1">
              <a:off x="8136157" y="2230410"/>
              <a:ext cx="92808" cy="51207"/>
            </a:xfrm>
            <a:custGeom>
              <a:avLst/>
              <a:gdLst/>
              <a:ahLst/>
              <a:cxnLst/>
              <a:rect l="l" t="t" r="r" b="b"/>
              <a:pathLst>
                <a:path w="2483" h="1370" extrusionOk="0">
                  <a:moveTo>
                    <a:pt x="2307" y="0"/>
                  </a:moveTo>
                  <a:lnTo>
                    <a:pt x="1" y="1297"/>
                  </a:lnTo>
                  <a:cubicBezTo>
                    <a:pt x="226" y="1345"/>
                    <a:pt x="454" y="1369"/>
                    <a:pt x="685" y="1369"/>
                  </a:cubicBezTo>
                  <a:cubicBezTo>
                    <a:pt x="1678" y="1369"/>
                    <a:pt x="2483" y="941"/>
                    <a:pt x="2483" y="412"/>
                  </a:cubicBezTo>
                  <a:cubicBezTo>
                    <a:pt x="2483" y="265"/>
                    <a:pt x="2420" y="126"/>
                    <a:pt x="23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3"/>
            <p:cNvSpPr/>
            <p:nvPr/>
          </p:nvSpPr>
          <p:spPr>
            <a:xfrm flipH="1">
              <a:off x="7858218" y="3618722"/>
              <a:ext cx="27211" cy="26314"/>
            </a:xfrm>
            <a:custGeom>
              <a:avLst/>
              <a:gdLst/>
              <a:ahLst/>
              <a:cxnLst/>
              <a:rect l="l" t="t" r="r" b="b"/>
              <a:pathLst>
                <a:path w="728" h="704" extrusionOk="0">
                  <a:moveTo>
                    <a:pt x="352" y="0"/>
                  </a:moveTo>
                  <a:cubicBezTo>
                    <a:pt x="197" y="0"/>
                    <a:pt x="57" y="104"/>
                    <a:pt x="15" y="259"/>
                  </a:cubicBezTo>
                  <a:cubicBezTo>
                    <a:pt x="7" y="289"/>
                    <a:pt x="2" y="319"/>
                    <a:pt x="2" y="350"/>
                  </a:cubicBezTo>
                  <a:cubicBezTo>
                    <a:pt x="0" y="536"/>
                    <a:pt x="145" y="690"/>
                    <a:pt x="328" y="703"/>
                  </a:cubicBezTo>
                  <a:cubicBezTo>
                    <a:pt x="337" y="704"/>
                    <a:pt x="345" y="704"/>
                    <a:pt x="354" y="704"/>
                  </a:cubicBezTo>
                  <a:cubicBezTo>
                    <a:pt x="529" y="704"/>
                    <a:pt x="679" y="575"/>
                    <a:pt x="702" y="400"/>
                  </a:cubicBezTo>
                  <a:cubicBezTo>
                    <a:pt x="727" y="216"/>
                    <a:pt x="606" y="44"/>
                    <a:pt x="424" y="8"/>
                  </a:cubicBezTo>
                  <a:cubicBezTo>
                    <a:pt x="400" y="3"/>
                    <a:pt x="376" y="0"/>
                    <a:pt x="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3"/>
            <p:cNvSpPr/>
            <p:nvPr/>
          </p:nvSpPr>
          <p:spPr>
            <a:xfrm flipH="1">
              <a:off x="7809216" y="1969664"/>
              <a:ext cx="150" cy="187"/>
            </a:xfrm>
            <a:custGeom>
              <a:avLst/>
              <a:gdLst/>
              <a:ahLst/>
              <a:cxnLst/>
              <a:rect l="l" t="t" r="r" b="b"/>
              <a:pathLst>
                <a:path w="4" h="5" extrusionOk="0">
                  <a:moveTo>
                    <a:pt x="0" y="4"/>
                  </a:moveTo>
                  <a:lnTo>
                    <a:pt x="4" y="1"/>
                  </a:lnTo>
                  <a:close/>
                </a:path>
              </a:pathLst>
            </a:custGeom>
            <a:solidFill>
              <a:srgbClr val="3F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3"/>
            <p:cNvSpPr/>
            <p:nvPr/>
          </p:nvSpPr>
          <p:spPr>
            <a:xfrm flipH="1">
              <a:off x="7783052" y="1792345"/>
              <a:ext cx="110002" cy="176870"/>
            </a:xfrm>
            <a:custGeom>
              <a:avLst/>
              <a:gdLst/>
              <a:ahLst/>
              <a:cxnLst/>
              <a:rect l="l" t="t" r="r" b="b"/>
              <a:pathLst>
                <a:path w="2943" h="4732" extrusionOk="0">
                  <a:moveTo>
                    <a:pt x="662" y="0"/>
                  </a:moveTo>
                  <a:cubicBezTo>
                    <a:pt x="514" y="0"/>
                    <a:pt x="376" y="36"/>
                    <a:pt x="254" y="104"/>
                  </a:cubicBezTo>
                  <a:cubicBezTo>
                    <a:pt x="196" y="135"/>
                    <a:pt x="143" y="173"/>
                    <a:pt x="95" y="218"/>
                  </a:cubicBezTo>
                  <a:lnTo>
                    <a:pt x="1" y="284"/>
                  </a:lnTo>
                  <a:cubicBezTo>
                    <a:pt x="133" y="201"/>
                    <a:pt x="285" y="157"/>
                    <a:pt x="451" y="157"/>
                  </a:cubicBezTo>
                  <a:cubicBezTo>
                    <a:pt x="649" y="157"/>
                    <a:pt x="869" y="220"/>
                    <a:pt x="1099" y="352"/>
                  </a:cubicBezTo>
                  <a:cubicBezTo>
                    <a:pt x="2001" y="874"/>
                    <a:pt x="2733" y="2271"/>
                    <a:pt x="2733" y="3473"/>
                  </a:cubicBezTo>
                  <a:cubicBezTo>
                    <a:pt x="2733" y="4069"/>
                    <a:pt x="2552" y="4506"/>
                    <a:pt x="2261" y="4732"/>
                  </a:cubicBezTo>
                  <a:lnTo>
                    <a:pt x="2460" y="4583"/>
                  </a:lnTo>
                  <a:cubicBezTo>
                    <a:pt x="2758" y="4361"/>
                    <a:pt x="2943" y="3920"/>
                    <a:pt x="2943" y="3318"/>
                  </a:cubicBezTo>
                  <a:cubicBezTo>
                    <a:pt x="2943" y="2114"/>
                    <a:pt x="2211" y="716"/>
                    <a:pt x="1309" y="197"/>
                  </a:cubicBezTo>
                  <a:cubicBezTo>
                    <a:pt x="1079" y="63"/>
                    <a:pt x="861" y="0"/>
                    <a:pt x="66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3"/>
            <p:cNvSpPr/>
            <p:nvPr/>
          </p:nvSpPr>
          <p:spPr>
            <a:xfrm flipH="1">
              <a:off x="7790901" y="1798176"/>
              <a:ext cx="116356" cy="177506"/>
            </a:xfrm>
            <a:custGeom>
              <a:avLst/>
              <a:gdLst/>
              <a:ahLst/>
              <a:cxnLst/>
              <a:rect l="l" t="t" r="r" b="b"/>
              <a:pathLst>
                <a:path w="3113" h="4749" extrusionOk="0">
                  <a:moveTo>
                    <a:pt x="831" y="1"/>
                  </a:moveTo>
                  <a:cubicBezTo>
                    <a:pt x="665" y="1"/>
                    <a:pt x="513" y="45"/>
                    <a:pt x="381" y="128"/>
                  </a:cubicBezTo>
                  <a:cubicBezTo>
                    <a:pt x="222" y="229"/>
                    <a:pt x="91" y="388"/>
                    <a:pt x="0" y="597"/>
                  </a:cubicBezTo>
                  <a:cubicBezTo>
                    <a:pt x="89" y="484"/>
                    <a:pt x="207" y="397"/>
                    <a:pt x="339" y="344"/>
                  </a:cubicBezTo>
                  <a:cubicBezTo>
                    <a:pt x="479" y="233"/>
                    <a:pt x="647" y="174"/>
                    <a:pt x="834" y="174"/>
                  </a:cubicBezTo>
                  <a:cubicBezTo>
                    <a:pt x="1021" y="174"/>
                    <a:pt x="1228" y="233"/>
                    <a:pt x="1445" y="358"/>
                  </a:cubicBezTo>
                  <a:cubicBezTo>
                    <a:pt x="2296" y="850"/>
                    <a:pt x="2985" y="2168"/>
                    <a:pt x="2985" y="3302"/>
                  </a:cubicBezTo>
                  <a:cubicBezTo>
                    <a:pt x="2985" y="3988"/>
                    <a:pt x="2735" y="4448"/>
                    <a:pt x="2349" y="4599"/>
                  </a:cubicBezTo>
                  <a:cubicBezTo>
                    <a:pt x="2262" y="4668"/>
                    <a:pt x="2161" y="4718"/>
                    <a:pt x="2053" y="4744"/>
                  </a:cubicBezTo>
                  <a:cubicBezTo>
                    <a:pt x="2080" y="4747"/>
                    <a:pt x="2107" y="4748"/>
                    <a:pt x="2134" y="4748"/>
                  </a:cubicBezTo>
                  <a:cubicBezTo>
                    <a:pt x="2308" y="4748"/>
                    <a:pt x="2478" y="4694"/>
                    <a:pt x="2621" y="4590"/>
                  </a:cubicBezTo>
                  <a:lnTo>
                    <a:pt x="2624" y="4589"/>
                  </a:lnTo>
                  <a:lnTo>
                    <a:pt x="2643" y="4576"/>
                  </a:lnTo>
                  <a:cubicBezTo>
                    <a:pt x="2932" y="4350"/>
                    <a:pt x="3113" y="3913"/>
                    <a:pt x="3113" y="3317"/>
                  </a:cubicBezTo>
                  <a:cubicBezTo>
                    <a:pt x="3113" y="2115"/>
                    <a:pt x="2381" y="718"/>
                    <a:pt x="1480" y="196"/>
                  </a:cubicBezTo>
                  <a:cubicBezTo>
                    <a:pt x="1249" y="64"/>
                    <a:pt x="1030" y="1"/>
                    <a:pt x="831" y="1"/>
                  </a:cubicBezTo>
                  <a:close/>
                </a:path>
              </a:pathLst>
            </a:custGeom>
            <a:solidFill>
              <a:srgbClr val="6B5C5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3"/>
            <p:cNvSpPr/>
            <p:nvPr/>
          </p:nvSpPr>
          <p:spPr>
            <a:xfrm flipH="1">
              <a:off x="7795648" y="1804680"/>
              <a:ext cx="98938" cy="165395"/>
            </a:xfrm>
            <a:custGeom>
              <a:avLst/>
              <a:gdLst/>
              <a:ahLst/>
              <a:cxnLst/>
              <a:rect l="l" t="t" r="r" b="b"/>
              <a:pathLst>
                <a:path w="2647" h="4425" extrusionOk="0">
                  <a:moveTo>
                    <a:pt x="495" y="0"/>
                  </a:moveTo>
                  <a:cubicBezTo>
                    <a:pt x="308" y="0"/>
                    <a:pt x="140" y="59"/>
                    <a:pt x="0" y="170"/>
                  </a:cubicBezTo>
                  <a:cubicBezTo>
                    <a:pt x="91" y="134"/>
                    <a:pt x="188" y="116"/>
                    <a:pt x="291" y="116"/>
                  </a:cubicBezTo>
                  <a:cubicBezTo>
                    <a:pt x="479" y="116"/>
                    <a:pt x="685" y="176"/>
                    <a:pt x="903" y="300"/>
                  </a:cubicBezTo>
                  <a:cubicBezTo>
                    <a:pt x="1754" y="792"/>
                    <a:pt x="2444" y="2110"/>
                    <a:pt x="2444" y="3246"/>
                  </a:cubicBezTo>
                  <a:cubicBezTo>
                    <a:pt x="2444" y="3802"/>
                    <a:pt x="2279" y="4209"/>
                    <a:pt x="2009" y="4425"/>
                  </a:cubicBezTo>
                  <a:cubicBezTo>
                    <a:pt x="2396" y="4274"/>
                    <a:pt x="2646" y="3814"/>
                    <a:pt x="2646" y="3128"/>
                  </a:cubicBezTo>
                  <a:cubicBezTo>
                    <a:pt x="2646" y="1994"/>
                    <a:pt x="1957" y="676"/>
                    <a:pt x="1105" y="184"/>
                  </a:cubicBezTo>
                  <a:cubicBezTo>
                    <a:pt x="888" y="59"/>
                    <a:pt x="682" y="0"/>
                    <a:pt x="495"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3"/>
            <p:cNvSpPr/>
            <p:nvPr/>
          </p:nvSpPr>
          <p:spPr>
            <a:xfrm flipH="1">
              <a:off x="7803198" y="1809016"/>
              <a:ext cx="106974" cy="167414"/>
            </a:xfrm>
            <a:custGeom>
              <a:avLst/>
              <a:gdLst/>
              <a:ahLst/>
              <a:cxnLst/>
              <a:rect l="l" t="t" r="r" b="b"/>
              <a:pathLst>
                <a:path w="2862" h="4479" extrusionOk="0">
                  <a:moveTo>
                    <a:pt x="708" y="1"/>
                  </a:moveTo>
                  <a:cubicBezTo>
                    <a:pt x="604" y="1"/>
                    <a:pt x="507" y="19"/>
                    <a:pt x="416" y="54"/>
                  </a:cubicBezTo>
                  <a:cubicBezTo>
                    <a:pt x="283" y="107"/>
                    <a:pt x="166" y="194"/>
                    <a:pt x="78" y="307"/>
                  </a:cubicBezTo>
                  <a:cubicBezTo>
                    <a:pt x="50" y="342"/>
                    <a:pt x="25" y="378"/>
                    <a:pt x="0" y="415"/>
                  </a:cubicBezTo>
                  <a:lnTo>
                    <a:pt x="240" y="277"/>
                  </a:lnTo>
                  <a:lnTo>
                    <a:pt x="242" y="279"/>
                  </a:lnTo>
                  <a:cubicBezTo>
                    <a:pt x="365" y="194"/>
                    <a:pt x="508" y="149"/>
                    <a:pt x="667" y="149"/>
                  </a:cubicBezTo>
                  <a:cubicBezTo>
                    <a:pt x="841" y="149"/>
                    <a:pt x="1033" y="204"/>
                    <a:pt x="1235" y="320"/>
                  </a:cubicBezTo>
                  <a:cubicBezTo>
                    <a:pt x="2035" y="782"/>
                    <a:pt x="2684" y="2022"/>
                    <a:pt x="2684" y="3088"/>
                  </a:cubicBezTo>
                  <a:cubicBezTo>
                    <a:pt x="2684" y="3615"/>
                    <a:pt x="2525" y="3997"/>
                    <a:pt x="2270" y="4199"/>
                  </a:cubicBezTo>
                  <a:lnTo>
                    <a:pt x="2270" y="4201"/>
                  </a:lnTo>
                  <a:lnTo>
                    <a:pt x="2264" y="4204"/>
                  </a:lnTo>
                  <a:cubicBezTo>
                    <a:pt x="2247" y="4216"/>
                    <a:pt x="2229" y="4223"/>
                    <a:pt x="2212" y="4234"/>
                  </a:cubicBezTo>
                  <a:lnTo>
                    <a:pt x="1805" y="4469"/>
                  </a:lnTo>
                  <a:cubicBezTo>
                    <a:pt x="1846" y="4476"/>
                    <a:pt x="1888" y="4479"/>
                    <a:pt x="1930" y="4479"/>
                  </a:cubicBezTo>
                  <a:cubicBezTo>
                    <a:pt x="1996" y="4479"/>
                    <a:pt x="2063" y="4471"/>
                    <a:pt x="2129" y="4454"/>
                  </a:cubicBezTo>
                  <a:cubicBezTo>
                    <a:pt x="2237" y="4428"/>
                    <a:pt x="2338" y="4378"/>
                    <a:pt x="2426" y="4309"/>
                  </a:cubicBezTo>
                  <a:cubicBezTo>
                    <a:pt x="2694" y="4093"/>
                    <a:pt x="2861" y="3686"/>
                    <a:pt x="2861" y="3130"/>
                  </a:cubicBezTo>
                  <a:cubicBezTo>
                    <a:pt x="2861" y="1994"/>
                    <a:pt x="2171" y="676"/>
                    <a:pt x="1320" y="184"/>
                  </a:cubicBezTo>
                  <a:cubicBezTo>
                    <a:pt x="1102" y="60"/>
                    <a:pt x="896" y="1"/>
                    <a:pt x="708" y="1"/>
                  </a:cubicBezTo>
                  <a:close/>
                </a:path>
              </a:pathLst>
            </a:custGeom>
            <a:solidFill>
              <a:srgbClr val="3F353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3"/>
            <p:cNvSpPr/>
            <p:nvPr/>
          </p:nvSpPr>
          <p:spPr>
            <a:xfrm flipH="1">
              <a:off x="7809777" y="1814585"/>
              <a:ext cx="156238" cy="195297"/>
            </a:xfrm>
            <a:custGeom>
              <a:avLst/>
              <a:gdLst/>
              <a:ahLst/>
              <a:cxnLst/>
              <a:rect l="l" t="t" r="r" b="b"/>
              <a:pathLst>
                <a:path w="4180" h="5225" extrusionOk="0">
                  <a:moveTo>
                    <a:pt x="2162" y="0"/>
                  </a:moveTo>
                  <a:cubicBezTo>
                    <a:pt x="2004" y="0"/>
                    <a:pt x="1861" y="45"/>
                    <a:pt x="1738" y="130"/>
                  </a:cubicBezTo>
                  <a:lnTo>
                    <a:pt x="1736" y="128"/>
                  </a:lnTo>
                  <a:lnTo>
                    <a:pt x="1498" y="267"/>
                  </a:lnTo>
                  <a:lnTo>
                    <a:pt x="1" y="1136"/>
                  </a:lnTo>
                  <a:lnTo>
                    <a:pt x="1741" y="2262"/>
                  </a:lnTo>
                  <a:lnTo>
                    <a:pt x="1741" y="5224"/>
                  </a:lnTo>
                  <a:lnTo>
                    <a:pt x="3302" y="4322"/>
                  </a:lnTo>
                  <a:lnTo>
                    <a:pt x="3708" y="4085"/>
                  </a:lnTo>
                  <a:cubicBezTo>
                    <a:pt x="3724" y="4074"/>
                    <a:pt x="3743" y="4067"/>
                    <a:pt x="3759" y="4055"/>
                  </a:cubicBezTo>
                  <a:lnTo>
                    <a:pt x="3766" y="4052"/>
                  </a:lnTo>
                  <a:lnTo>
                    <a:pt x="3766" y="4050"/>
                  </a:lnTo>
                  <a:cubicBezTo>
                    <a:pt x="4021" y="3848"/>
                    <a:pt x="4180" y="3466"/>
                    <a:pt x="4180" y="2939"/>
                  </a:cubicBezTo>
                  <a:cubicBezTo>
                    <a:pt x="4180" y="1873"/>
                    <a:pt x="3531" y="635"/>
                    <a:pt x="2731" y="171"/>
                  </a:cubicBezTo>
                  <a:cubicBezTo>
                    <a:pt x="2529" y="55"/>
                    <a:pt x="2337" y="0"/>
                    <a:pt x="2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3"/>
            <p:cNvSpPr/>
            <p:nvPr/>
          </p:nvSpPr>
          <p:spPr>
            <a:xfrm flipH="1">
              <a:off x="7906996" y="1733476"/>
              <a:ext cx="53300" cy="61673"/>
            </a:xfrm>
            <a:custGeom>
              <a:avLst/>
              <a:gdLst/>
              <a:ahLst/>
              <a:cxnLst/>
              <a:rect l="l" t="t" r="r" b="b"/>
              <a:pathLst>
                <a:path w="1426" h="1650" extrusionOk="0">
                  <a:moveTo>
                    <a:pt x="700" y="0"/>
                  </a:moveTo>
                  <a:cubicBezTo>
                    <a:pt x="515" y="0"/>
                    <a:pt x="285" y="63"/>
                    <a:pt x="0" y="222"/>
                  </a:cubicBezTo>
                  <a:cubicBezTo>
                    <a:pt x="34" y="207"/>
                    <a:pt x="70" y="200"/>
                    <a:pt x="108" y="200"/>
                  </a:cubicBezTo>
                  <a:cubicBezTo>
                    <a:pt x="170" y="200"/>
                    <a:pt x="239" y="220"/>
                    <a:pt x="311" y="262"/>
                  </a:cubicBezTo>
                  <a:cubicBezTo>
                    <a:pt x="598" y="427"/>
                    <a:pt x="830" y="871"/>
                    <a:pt x="830" y="1253"/>
                  </a:cubicBezTo>
                  <a:cubicBezTo>
                    <a:pt x="830" y="1440"/>
                    <a:pt x="773" y="1576"/>
                    <a:pt x="682" y="1649"/>
                  </a:cubicBezTo>
                  <a:cubicBezTo>
                    <a:pt x="1048" y="1434"/>
                    <a:pt x="1426" y="1144"/>
                    <a:pt x="1356" y="603"/>
                  </a:cubicBezTo>
                  <a:cubicBezTo>
                    <a:pt x="1325" y="356"/>
                    <a:pt x="1143" y="0"/>
                    <a:pt x="7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3"/>
            <p:cNvSpPr/>
            <p:nvPr/>
          </p:nvSpPr>
          <p:spPr>
            <a:xfrm flipH="1">
              <a:off x="7968332" y="1732392"/>
              <a:ext cx="224" cy="187"/>
            </a:xfrm>
            <a:custGeom>
              <a:avLst/>
              <a:gdLst/>
              <a:ahLst/>
              <a:cxnLst/>
              <a:rect l="l" t="t" r="r" b="b"/>
              <a:pathLst>
                <a:path w="6" h="5" fill="none" extrusionOk="0">
                  <a:moveTo>
                    <a:pt x="1" y="4"/>
                  </a:moveTo>
                  <a:lnTo>
                    <a:pt x="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3"/>
            <p:cNvSpPr/>
            <p:nvPr/>
          </p:nvSpPr>
          <p:spPr>
            <a:xfrm flipH="1">
              <a:off x="7929198" y="1740914"/>
              <a:ext cx="100919" cy="78119"/>
            </a:xfrm>
            <a:custGeom>
              <a:avLst/>
              <a:gdLst/>
              <a:ahLst/>
              <a:cxnLst/>
              <a:rect l="l" t="t" r="r" b="b"/>
              <a:pathLst>
                <a:path w="2700" h="2090" extrusionOk="0">
                  <a:moveTo>
                    <a:pt x="1976" y="1"/>
                  </a:moveTo>
                  <a:cubicBezTo>
                    <a:pt x="1938" y="1"/>
                    <a:pt x="1903" y="8"/>
                    <a:pt x="1870" y="23"/>
                  </a:cubicBezTo>
                  <a:cubicBezTo>
                    <a:pt x="1852" y="29"/>
                    <a:pt x="1833" y="39"/>
                    <a:pt x="1818" y="51"/>
                  </a:cubicBezTo>
                  <a:lnTo>
                    <a:pt x="1812" y="54"/>
                  </a:lnTo>
                  <a:lnTo>
                    <a:pt x="0" y="1097"/>
                  </a:lnTo>
                  <a:lnTo>
                    <a:pt x="1444" y="1932"/>
                  </a:lnTo>
                  <a:lnTo>
                    <a:pt x="1443" y="2089"/>
                  </a:lnTo>
                  <a:lnTo>
                    <a:pt x="1443" y="2089"/>
                  </a:lnTo>
                  <a:lnTo>
                    <a:pt x="2514" y="1473"/>
                  </a:lnTo>
                  <a:cubicBezTo>
                    <a:pt x="2522" y="1468"/>
                    <a:pt x="2529" y="1463"/>
                    <a:pt x="2537" y="1458"/>
                  </a:cubicBezTo>
                  <a:cubicBezTo>
                    <a:pt x="2544" y="1453"/>
                    <a:pt x="2545" y="1452"/>
                    <a:pt x="2550" y="1450"/>
                  </a:cubicBezTo>
                  <a:cubicBezTo>
                    <a:pt x="2641" y="1377"/>
                    <a:pt x="2699" y="1241"/>
                    <a:pt x="2699" y="1054"/>
                  </a:cubicBezTo>
                  <a:cubicBezTo>
                    <a:pt x="2699" y="672"/>
                    <a:pt x="2466" y="228"/>
                    <a:pt x="2179" y="63"/>
                  </a:cubicBezTo>
                  <a:cubicBezTo>
                    <a:pt x="2107" y="21"/>
                    <a:pt x="2038" y="1"/>
                    <a:pt x="1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3"/>
            <p:cNvSpPr/>
            <p:nvPr/>
          </p:nvSpPr>
          <p:spPr>
            <a:xfrm flipH="1">
              <a:off x="7976182" y="1813090"/>
              <a:ext cx="30537" cy="37378"/>
            </a:xfrm>
            <a:custGeom>
              <a:avLst/>
              <a:gdLst/>
              <a:ahLst/>
              <a:cxnLst/>
              <a:rect l="l" t="t" r="r" b="b"/>
              <a:pathLst>
                <a:path w="817" h="1000" extrusionOk="0">
                  <a:moveTo>
                    <a:pt x="817" y="1"/>
                  </a:moveTo>
                  <a:lnTo>
                    <a:pt x="0" y="471"/>
                  </a:lnTo>
                  <a:lnTo>
                    <a:pt x="817" y="999"/>
                  </a:lnTo>
                  <a:lnTo>
                    <a:pt x="817" y="158"/>
                  </a:lnTo>
                  <a:lnTo>
                    <a:pt x="8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3"/>
            <p:cNvSpPr/>
            <p:nvPr/>
          </p:nvSpPr>
          <p:spPr>
            <a:xfrm flipH="1">
              <a:off x="8007915" y="1863774"/>
              <a:ext cx="268707" cy="402406"/>
            </a:xfrm>
            <a:custGeom>
              <a:avLst/>
              <a:gdLst/>
              <a:ahLst/>
              <a:cxnLst/>
              <a:rect l="l" t="t" r="r" b="b"/>
              <a:pathLst>
                <a:path w="7189" h="10766" extrusionOk="0">
                  <a:moveTo>
                    <a:pt x="4534" y="1563"/>
                  </a:moveTo>
                  <a:cubicBezTo>
                    <a:pt x="4613" y="1563"/>
                    <a:pt x="4684" y="1587"/>
                    <a:pt x="4744" y="1632"/>
                  </a:cubicBezTo>
                  <a:lnTo>
                    <a:pt x="4920" y="1748"/>
                  </a:lnTo>
                  <a:cubicBezTo>
                    <a:pt x="5062" y="1834"/>
                    <a:pt x="5152" y="2027"/>
                    <a:pt x="5152" y="2301"/>
                  </a:cubicBezTo>
                  <a:lnTo>
                    <a:pt x="5152" y="5314"/>
                  </a:lnTo>
                  <a:cubicBezTo>
                    <a:pt x="5152" y="5819"/>
                    <a:pt x="4842" y="6410"/>
                    <a:pt x="4463" y="6630"/>
                  </a:cubicBezTo>
                  <a:lnTo>
                    <a:pt x="1191" y="8518"/>
                  </a:lnTo>
                  <a:cubicBezTo>
                    <a:pt x="1095" y="8573"/>
                    <a:pt x="1003" y="8599"/>
                    <a:pt x="920" y="8599"/>
                  </a:cubicBezTo>
                  <a:cubicBezTo>
                    <a:pt x="839" y="8599"/>
                    <a:pt x="766" y="8574"/>
                    <a:pt x="704" y="8528"/>
                  </a:cubicBezTo>
                  <a:lnTo>
                    <a:pt x="560" y="8428"/>
                  </a:lnTo>
                  <a:cubicBezTo>
                    <a:pt x="403" y="8351"/>
                    <a:pt x="302" y="8150"/>
                    <a:pt x="302" y="7862"/>
                  </a:cubicBezTo>
                  <a:lnTo>
                    <a:pt x="302" y="4849"/>
                  </a:lnTo>
                  <a:cubicBezTo>
                    <a:pt x="302" y="4345"/>
                    <a:pt x="613" y="3753"/>
                    <a:pt x="991" y="3534"/>
                  </a:cubicBezTo>
                  <a:lnTo>
                    <a:pt x="4263" y="1645"/>
                  </a:lnTo>
                  <a:cubicBezTo>
                    <a:pt x="4359" y="1590"/>
                    <a:pt x="4451" y="1563"/>
                    <a:pt x="4534" y="1563"/>
                  </a:cubicBezTo>
                  <a:close/>
                  <a:moveTo>
                    <a:pt x="6636" y="1"/>
                  </a:moveTo>
                  <a:cubicBezTo>
                    <a:pt x="6633" y="1"/>
                    <a:pt x="6630" y="1"/>
                    <a:pt x="6627" y="1"/>
                  </a:cubicBezTo>
                  <a:cubicBezTo>
                    <a:pt x="6508" y="1"/>
                    <a:pt x="6379" y="39"/>
                    <a:pt x="6244" y="117"/>
                  </a:cubicBezTo>
                  <a:lnTo>
                    <a:pt x="1046" y="3119"/>
                  </a:lnTo>
                  <a:cubicBezTo>
                    <a:pt x="479" y="3445"/>
                    <a:pt x="1" y="4362"/>
                    <a:pt x="1" y="5122"/>
                  </a:cubicBezTo>
                  <a:lnTo>
                    <a:pt x="1" y="9909"/>
                  </a:lnTo>
                  <a:cubicBezTo>
                    <a:pt x="1" y="10294"/>
                    <a:pt x="122" y="10584"/>
                    <a:pt x="330" y="10705"/>
                  </a:cubicBezTo>
                  <a:cubicBezTo>
                    <a:pt x="400" y="10745"/>
                    <a:pt x="479" y="10765"/>
                    <a:pt x="565" y="10765"/>
                  </a:cubicBezTo>
                  <a:cubicBezTo>
                    <a:pt x="682" y="10765"/>
                    <a:pt x="812" y="10727"/>
                    <a:pt x="945" y="10649"/>
                  </a:cubicBezTo>
                  <a:lnTo>
                    <a:pt x="6143" y="7649"/>
                  </a:lnTo>
                  <a:cubicBezTo>
                    <a:pt x="6710" y="7322"/>
                    <a:pt x="7188" y="6405"/>
                    <a:pt x="7188" y="5645"/>
                  </a:cubicBezTo>
                  <a:lnTo>
                    <a:pt x="7188" y="857"/>
                  </a:lnTo>
                  <a:cubicBezTo>
                    <a:pt x="7188" y="471"/>
                    <a:pt x="7069" y="181"/>
                    <a:pt x="6859" y="60"/>
                  </a:cubicBezTo>
                  <a:cubicBezTo>
                    <a:pt x="6790" y="22"/>
                    <a:pt x="6714" y="1"/>
                    <a:pt x="663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3"/>
            <p:cNvSpPr/>
            <p:nvPr/>
          </p:nvSpPr>
          <p:spPr>
            <a:xfrm flipH="1">
              <a:off x="7900941" y="1765135"/>
              <a:ext cx="394108" cy="550944"/>
            </a:xfrm>
            <a:custGeom>
              <a:avLst/>
              <a:gdLst/>
              <a:ahLst/>
              <a:cxnLst/>
              <a:rect l="l" t="t" r="r" b="b"/>
              <a:pathLst>
                <a:path w="10544" h="14740" extrusionOk="0">
                  <a:moveTo>
                    <a:pt x="9842" y="4322"/>
                  </a:moveTo>
                  <a:lnTo>
                    <a:pt x="10046" y="4455"/>
                  </a:lnTo>
                  <a:lnTo>
                    <a:pt x="10046" y="8822"/>
                  </a:lnTo>
                  <a:lnTo>
                    <a:pt x="8593" y="9662"/>
                  </a:lnTo>
                  <a:lnTo>
                    <a:pt x="8390" y="9529"/>
                  </a:lnTo>
                  <a:lnTo>
                    <a:pt x="8390" y="5162"/>
                  </a:lnTo>
                  <a:lnTo>
                    <a:pt x="9842" y="4322"/>
                  </a:lnTo>
                  <a:close/>
                  <a:moveTo>
                    <a:pt x="7120" y="2437"/>
                  </a:moveTo>
                  <a:cubicBezTo>
                    <a:pt x="7239" y="2437"/>
                    <a:pt x="7351" y="2466"/>
                    <a:pt x="7453" y="2524"/>
                  </a:cubicBezTo>
                  <a:cubicBezTo>
                    <a:pt x="7726" y="2681"/>
                    <a:pt x="7883" y="3036"/>
                    <a:pt x="7883" y="3496"/>
                  </a:cubicBezTo>
                  <a:lnTo>
                    <a:pt x="7883" y="8282"/>
                  </a:lnTo>
                  <a:cubicBezTo>
                    <a:pt x="7883" y="9119"/>
                    <a:pt x="7368" y="10095"/>
                    <a:pt x="6737" y="10460"/>
                  </a:cubicBezTo>
                  <a:lnTo>
                    <a:pt x="1539" y="13461"/>
                  </a:lnTo>
                  <a:cubicBezTo>
                    <a:pt x="1373" y="13558"/>
                    <a:pt x="1209" y="13606"/>
                    <a:pt x="1057" y="13606"/>
                  </a:cubicBezTo>
                  <a:cubicBezTo>
                    <a:pt x="1054" y="13606"/>
                    <a:pt x="1051" y="13606"/>
                    <a:pt x="1048" y="13606"/>
                  </a:cubicBezTo>
                  <a:cubicBezTo>
                    <a:pt x="933" y="13606"/>
                    <a:pt x="822" y="13574"/>
                    <a:pt x="724" y="13518"/>
                  </a:cubicBezTo>
                  <a:cubicBezTo>
                    <a:pt x="451" y="13360"/>
                    <a:pt x="293" y="13006"/>
                    <a:pt x="293" y="12548"/>
                  </a:cubicBezTo>
                  <a:lnTo>
                    <a:pt x="293" y="7759"/>
                  </a:lnTo>
                  <a:cubicBezTo>
                    <a:pt x="293" y="6923"/>
                    <a:pt x="807" y="5946"/>
                    <a:pt x="1438" y="5582"/>
                  </a:cubicBezTo>
                  <a:lnTo>
                    <a:pt x="6638" y="2580"/>
                  </a:lnTo>
                  <a:cubicBezTo>
                    <a:pt x="6803" y="2485"/>
                    <a:pt x="6967" y="2437"/>
                    <a:pt x="7120" y="2437"/>
                  </a:cubicBezTo>
                  <a:close/>
                  <a:moveTo>
                    <a:pt x="6309" y="1"/>
                  </a:moveTo>
                  <a:lnTo>
                    <a:pt x="5506" y="463"/>
                  </a:lnTo>
                  <a:lnTo>
                    <a:pt x="7699" y="1744"/>
                  </a:lnTo>
                  <a:lnTo>
                    <a:pt x="0" y="6089"/>
                  </a:lnTo>
                  <a:lnTo>
                    <a:pt x="0" y="14740"/>
                  </a:lnTo>
                  <a:lnTo>
                    <a:pt x="1186" y="14072"/>
                  </a:lnTo>
                  <a:lnTo>
                    <a:pt x="1770" y="13745"/>
                  </a:lnTo>
                  <a:lnTo>
                    <a:pt x="4078" y="12448"/>
                  </a:lnTo>
                  <a:lnTo>
                    <a:pt x="10544" y="8816"/>
                  </a:lnTo>
                  <a:lnTo>
                    <a:pt x="10544" y="3585"/>
                  </a:lnTo>
                  <a:lnTo>
                    <a:pt x="10542" y="3585"/>
                  </a:lnTo>
                  <a:lnTo>
                    <a:pt x="8802" y="2458"/>
                  </a:lnTo>
                  <a:lnTo>
                    <a:pt x="8531" y="2282"/>
                  </a:lnTo>
                  <a:lnTo>
                    <a:pt x="7714" y="1754"/>
                  </a:lnTo>
                  <a:lnTo>
                    <a:pt x="8531" y="1284"/>
                  </a:lnTo>
                  <a:lnTo>
                    <a:pt x="7087" y="449"/>
                  </a:lnTo>
                  <a:lnTo>
                    <a:pt x="6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3"/>
            <p:cNvSpPr/>
            <p:nvPr/>
          </p:nvSpPr>
          <p:spPr>
            <a:xfrm flipH="1">
              <a:off x="8295012" y="1917074"/>
              <a:ext cx="131008" cy="399491"/>
            </a:xfrm>
            <a:custGeom>
              <a:avLst/>
              <a:gdLst/>
              <a:ahLst/>
              <a:cxnLst/>
              <a:rect l="l" t="t" r="r" b="b"/>
              <a:pathLst>
                <a:path w="3505" h="10688" extrusionOk="0">
                  <a:moveTo>
                    <a:pt x="547" y="808"/>
                  </a:moveTo>
                  <a:lnTo>
                    <a:pt x="3057" y="2257"/>
                  </a:lnTo>
                  <a:lnTo>
                    <a:pt x="3057" y="9809"/>
                  </a:lnTo>
                  <a:lnTo>
                    <a:pt x="2705" y="10036"/>
                  </a:lnTo>
                  <a:lnTo>
                    <a:pt x="195" y="8587"/>
                  </a:lnTo>
                  <a:lnTo>
                    <a:pt x="195" y="1037"/>
                  </a:lnTo>
                  <a:lnTo>
                    <a:pt x="547" y="808"/>
                  </a:lnTo>
                  <a:close/>
                  <a:moveTo>
                    <a:pt x="1" y="0"/>
                  </a:moveTo>
                  <a:lnTo>
                    <a:pt x="1" y="8665"/>
                  </a:lnTo>
                  <a:lnTo>
                    <a:pt x="3504" y="10688"/>
                  </a:lnTo>
                  <a:lnTo>
                    <a:pt x="3504" y="202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3"/>
            <p:cNvSpPr/>
            <p:nvPr/>
          </p:nvSpPr>
          <p:spPr>
            <a:xfrm flipH="1">
              <a:off x="8311719" y="1947275"/>
              <a:ext cx="107049" cy="62645"/>
            </a:xfrm>
            <a:custGeom>
              <a:avLst/>
              <a:gdLst/>
              <a:ahLst/>
              <a:cxnLst/>
              <a:rect l="l" t="t" r="r" b="b"/>
              <a:pathLst>
                <a:path w="2864" h="1676" extrusionOk="0">
                  <a:moveTo>
                    <a:pt x="353" y="0"/>
                  </a:moveTo>
                  <a:lnTo>
                    <a:pt x="1" y="227"/>
                  </a:lnTo>
                  <a:lnTo>
                    <a:pt x="2511" y="1676"/>
                  </a:lnTo>
                  <a:lnTo>
                    <a:pt x="2863" y="1449"/>
                  </a:lnTo>
                  <a:lnTo>
                    <a:pt x="3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3"/>
            <p:cNvSpPr/>
            <p:nvPr/>
          </p:nvSpPr>
          <p:spPr>
            <a:xfrm flipH="1">
              <a:off x="8324914" y="1955760"/>
              <a:ext cx="93855" cy="336435"/>
            </a:xfrm>
            <a:custGeom>
              <a:avLst/>
              <a:gdLst/>
              <a:ahLst/>
              <a:cxnLst/>
              <a:rect l="l" t="t" r="r" b="b"/>
              <a:pathLst>
                <a:path w="2511" h="9001" extrusionOk="0">
                  <a:moveTo>
                    <a:pt x="211" y="5111"/>
                  </a:moveTo>
                  <a:lnTo>
                    <a:pt x="2176" y="6247"/>
                  </a:lnTo>
                  <a:lnTo>
                    <a:pt x="2176" y="8592"/>
                  </a:lnTo>
                  <a:lnTo>
                    <a:pt x="211" y="7456"/>
                  </a:lnTo>
                  <a:lnTo>
                    <a:pt x="211" y="5111"/>
                  </a:lnTo>
                  <a:close/>
                  <a:moveTo>
                    <a:pt x="1" y="0"/>
                  </a:moveTo>
                  <a:lnTo>
                    <a:pt x="1" y="7550"/>
                  </a:lnTo>
                  <a:lnTo>
                    <a:pt x="2511" y="9001"/>
                  </a:lnTo>
                  <a:lnTo>
                    <a:pt x="2511" y="1449"/>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3"/>
            <p:cNvSpPr/>
            <p:nvPr/>
          </p:nvSpPr>
          <p:spPr>
            <a:xfrm flipH="1">
              <a:off x="8337398" y="2146796"/>
              <a:ext cx="73522" cy="130111"/>
            </a:xfrm>
            <a:custGeom>
              <a:avLst/>
              <a:gdLst/>
              <a:ahLst/>
              <a:cxnLst/>
              <a:rect l="l" t="t" r="r" b="b"/>
              <a:pathLst>
                <a:path w="1967" h="3481" extrusionOk="0">
                  <a:moveTo>
                    <a:pt x="321" y="893"/>
                  </a:moveTo>
                  <a:lnTo>
                    <a:pt x="544" y="1484"/>
                  </a:lnTo>
                  <a:lnTo>
                    <a:pt x="398" y="1553"/>
                  </a:lnTo>
                  <a:cubicBezTo>
                    <a:pt x="381" y="1564"/>
                    <a:pt x="362" y="1569"/>
                    <a:pt x="341" y="1569"/>
                  </a:cubicBezTo>
                  <a:cubicBezTo>
                    <a:pt x="316" y="1569"/>
                    <a:pt x="288" y="1561"/>
                    <a:pt x="259" y="1545"/>
                  </a:cubicBezTo>
                  <a:cubicBezTo>
                    <a:pt x="145" y="1479"/>
                    <a:pt x="52" y="1302"/>
                    <a:pt x="52" y="1149"/>
                  </a:cubicBezTo>
                  <a:cubicBezTo>
                    <a:pt x="54" y="1053"/>
                    <a:pt x="90" y="990"/>
                    <a:pt x="147" y="974"/>
                  </a:cubicBezTo>
                  <a:lnTo>
                    <a:pt x="145" y="974"/>
                  </a:lnTo>
                  <a:lnTo>
                    <a:pt x="321" y="893"/>
                  </a:lnTo>
                  <a:close/>
                  <a:moveTo>
                    <a:pt x="920" y="1255"/>
                  </a:moveTo>
                  <a:lnTo>
                    <a:pt x="1145" y="1846"/>
                  </a:lnTo>
                  <a:lnTo>
                    <a:pt x="998" y="1916"/>
                  </a:lnTo>
                  <a:cubicBezTo>
                    <a:pt x="981" y="1926"/>
                    <a:pt x="962" y="1931"/>
                    <a:pt x="942" y="1931"/>
                  </a:cubicBezTo>
                  <a:cubicBezTo>
                    <a:pt x="917" y="1931"/>
                    <a:pt x="889" y="1923"/>
                    <a:pt x="860" y="1906"/>
                  </a:cubicBezTo>
                  <a:cubicBezTo>
                    <a:pt x="746" y="1841"/>
                    <a:pt x="653" y="1664"/>
                    <a:pt x="653" y="1512"/>
                  </a:cubicBezTo>
                  <a:cubicBezTo>
                    <a:pt x="653" y="1416"/>
                    <a:pt x="691" y="1353"/>
                    <a:pt x="746" y="1336"/>
                  </a:cubicBezTo>
                  <a:lnTo>
                    <a:pt x="920" y="1255"/>
                  </a:lnTo>
                  <a:close/>
                  <a:moveTo>
                    <a:pt x="321" y="1765"/>
                  </a:moveTo>
                  <a:lnTo>
                    <a:pt x="544" y="2355"/>
                  </a:lnTo>
                  <a:lnTo>
                    <a:pt x="397" y="2424"/>
                  </a:lnTo>
                  <a:cubicBezTo>
                    <a:pt x="381" y="2435"/>
                    <a:pt x="362" y="2440"/>
                    <a:pt x="342" y="2440"/>
                  </a:cubicBezTo>
                  <a:cubicBezTo>
                    <a:pt x="317" y="2440"/>
                    <a:pt x="290" y="2432"/>
                    <a:pt x="261" y="2416"/>
                  </a:cubicBezTo>
                  <a:lnTo>
                    <a:pt x="259" y="2416"/>
                  </a:lnTo>
                  <a:cubicBezTo>
                    <a:pt x="145" y="2350"/>
                    <a:pt x="52" y="2173"/>
                    <a:pt x="52" y="2022"/>
                  </a:cubicBezTo>
                  <a:cubicBezTo>
                    <a:pt x="52" y="1926"/>
                    <a:pt x="89" y="1863"/>
                    <a:pt x="145" y="1845"/>
                  </a:cubicBezTo>
                  <a:lnTo>
                    <a:pt x="321" y="1765"/>
                  </a:lnTo>
                  <a:close/>
                  <a:moveTo>
                    <a:pt x="920" y="2128"/>
                  </a:moveTo>
                  <a:lnTo>
                    <a:pt x="1143" y="2717"/>
                  </a:lnTo>
                  <a:lnTo>
                    <a:pt x="998" y="2787"/>
                  </a:lnTo>
                  <a:cubicBezTo>
                    <a:pt x="982" y="2797"/>
                    <a:pt x="963" y="2803"/>
                    <a:pt x="942" y="2803"/>
                  </a:cubicBezTo>
                  <a:cubicBezTo>
                    <a:pt x="917" y="2803"/>
                    <a:pt x="889" y="2795"/>
                    <a:pt x="860" y="2779"/>
                  </a:cubicBezTo>
                  <a:cubicBezTo>
                    <a:pt x="746" y="2712"/>
                    <a:pt x="653" y="2535"/>
                    <a:pt x="653" y="2385"/>
                  </a:cubicBezTo>
                  <a:cubicBezTo>
                    <a:pt x="653" y="2289"/>
                    <a:pt x="690" y="2226"/>
                    <a:pt x="744" y="2207"/>
                  </a:cubicBezTo>
                  <a:lnTo>
                    <a:pt x="920" y="2128"/>
                  </a:lnTo>
                  <a:close/>
                  <a:moveTo>
                    <a:pt x="1" y="0"/>
                  </a:moveTo>
                  <a:lnTo>
                    <a:pt x="1" y="2345"/>
                  </a:lnTo>
                  <a:lnTo>
                    <a:pt x="1966" y="3481"/>
                  </a:lnTo>
                  <a:lnTo>
                    <a:pt x="1966" y="1136"/>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3"/>
            <p:cNvSpPr/>
            <p:nvPr/>
          </p:nvSpPr>
          <p:spPr>
            <a:xfrm flipH="1">
              <a:off x="8151445" y="1787598"/>
              <a:ext cx="104171" cy="67691"/>
            </a:xfrm>
            <a:custGeom>
              <a:avLst/>
              <a:gdLst/>
              <a:ahLst/>
              <a:cxnLst/>
              <a:rect l="l" t="t" r="r" b="b"/>
              <a:pathLst>
                <a:path w="2787" h="1811" extrusionOk="0">
                  <a:moveTo>
                    <a:pt x="2687" y="1"/>
                  </a:moveTo>
                  <a:lnTo>
                    <a:pt x="142" y="1469"/>
                  </a:lnTo>
                  <a:lnTo>
                    <a:pt x="0" y="1810"/>
                  </a:lnTo>
                  <a:lnTo>
                    <a:pt x="2787" y="254"/>
                  </a:lnTo>
                  <a:lnTo>
                    <a:pt x="26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3"/>
            <p:cNvSpPr/>
            <p:nvPr/>
          </p:nvSpPr>
          <p:spPr>
            <a:xfrm flipH="1">
              <a:off x="8007242" y="1768910"/>
              <a:ext cx="418815" cy="223816"/>
            </a:xfrm>
            <a:custGeom>
              <a:avLst/>
              <a:gdLst/>
              <a:ahLst/>
              <a:cxnLst/>
              <a:rect l="l" t="t" r="r" b="b"/>
              <a:pathLst>
                <a:path w="11205" h="5988" extrusionOk="0">
                  <a:moveTo>
                    <a:pt x="8395" y="1"/>
                  </a:moveTo>
                  <a:lnTo>
                    <a:pt x="8787" y="703"/>
                  </a:lnTo>
                  <a:lnTo>
                    <a:pt x="9971" y="1395"/>
                  </a:lnTo>
                  <a:lnTo>
                    <a:pt x="3125" y="5258"/>
                  </a:lnTo>
                  <a:lnTo>
                    <a:pt x="1235" y="4168"/>
                  </a:lnTo>
                  <a:lnTo>
                    <a:pt x="2386" y="3524"/>
                  </a:lnTo>
                  <a:lnTo>
                    <a:pt x="2929" y="2340"/>
                  </a:lnTo>
                  <a:lnTo>
                    <a:pt x="0" y="3964"/>
                  </a:lnTo>
                  <a:lnTo>
                    <a:pt x="3505" y="5988"/>
                  </a:lnTo>
                  <a:lnTo>
                    <a:pt x="11204" y="1643"/>
                  </a:lnTo>
                  <a:lnTo>
                    <a:pt x="9012" y="362"/>
                  </a:lnTo>
                  <a:lnTo>
                    <a:pt x="83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p:nvPr/>
          </p:nvSpPr>
          <p:spPr>
            <a:xfrm flipH="1">
              <a:off x="8053366" y="1795149"/>
              <a:ext cx="326530" cy="170292"/>
            </a:xfrm>
            <a:custGeom>
              <a:avLst/>
              <a:gdLst/>
              <a:ahLst/>
              <a:cxnLst/>
              <a:rect l="l" t="t" r="r" b="b"/>
              <a:pathLst>
                <a:path w="8736" h="4556" extrusionOk="0">
                  <a:moveTo>
                    <a:pt x="7552" y="1"/>
                  </a:moveTo>
                  <a:lnTo>
                    <a:pt x="7883" y="592"/>
                  </a:lnTo>
                  <a:lnTo>
                    <a:pt x="7201" y="984"/>
                  </a:lnTo>
                  <a:lnTo>
                    <a:pt x="6269" y="448"/>
                  </a:lnTo>
                  <a:lnTo>
                    <a:pt x="6112" y="52"/>
                  </a:lnTo>
                  <a:lnTo>
                    <a:pt x="3325" y="1608"/>
                  </a:lnTo>
                  <a:lnTo>
                    <a:pt x="2431" y="3739"/>
                  </a:lnTo>
                  <a:lnTo>
                    <a:pt x="1721" y="4148"/>
                  </a:lnTo>
                  <a:lnTo>
                    <a:pt x="789" y="3612"/>
                  </a:lnTo>
                  <a:lnTo>
                    <a:pt x="1151" y="2822"/>
                  </a:lnTo>
                  <a:lnTo>
                    <a:pt x="0" y="3466"/>
                  </a:lnTo>
                  <a:lnTo>
                    <a:pt x="1890" y="4556"/>
                  </a:lnTo>
                  <a:lnTo>
                    <a:pt x="8736" y="693"/>
                  </a:lnTo>
                  <a:lnTo>
                    <a:pt x="7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3"/>
            <p:cNvSpPr/>
            <p:nvPr/>
          </p:nvSpPr>
          <p:spPr>
            <a:xfrm flipH="1">
              <a:off x="8092762" y="1922195"/>
              <a:ext cx="172572" cy="260334"/>
            </a:xfrm>
            <a:custGeom>
              <a:avLst/>
              <a:gdLst/>
              <a:ahLst/>
              <a:cxnLst/>
              <a:rect l="l" t="t" r="r" b="b"/>
              <a:pathLst>
                <a:path w="4617" h="6965" extrusionOk="0">
                  <a:moveTo>
                    <a:pt x="4232" y="0"/>
                  </a:moveTo>
                  <a:cubicBezTo>
                    <a:pt x="4149" y="0"/>
                    <a:pt x="4057" y="27"/>
                    <a:pt x="3961" y="82"/>
                  </a:cubicBezTo>
                  <a:lnTo>
                    <a:pt x="689" y="1971"/>
                  </a:lnTo>
                  <a:cubicBezTo>
                    <a:pt x="310" y="2190"/>
                    <a:pt x="0" y="2782"/>
                    <a:pt x="0" y="3286"/>
                  </a:cubicBezTo>
                  <a:lnTo>
                    <a:pt x="0" y="6299"/>
                  </a:lnTo>
                  <a:cubicBezTo>
                    <a:pt x="0" y="6587"/>
                    <a:pt x="101" y="6788"/>
                    <a:pt x="258" y="6865"/>
                  </a:cubicBezTo>
                  <a:lnTo>
                    <a:pt x="402" y="6965"/>
                  </a:lnTo>
                  <a:cubicBezTo>
                    <a:pt x="278" y="6869"/>
                    <a:pt x="202" y="6685"/>
                    <a:pt x="202" y="6435"/>
                  </a:cubicBezTo>
                  <a:lnTo>
                    <a:pt x="202" y="3422"/>
                  </a:lnTo>
                  <a:cubicBezTo>
                    <a:pt x="202" y="2917"/>
                    <a:pt x="512" y="2324"/>
                    <a:pt x="889" y="2105"/>
                  </a:cubicBezTo>
                  <a:lnTo>
                    <a:pt x="4161" y="216"/>
                  </a:lnTo>
                  <a:cubicBezTo>
                    <a:pt x="4258" y="161"/>
                    <a:pt x="4350" y="135"/>
                    <a:pt x="4433" y="135"/>
                  </a:cubicBezTo>
                  <a:cubicBezTo>
                    <a:pt x="4501" y="135"/>
                    <a:pt x="4562" y="152"/>
                    <a:pt x="4616" y="185"/>
                  </a:cubicBezTo>
                  <a:lnTo>
                    <a:pt x="4442" y="69"/>
                  </a:lnTo>
                  <a:cubicBezTo>
                    <a:pt x="4382" y="24"/>
                    <a:pt x="4311" y="0"/>
                    <a:pt x="423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3"/>
            <p:cNvSpPr/>
            <p:nvPr/>
          </p:nvSpPr>
          <p:spPr>
            <a:xfrm flipH="1">
              <a:off x="8084053" y="1927241"/>
              <a:ext cx="173731" cy="257980"/>
            </a:xfrm>
            <a:custGeom>
              <a:avLst/>
              <a:gdLst/>
              <a:ahLst/>
              <a:cxnLst/>
              <a:rect l="l" t="t" r="r" b="b"/>
              <a:pathLst>
                <a:path w="4648" h="6902" extrusionOk="0">
                  <a:moveTo>
                    <a:pt x="4076" y="753"/>
                  </a:moveTo>
                  <a:lnTo>
                    <a:pt x="4076" y="3684"/>
                  </a:lnTo>
                  <a:lnTo>
                    <a:pt x="2813" y="4414"/>
                  </a:lnTo>
                  <a:lnTo>
                    <a:pt x="2813" y="1482"/>
                  </a:lnTo>
                  <a:lnTo>
                    <a:pt x="4076" y="753"/>
                  </a:lnTo>
                  <a:close/>
                  <a:moveTo>
                    <a:pt x="2461" y="1685"/>
                  </a:moveTo>
                  <a:lnTo>
                    <a:pt x="2461" y="4618"/>
                  </a:lnTo>
                  <a:lnTo>
                    <a:pt x="571" y="5707"/>
                  </a:lnTo>
                  <a:lnTo>
                    <a:pt x="571" y="2777"/>
                  </a:lnTo>
                  <a:lnTo>
                    <a:pt x="2461" y="1685"/>
                  </a:lnTo>
                  <a:close/>
                  <a:moveTo>
                    <a:pt x="4232" y="0"/>
                  </a:moveTo>
                  <a:cubicBezTo>
                    <a:pt x="4148" y="0"/>
                    <a:pt x="4057" y="26"/>
                    <a:pt x="3961" y="81"/>
                  </a:cubicBezTo>
                  <a:lnTo>
                    <a:pt x="687" y="1970"/>
                  </a:lnTo>
                  <a:cubicBezTo>
                    <a:pt x="310" y="2189"/>
                    <a:pt x="0" y="2782"/>
                    <a:pt x="0" y="3287"/>
                  </a:cubicBezTo>
                  <a:lnTo>
                    <a:pt x="0" y="6300"/>
                  </a:lnTo>
                  <a:cubicBezTo>
                    <a:pt x="0" y="6550"/>
                    <a:pt x="76" y="6734"/>
                    <a:pt x="200" y="6830"/>
                  </a:cubicBezTo>
                  <a:cubicBezTo>
                    <a:pt x="261" y="6877"/>
                    <a:pt x="334" y="6902"/>
                    <a:pt x="415" y="6902"/>
                  </a:cubicBezTo>
                  <a:cubicBezTo>
                    <a:pt x="499" y="6902"/>
                    <a:pt x="591" y="6875"/>
                    <a:pt x="687" y="6820"/>
                  </a:cubicBezTo>
                  <a:lnTo>
                    <a:pt x="3959" y="4931"/>
                  </a:lnTo>
                  <a:cubicBezTo>
                    <a:pt x="4338" y="4712"/>
                    <a:pt x="4648" y="4119"/>
                    <a:pt x="4648" y="3616"/>
                  </a:cubicBezTo>
                  <a:lnTo>
                    <a:pt x="4648" y="603"/>
                  </a:lnTo>
                  <a:cubicBezTo>
                    <a:pt x="4648" y="329"/>
                    <a:pt x="4558" y="136"/>
                    <a:pt x="4416" y="50"/>
                  </a:cubicBezTo>
                  <a:cubicBezTo>
                    <a:pt x="4361" y="17"/>
                    <a:pt x="4299" y="0"/>
                    <a:pt x="423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3"/>
            <p:cNvSpPr/>
            <p:nvPr/>
          </p:nvSpPr>
          <p:spPr>
            <a:xfrm flipH="1">
              <a:off x="8000365" y="1856261"/>
              <a:ext cx="283733" cy="417432"/>
            </a:xfrm>
            <a:custGeom>
              <a:avLst/>
              <a:gdLst/>
              <a:ahLst/>
              <a:cxnLst/>
              <a:rect l="l" t="t" r="r" b="b"/>
              <a:pathLst>
                <a:path w="7591" h="11168" extrusionOk="0">
                  <a:moveTo>
                    <a:pt x="6827" y="200"/>
                  </a:moveTo>
                  <a:cubicBezTo>
                    <a:pt x="6908" y="200"/>
                    <a:pt x="6988" y="220"/>
                    <a:pt x="7059" y="260"/>
                  </a:cubicBezTo>
                  <a:cubicBezTo>
                    <a:pt x="7269" y="382"/>
                    <a:pt x="7388" y="672"/>
                    <a:pt x="7388" y="1058"/>
                  </a:cubicBezTo>
                  <a:lnTo>
                    <a:pt x="7388" y="5844"/>
                  </a:lnTo>
                  <a:cubicBezTo>
                    <a:pt x="7388" y="6604"/>
                    <a:pt x="6910" y="7522"/>
                    <a:pt x="6345" y="7848"/>
                  </a:cubicBezTo>
                  <a:lnTo>
                    <a:pt x="1145" y="10848"/>
                  </a:lnTo>
                  <a:cubicBezTo>
                    <a:pt x="1012" y="10926"/>
                    <a:pt x="883" y="10965"/>
                    <a:pt x="765" y="10965"/>
                  </a:cubicBezTo>
                  <a:cubicBezTo>
                    <a:pt x="680" y="10965"/>
                    <a:pt x="602" y="10945"/>
                    <a:pt x="532" y="10904"/>
                  </a:cubicBezTo>
                  <a:cubicBezTo>
                    <a:pt x="322" y="10785"/>
                    <a:pt x="202" y="10495"/>
                    <a:pt x="202" y="10110"/>
                  </a:cubicBezTo>
                  <a:lnTo>
                    <a:pt x="202" y="5321"/>
                  </a:lnTo>
                  <a:cubicBezTo>
                    <a:pt x="202" y="4561"/>
                    <a:pt x="679" y="3646"/>
                    <a:pt x="1246" y="3318"/>
                  </a:cubicBezTo>
                  <a:lnTo>
                    <a:pt x="6444" y="318"/>
                  </a:lnTo>
                  <a:cubicBezTo>
                    <a:pt x="6579" y="240"/>
                    <a:pt x="6709" y="200"/>
                    <a:pt x="6827" y="200"/>
                  </a:cubicBezTo>
                  <a:close/>
                  <a:moveTo>
                    <a:pt x="6828" y="0"/>
                  </a:moveTo>
                  <a:cubicBezTo>
                    <a:pt x="6675" y="0"/>
                    <a:pt x="6510" y="49"/>
                    <a:pt x="6345" y="144"/>
                  </a:cubicBezTo>
                  <a:lnTo>
                    <a:pt x="1145" y="3144"/>
                  </a:lnTo>
                  <a:cubicBezTo>
                    <a:pt x="514" y="3508"/>
                    <a:pt x="0" y="4487"/>
                    <a:pt x="0" y="5323"/>
                  </a:cubicBezTo>
                  <a:lnTo>
                    <a:pt x="0" y="10110"/>
                  </a:lnTo>
                  <a:cubicBezTo>
                    <a:pt x="0" y="10568"/>
                    <a:pt x="158" y="10922"/>
                    <a:pt x="431" y="11080"/>
                  </a:cubicBezTo>
                  <a:cubicBezTo>
                    <a:pt x="529" y="11138"/>
                    <a:pt x="640" y="11168"/>
                    <a:pt x="754" y="11168"/>
                  </a:cubicBezTo>
                  <a:cubicBezTo>
                    <a:pt x="758" y="11168"/>
                    <a:pt x="761" y="11168"/>
                    <a:pt x="764" y="11168"/>
                  </a:cubicBezTo>
                  <a:cubicBezTo>
                    <a:pt x="916" y="11168"/>
                    <a:pt x="1080" y="11120"/>
                    <a:pt x="1246" y="11025"/>
                  </a:cubicBezTo>
                  <a:lnTo>
                    <a:pt x="6444" y="8023"/>
                  </a:lnTo>
                  <a:cubicBezTo>
                    <a:pt x="7075" y="7659"/>
                    <a:pt x="7589" y="6681"/>
                    <a:pt x="7589" y="5844"/>
                  </a:cubicBezTo>
                  <a:lnTo>
                    <a:pt x="7590" y="1058"/>
                  </a:lnTo>
                  <a:cubicBezTo>
                    <a:pt x="7590" y="599"/>
                    <a:pt x="7433" y="245"/>
                    <a:pt x="7160" y="88"/>
                  </a:cubicBezTo>
                  <a:cubicBezTo>
                    <a:pt x="7059" y="29"/>
                    <a:pt x="6947" y="0"/>
                    <a:pt x="68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3"/>
            <p:cNvSpPr/>
            <p:nvPr/>
          </p:nvSpPr>
          <p:spPr>
            <a:xfrm flipH="1">
              <a:off x="8165723" y="1990222"/>
              <a:ext cx="70718" cy="150370"/>
            </a:xfrm>
            <a:custGeom>
              <a:avLst/>
              <a:gdLst/>
              <a:ahLst/>
              <a:cxnLst/>
              <a:rect l="l" t="t" r="r" b="b"/>
              <a:pathLst>
                <a:path w="1892" h="4023" extrusionOk="0">
                  <a:moveTo>
                    <a:pt x="1891" y="0"/>
                  </a:moveTo>
                  <a:lnTo>
                    <a:pt x="0" y="1092"/>
                  </a:lnTo>
                  <a:lnTo>
                    <a:pt x="0" y="4022"/>
                  </a:lnTo>
                  <a:lnTo>
                    <a:pt x="1891" y="2933"/>
                  </a:lnTo>
                  <a:lnTo>
                    <a:pt x="189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3"/>
            <p:cNvSpPr/>
            <p:nvPr/>
          </p:nvSpPr>
          <p:spPr>
            <a:xfrm flipH="1">
              <a:off x="8105396" y="1955386"/>
              <a:ext cx="47245" cy="136876"/>
            </a:xfrm>
            <a:custGeom>
              <a:avLst/>
              <a:gdLst/>
              <a:ahLst/>
              <a:cxnLst/>
              <a:rect l="l" t="t" r="r" b="b"/>
              <a:pathLst>
                <a:path w="1264" h="3662" extrusionOk="0">
                  <a:moveTo>
                    <a:pt x="1263" y="0"/>
                  </a:moveTo>
                  <a:lnTo>
                    <a:pt x="0" y="729"/>
                  </a:lnTo>
                  <a:lnTo>
                    <a:pt x="0" y="3661"/>
                  </a:lnTo>
                  <a:lnTo>
                    <a:pt x="1263" y="2931"/>
                  </a:lnTo>
                  <a:lnTo>
                    <a:pt x="1263"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3"/>
            <p:cNvSpPr/>
            <p:nvPr/>
          </p:nvSpPr>
          <p:spPr>
            <a:xfrm flipH="1">
              <a:off x="8311719" y="2001435"/>
              <a:ext cx="13232" cy="290760"/>
            </a:xfrm>
            <a:custGeom>
              <a:avLst/>
              <a:gdLst/>
              <a:ahLst/>
              <a:cxnLst/>
              <a:rect l="l" t="t" r="r" b="b"/>
              <a:pathLst>
                <a:path w="354" h="7779" extrusionOk="0">
                  <a:moveTo>
                    <a:pt x="353" y="0"/>
                  </a:moveTo>
                  <a:lnTo>
                    <a:pt x="1" y="227"/>
                  </a:lnTo>
                  <a:lnTo>
                    <a:pt x="1" y="7779"/>
                  </a:lnTo>
                  <a:lnTo>
                    <a:pt x="353" y="7552"/>
                  </a:lnTo>
                  <a:lnTo>
                    <a:pt x="3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3"/>
            <p:cNvSpPr/>
            <p:nvPr/>
          </p:nvSpPr>
          <p:spPr>
            <a:xfrm flipH="1">
              <a:off x="7919555" y="1926680"/>
              <a:ext cx="61935" cy="36294"/>
            </a:xfrm>
            <a:custGeom>
              <a:avLst/>
              <a:gdLst/>
              <a:ahLst/>
              <a:cxnLst/>
              <a:rect l="l" t="t" r="r" b="b"/>
              <a:pathLst>
                <a:path w="1657" h="971" extrusionOk="0">
                  <a:moveTo>
                    <a:pt x="1453" y="0"/>
                  </a:moveTo>
                  <a:lnTo>
                    <a:pt x="1" y="840"/>
                  </a:lnTo>
                  <a:lnTo>
                    <a:pt x="204" y="970"/>
                  </a:lnTo>
                  <a:lnTo>
                    <a:pt x="1657" y="133"/>
                  </a:lnTo>
                  <a:lnTo>
                    <a:pt x="1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3"/>
            <p:cNvSpPr/>
            <p:nvPr/>
          </p:nvSpPr>
          <p:spPr>
            <a:xfrm flipH="1">
              <a:off x="7919555" y="1931614"/>
              <a:ext cx="54310" cy="194662"/>
            </a:xfrm>
            <a:custGeom>
              <a:avLst/>
              <a:gdLst/>
              <a:ahLst/>
              <a:cxnLst/>
              <a:rect l="l" t="t" r="r" b="b"/>
              <a:pathLst>
                <a:path w="1453" h="5208" extrusionOk="0">
                  <a:moveTo>
                    <a:pt x="1251" y="333"/>
                  </a:moveTo>
                  <a:lnTo>
                    <a:pt x="1251" y="1635"/>
                  </a:lnTo>
                  <a:lnTo>
                    <a:pt x="211" y="2234"/>
                  </a:lnTo>
                  <a:lnTo>
                    <a:pt x="211" y="933"/>
                  </a:lnTo>
                  <a:lnTo>
                    <a:pt x="1251" y="333"/>
                  </a:lnTo>
                  <a:close/>
                  <a:moveTo>
                    <a:pt x="1102" y="2029"/>
                  </a:moveTo>
                  <a:cubicBezTo>
                    <a:pt x="1176" y="2029"/>
                    <a:pt x="1227" y="2097"/>
                    <a:pt x="1227" y="2211"/>
                  </a:cubicBezTo>
                  <a:cubicBezTo>
                    <a:pt x="1227" y="2363"/>
                    <a:pt x="1135" y="2540"/>
                    <a:pt x="1020" y="2605"/>
                  </a:cubicBezTo>
                  <a:cubicBezTo>
                    <a:pt x="991" y="2622"/>
                    <a:pt x="964" y="2630"/>
                    <a:pt x="938" y="2630"/>
                  </a:cubicBezTo>
                  <a:cubicBezTo>
                    <a:pt x="865" y="2630"/>
                    <a:pt x="813" y="2562"/>
                    <a:pt x="813" y="2449"/>
                  </a:cubicBezTo>
                  <a:cubicBezTo>
                    <a:pt x="813" y="2297"/>
                    <a:pt x="906" y="2120"/>
                    <a:pt x="1020" y="2054"/>
                  </a:cubicBezTo>
                  <a:cubicBezTo>
                    <a:pt x="1049" y="2037"/>
                    <a:pt x="1077" y="2029"/>
                    <a:pt x="1102" y="2029"/>
                  </a:cubicBezTo>
                  <a:close/>
                  <a:moveTo>
                    <a:pt x="501" y="2398"/>
                  </a:moveTo>
                  <a:cubicBezTo>
                    <a:pt x="574" y="2398"/>
                    <a:pt x="625" y="2465"/>
                    <a:pt x="625" y="2578"/>
                  </a:cubicBezTo>
                  <a:cubicBezTo>
                    <a:pt x="625" y="2731"/>
                    <a:pt x="532" y="2908"/>
                    <a:pt x="418" y="2974"/>
                  </a:cubicBezTo>
                  <a:cubicBezTo>
                    <a:pt x="389" y="2990"/>
                    <a:pt x="362" y="2998"/>
                    <a:pt x="337" y="2998"/>
                  </a:cubicBezTo>
                  <a:cubicBezTo>
                    <a:pt x="263" y="2998"/>
                    <a:pt x="211" y="2931"/>
                    <a:pt x="211" y="2817"/>
                  </a:cubicBezTo>
                  <a:cubicBezTo>
                    <a:pt x="211" y="2665"/>
                    <a:pt x="303" y="2489"/>
                    <a:pt x="418" y="2423"/>
                  </a:cubicBezTo>
                  <a:cubicBezTo>
                    <a:pt x="447" y="2406"/>
                    <a:pt x="476" y="2398"/>
                    <a:pt x="501" y="2398"/>
                  </a:cubicBezTo>
                  <a:close/>
                  <a:moveTo>
                    <a:pt x="1102" y="2899"/>
                  </a:moveTo>
                  <a:cubicBezTo>
                    <a:pt x="1176" y="2899"/>
                    <a:pt x="1227" y="2966"/>
                    <a:pt x="1227" y="3080"/>
                  </a:cubicBezTo>
                  <a:cubicBezTo>
                    <a:pt x="1227" y="3231"/>
                    <a:pt x="1135" y="3410"/>
                    <a:pt x="1020" y="3474"/>
                  </a:cubicBezTo>
                  <a:cubicBezTo>
                    <a:pt x="991" y="3491"/>
                    <a:pt x="963" y="3499"/>
                    <a:pt x="938" y="3499"/>
                  </a:cubicBezTo>
                  <a:cubicBezTo>
                    <a:pt x="865" y="3499"/>
                    <a:pt x="813" y="3432"/>
                    <a:pt x="813" y="3319"/>
                  </a:cubicBezTo>
                  <a:cubicBezTo>
                    <a:pt x="813" y="3166"/>
                    <a:pt x="906" y="2989"/>
                    <a:pt x="1020" y="2923"/>
                  </a:cubicBezTo>
                  <a:cubicBezTo>
                    <a:pt x="1049" y="2906"/>
                    <a:pt x="1077" y="2899"/>
                    <a:pt x="1102" y="2899"/>
                  </a:cubicBezTo>
                  <a:close/>
                  <a:moveTo>
                    <a:pt x="500" y="3267"/>
                  </a:moveTo>
                  <a:cubicBezTo>
                    <a:pt x="574" y="3267"/>
                    <a:pt x="625" y="3335"/>
                    <a:pt x="625" y="3448"/>
                  </a:cubicBezTo>
                  <a:cubicBezTo>
                    <a:pt x="625" y="3600"/>
                    <a:pt x="532" y="3777"/>
                    <a:pt x="418" y="3843"/>
                  </a:cubicBezTo>
                  <a:cubicBezTo>
                    <a:pt x="389" y="3860"/>
                    <a:pt x="362" y="3867"/>
                    <a:pt x="337" y="3867"/>
                  </a:cubicBezTo>
                  <a:cubicBezTo>
                    <a:pt x="263" y="3867"/>
                    <a:pt x="211" y="3800"/>
                    <a:pt x="211" y="3686"/>
                  </a:cubicBezTo>
                  <a:cubicBezTo>
                    <a:pt x="211" y="3535"/>
                    <a:pt x="303" y="3358"/>
                    <a:pt x="418" y="3292"/>
                  </a:cubicBezTo>
                  <a:cubicBezTo>
                    <a:pt x="447" y="3275"/>
                    <a:pt x="475" y="3267"/>
                    <a:pt x="500" y="3267"/>
                  </a:cubicBezTo>
                  <a:close/>
                  <a:moveTo>
                    <a:pt x="1102" y="3768"/>
                  </a:moveTo>
                  <a:cubicBezTo>
                    <a:pt x="1175" y="3768"/>
                    <a:pt x="1226" y="3836"/>
                    <a:pt x="1226" y="3949"/>
                  </a:cubicBezTo>
                  <a:lnTo>
                    <a:pt x="1227" y="3949"/>
                  </a:lnTo>
                  <a:cubicBezTo>
                    <a:pt x="1227" y="4102"/>
                    <a:pt x="1135" y="4277"/>
                    <a:pt x="1020" y="4343"/>
                  </a:cubicBezTo>
                  <a:cubicBezTo>
                    <a:pt x="991" y="4360"/>
                    <a:pt x="963" y="4368"/>
                    <a:pt x="937" y="4368"/>
                  </a:cubicBezTo>
                  <a:cubicBezTo>
                    <a:pt x="864" y="4368"/>
                    <a:pt x="813" y="4301"/>
                    <a:pt x="813" y="4188"/>
                  </a:cubicBezTo>
                  <a:cubicBezTo>
                    <a:pt x="813" y="4035"/>
                    <a:pt x="906" y="3858"/>
                    <a:pt x="1020" y="3792"/>
                  </a:cubicBezTo>
                  <a:cubicBezTo>
                    <a:pt x="1049" y="3776"/>
                    <a:pt x="1077" y="3768"/>
                    <a:pt x="1102" y="3768"/>
                  </a:cubicBezTo>
                  <a:close/>
                  <a:moveTo>
                    <a:pt x="500" y="4136"/>
                  </a:moveTo>
                  <a:cubicBezTo>
                    <a:pt x="574" y="4136"/>
                    <a:pt x="625" y="4205"/>
                    <a:pt x="625" y="4317"/>
                  </a:cubicBezTo>
                  <a:cubicBezTo>
                    <a:pt x="625" y="4469"/>
                    <a:pt x="534" y="4646"/>
                    <a:pt x="418" y="4713"/>
                  </a:cubicBezTo>
                  <a:cubicBezTo>
                    <a:pt x="389" y="4729"/>
                    <a:pt x="361" y="4737"/>
                    <a:pt x="336" y="4737"/>
                  </a:cubicBezTo>
                  <a:cubicBezTo>
                    <a:pt x="262" y="4737"/>
                    <a:pt x="211" y="4669"/>
                    <a:pt x="211" y="4557"/>
                  </a:cubicBezTo>
                  <a:cubicBezTo>
                    <a:pt x="211" y="4405"/>
                    <a:pt x="303" y="4227"/>
                    <a:pt x="418" y="4161"/>
                  </a:cubicBezTo>
                  <a:cubicBezTo>
                    <a:pt x="447" y="4144"/>
                    <a:pt x="475" y="4136"/>
                    <a:pt x="500" y="4136"/>
                  </a:cubicBezTo>
                  <a:close/>
                  <a:moveTo>
                    <a:pt x="1453" y="1"/>
                  </a:moveTo>
                  <a:lnTo>
                    <a:pt x="0" y="838"/>
                  </a:lnTo>
                  <a:lnTo>
                    <a:pt x="0" y="5208"/>
                  </a:lnTo>
                  <a:lnTo>
                    <a:pt x="1453" y="4368"/>
                  </a:lnTo>
                  <a:lnTo>
                    <a:pt x="14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3"/>
            <p:cNvSpPr/>
            <p:nvPr/>
          </p:nvSpPr>
          <p:spPr>
            <a:xfrm flipH="1">
              <a:off x="7927105" y="1944061"/>
              <a:ext cx="38835" cy="71129"/>
            </a:xfrm>
            <a:custGeom>
              <a:avLst/>
              <a:gdLst/>
              <a:ahLst/>
              <a:cxnLst/>
              <a:rect l="l" t="t" r="r" b="b"/>
              <a:pathLst>
                <a:path w="1039" h="1903" extrusionOk="0">
                  <a:moveTo>
                    <a:pt x="1039" y="0"/>
                  </a:moveTo>
                  <a:lnTo>
                    <a:pt x="0" y="600"/>
                  </a:lnTo>
                  <a:lnTo>
                    <a:pt x="0" y="1903"/>
                  </a:lnTo>
                  <a:lnTo>
                    <a:pt x="1039" y="1302"/>
                  </a:lnTo>
                  <a:lnTo>
                    <a:pt x="10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3"/>
            <p:cNvSpPr/>
            <p:nvPr/>
          </p:nvSpPr>
          <p:spPr>
            <a:xfrm flipH="1">
              <a:off x="7973827" y="1958040"/>
              <a:ext cx="7662" cy="168236"/>
            </a:xfrm>
            <a:custGeom>
              <a:avLst/>
              <a:gdLst/>
              <a:ahLst/>
              <a:cxnLst/>
              <a:rect l="l" t="t" r="r" b="b"/>
              <a:pathLst>
                <a:path w="205" h="4501" extrusionOk="0">
                  <a:moveTo>
                    <a:pt x="1" y="1"/>
                  </a:moveTo>
                  <a:lnTo>
                    <a:pt x="1" y="4368"/>
                  </a:lnTo>
                  <a:lnTo>
                    <a:pt x="204" y="4501"/>
                  </a:lnTo>
                  <a:lnTo>
                    <a:pt x="204" y="13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3"/>
            <p:cNvSpPr/>
            <p:nvPr/>
          </p:nvSpPr>
          <p:spPr>
            <a:xfrm flipH="1">
              <a:off x="8110703" y="1774965"/>
              <a:ext cx="44479" cy="57001"/>
            </a:xfrm>
            <a:custGeom>
              <a:avLst/>
              <a:gdLst/>
              <a:ahLst/>
              <a:cxnLst/>
              <a:rect l="l" t="t" r="r" b="b"/>
              <a:pathLst>
                <a:path w="1190" h="1525" extrusionOk="0">
                  <a:moveTo>
                    <a:pt x="585" y="1"/>
                  </a:moveTo>
                  <a:lnTo>
                    <a:pt x="0" y="339"/>
                  </a:lnTo>
                  <a:lnTo>
                    <a:pt x="100" y="592"/>
                  </a:lnTo>
                  <a:lnTo>
                    <a:pt x="257" y="988"/>
                  </a:lnTo>
                  <a:lnTo>
                    <a:pt x="1189" y="1524"/>
                  </a:lnTo>
                  <a:lnTo>
                    <a:pt x="5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3"/>
            <p:cNvSpPr/>
            <p:nvPr/>
          </p:nvSpPr>
          <p:spPr>
            <a:xfrm flipH="1">
              <a:off x="8258382" y="1805427"/>
              <a:ext cx="92061" cy="144800"/>
            </a:xfrm>
            <a:custGeom>
              <a:avLst/>
              <a:gdLst/>
              <a:ahLst/>
              <a:cxnLst/>
              <a:rect l="l" t="t" r="r" b="b"/>
              <a:pathLst>
                <a:path w="2463" h="3874" extrusionOk="0">
                  <a:moveTo>
                    <a:pt x="1530" y="1"/>
                  </a:moveTo>
                  <a:lnTo>
                    <a:pt x="906" y="1363"/>
                  </a:lnTo>
                  <a:lnTo>
                    <a:pt x="363" y="2547"/>
                  </a:lnTo>
                  <a:lnTo>
                    <a:pt x="1" y="3337"/>
                  </a:lnTo>
                  <a:lnTo>
                    <a:pt x="933" y="3873"/>
                  </a:lnTo>
                  <a:lnTo>
                    <a:pt x="2463" y="537"/>
                  </a:lnTo>
                  <a:lnTo>
                    <a:pt x="15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3"/>
            <p:cNvSpPr/>
            <p:nvPr/>
          </p:nvSpPr>
          <p:spPr>
            <a:xfrm flipH="1">
              <a:off x="8085212" y="1747941"/>
              <a:ext cx="230395" cy="202287"/>
            </a:xfrm>
            <a:custGeom>
              <a:avLst/>
              <a:gdLst/>
              <a:ahLst/>
              <a:cxnLst/>
              <a:rect l="l" t="t" r="r" b="b"/>
              <a:pathLst>
                <a:path w="6164" h="5412" extrusionOk="0">
                  <a:moveTo>
                    <a:pt x="5125" y="0"/>
                  </a:moveTo>
                  <a:lnTo>
                    <a:pt x="1531" y="2075"/>
                  </a:lnTo>
                  <a:lnTo>
                    <a:pt x="1" y="5411"/>
                  </a:lnTo>
                  <a:lnTo>
                    <a:pt x="711" y="5002"/>
                  </a:lnTo>
                  <a:lnTo>
                    <a:pt x="1605" y="2871"/>
                  </a:lnTo>
                  <a:lnTo>
                    <a:pt x="1747" y="2530"/>
                  </a:lnTo>
                  <a:lnTo>
                    <a:pt x="4292" y="1062"/>
                  </a:lnTo>
                  <a:lnTo>
                    <a:pt x="4877" y="724"/>
                  </a:lnTo>
                  <a:lnTo>
                    <a:pt x="5481" y="2247"/>
                  </a:lnTo>
                  <a:lnTo>
                    <a:pt x="6163" y="1855"/>
                  </a:lnTo>
                  <a:lnTo>
                    <a:pt x="5832" y="1264"/>
                  </a:lnTo>
                  <a:lnTo>
                    <a:pt x="5440" y="562"/>
                  </a:lnTo>
                  <a:lnTo>
                    <a:pt x="51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3"/>
            <p:cNvSpPr/>
            <p:nvPr/>
          </p:nvSpPr>
          <p:spPr>
            <a:xfrm flipH="1">
              <a:off x="8124010" y="1727869"/>
              <a:ext cx="169245" cy="97667"/>
            </a:xfrm>
            <a:custGeom>
              <a:avLst/>
              <a:gdLst/>
              <a:ahLst/>
              <a:cxnLst/>
              <a:rect l="l" t="t" r="r" b="b"/>
              <a:pathLst>
                <a:path w="4528" h="2613" extrusionOk="0">
                  <a:moveTo>
                    <a:pt x="3595" y="1"/>
                  </a:moveTo>
                  <a:lnTo>
                    <a:pt x="0" y="2076"/>
                  </a:lnTo>
                  <a:lnTo>
                    <a:pt x="933" y="2612"/>
                  </a:lnTo>
                  <a:lnTo>
                    <a:pt x="4527" y="537"/>
                  </a:lnTo>
                  <a:lnTo>
                    <a:pt x="3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3"/>
            <p:cNvSpPr/>
            <p:nvPr/>
          </p:nvSpPr>
          <p:spPr>
            <a:xfrm flipH="1">
              <a:off x="7950503" y="2086207"/>
              <a:ext cx="15512" cy="22501"/>
            </a:xfrm>
            <a:custGeom>
              <a:avLst/>
              <a:gdLst/>
              <a:ahLst/>
              <a:cxnLst/>
              <a:rect l="l" t="t" r="r" b="b"/>
              <a:pathLst>
                <a:path w="415" h="602" extrusionOk="0">
                  <a:moveTo>
                    <a:pt x="290" y="0"/>
                  </a:moveTo>
                  <a:cubicBezTo>
                    <a:pt x="265" y="0"/>
                    <a:pt x="237" y="8"/>
                    <a:pt x="208" y="25"/>
                  </a:cubicBezTo>
                  <a:cubicBezTo>
                    <a:pt x="93" y="91"/>
                    <a:pt x="1" y="269"/>
                    <a:pt x="1" y="421"/>
                  </a:cubicBezTo>
                  <a:cubicBezTo>
                    <a:pt x="1" y="533"/>
                    <a:pt x="52" y="601"/>
                    <a:pt x="126" y="601"/>
                  </a:cubicBezTo>
                  <a:cubicBezTo>
                    <a:pt x="151" y="601"/>
                    <a:pt x="179" y="593"/>
                    <a:pt x="208" y="577"/>
                  </a:cubicBezTo>
                  <a:cubicBezTo>
                    <a:pt x="322" y="510"/>
                    <a:pt x="415" y="333"/>
                    <a:pt x="415" y="181"/>
                  </a:cubicBezTo>
                  <a:cubicBezTo>
                    <a:pt x="415" y="6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3"/>
            <p:cNvSpPr/>
            <p:nvPr/>
          </p:nvSpPr>
          <p:spPr>
            <a:xfrm flipH="1">
              <a:off x="7950503" y="2053689"/>
              <a:ext cx="15512" cy="22501"/>
            </a:xfrm>
            <a:custGeom>
              <a:avLst/>
              <a:gdLst/>
              <a:ahLst/>
              <a:cxnLst/>
              <a:rect l="l" t="t" r="r" b="b"/>
              <a:pathLst>
                <a:path w="415" h="602" extrusionOk="0">
                  <a:moveTo>
                    <a:pt x="290" y="1"/>
                  </a:moveTo>
                  <a:cubicBezTo>
                    <a:pt x="265" y="1"/>
                    <a:pt x="237" y="9"/>
                    <a:pt x="208" y="26"/>
                  </a:cubicBezTo>
                  <a:cubicBezTo>
                    <a:pt x="93" y="92"/>
                    <a:pt x="1" y="269"/>
                    <a:pt x="1" y="420"/>
                  </a:cubicBezTo>
                  <a:cubicBezTo>
                    <a:pt x="1" y="534"/>
                    <a:pt x="52" y="601"/>
                    <a:pt x="126" y="601"/>
                  </a:cubicBezTo>
                  <a:cubicBezTo>
                    <a:pt x="151" y="601"/>
                    <a:pt x="179" y="594"/>
                    <a:pt x="208" y="577"/>
                  </a:cubicBezTo>
                  <a:cubicBezTo>
                    <a:pt x="322" y="511"/>
                    <a:pt x="415" y="334"/>
                    <a:pt x="415" y="182"/>
                  </a:cubicBezTo>
                  <a:cubicBezTo>
                    <a:pt x="415" y="68"/>
                    <a:pt x="363" y="1"/>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3"/>
            <p:cNvSpPr/>
            <p:nvPr/>
          </p:nvSpPr>
          <p:spPr>
            <a:xfrm flipH="1">
              <a:off x="7950503" y="2021208"/>
              <a:ext cx="15512" cy="22501"/>
            </a:xfrm>
            <a:custGeom>
              <a:avLst/>
              <a:gdLst/>
              <a:ahLst/>
              <a:cxnLst/>
              <a:rect l="l" t="t" r="r" b="b"/>
              <a:pathLst>
                <a:path w="415" h="602" extrusionOk="0">
                  <a:moveTo>
                    <a:pt x="290" y="1"/>
                  </a:moveTo>
                  <a:cubicBezTo>
                    <a:pt x="265" y="1"/>
                    <a:pt x="237" y="9"/>
                    <a:pt x="208" y="26"/>
                  </a:cubicBezTo>
                  <a:cubicBezTo>
                    <a:pt x="93" y="92"/>
                    <a:pt x="1" y="269"/>
                    <a:pt x="1" y="420"/>
                  </a:cubicBezTo>
                  <a:cubicBezTo>
                    <a:pt x="1" y="534"/>
                    <a:pt x="52" y="601"/>
                    <a:pt x="126" y="601"/>
                  </a:cubicBezTo>
                  <a:cubicBezTo>
                    <a:pt x="151" y="601"/>
                    <a:pt x="179" y="593"/>
                    <a:pt x="208" y="577"/>
                  </a:cubicBezTo>
                  <a:cubicBezTo>
                    <a:pt x="322" y="511"/>
                    <a:pt x="415" y="334"/>
                    <a:pt x="415" y="181"/>
                  </a:cubicBezTo>
                  <a:cubicBezTo>
                    <a:pt x="415" y="68"/>
                    <a:pt x="363" y="1"/>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3"/>
            <p:cNvSpPr/>
            <p:nvPr/>
          </p:nvSpPr>
          <p:spPr>
            <a:xfrm flipH="1">
              <a:off x="7927965" y="2072452"/>
              <a:ext cx="15512" cy="22464"/>
            </a:xfrm>
            <a:custGeom>
              <a:avLst/>
              <a:gdLst/>
              <a:ahLst/>
              <a:cxnLst/>
              <a:rect l="l" t="t" r="r" b="b"/>
              <a:pathLst>
                <a:path w="415" h="601" extrusionOk="0">
                  <a:moveTo>
                    <a:pt x="290" y="1"/>
                  </a:moveTo>
                  <a:cubicBezTo>
                    <a:pt x="265" y="1"/>
                    <a:pt x="237" y="9"/>
                    <a:pt x="207" y="26"/>
                  </a:cubicBezTo>
                  <a:cubicBezTo>
                    <a:pt x="93" y="90"/>
                    <a:pt x="0" y="267"/>
                    <a:pt x="0" y="420"/>
                  </a:cubicBezTo>
                  <a:cubicBezTo>
                    <a:pt x="0" y="533"/>
                    <a:pt x="52" y="600"/>
                    <a:pt x="125" y="600"/>
                  </a:cubicBezTo>
                  <a:cubicBezTo>
                    <a:pt x="150" y="600"/>
                    <a:pt x="178" y="592"/>
                    <a:pt x="207" y="575"/>
                  </a:cubicBezTo>
                  <a:cubicBezTo>
                    <a:pt x="322" y="509"/>
                    <a:pt x="414" y="334"/>
                    <a:pt x="414" y="181"/>
                  </a:cubicBezTo>
                  <a:cubicBezTo>
                    <a:pt x="414" y="68"/>
                    <a:pt x="363" y="1"/>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flipH="1">
              <a:off x="7927965" y="2039934"/>
              <a:ext cx="15512" cy="22501"/>
            </a:xfrm>
            <a:custGeom>
              <a:avLst/>
              <a:gdLst/>
              <a:ahLst/>
              <a:cxnLst/>
              <a:rect l="l" t="t" r="r" b="b"/>
              <a:pathLst>
                <a:path w="415" h="602" extrusionOk="0">
                  <a:moveTo>
                    <a:pt x="289" y="1"/>
                  </a:moveTo>
                  <a:cubicBezTo>
                    <a:pt x="264" y="1"/>
                    <a:pt x="236" y="8"/>
                    <a:pt x="207" y="25"/>
                  </a:cubicBezTo>
                  <a:cubicBezTo>
                    <a:pt x="93" y="91"/>
                    <a:pt x="0" y="268"/>
                    <a:pt x="0" y="421"/>
                  </a:cubicBezTo>
                  <a:cubicBezTo>
                    <a:pt x="0" y="534"/>
                    <a:pt x="52" y="601"/>
                    <a:pt x="125" y="601"/>
                  </a:cubicBezTo>
                  <a:cubicBezTo>
                    <a:pt x="150" y="601"/>
                    <a:pt x="178" y="593"/>
                    <a:pt x="207" y="576"/>
                  </a:cubicBezTo>
                  <a:cubicBezTo>
                    <a:pt x="322" y="510"/>
                    <a:pt x="414" y="334"/>
                    <a:pt x="414" y="182"/>
                  </a:cubicBezTo>
                  <a:cubicBezTo>
                    <a:pt x="414" y="68"/>
                    <a:pt x="363" y="1"/>
                    <a:pt x="2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3"/>
            <p:cNvSpPr/>
            <p:nvPr/>
          </p:nvSpPr>
          <p:spPr>
            <a:xfrm flipH="1">
              <a:off x="7927965" y="2007453"/>
              <a:ext cx="15512" cy="22464"/>
            </a:xfrm>
            <a:custGeom>
              <a:avLst/>
              <a:gdLst/>
              <a:ahLst/>
              <a:cxnLst/>
              <a:rect l="l" t="t" r="r" b="b"/>
              <a:pathLst>
                <a:path w="415" h="601" extrusionOk="0">
                  <a:moveTo>
                    <a:pt x="289" y="0"/>
                  </a:moveTo>
                  <a:cubicBezTo>
                    <a:pt x="264" y="0"/>
                    <a:pt x="236" y="8"/>
                    <a:pt x="207" y="25"/>
                  </a:cubicBezTo>
                  <a:cubicBezTo>
                    <a:pt x="93" y="91"/>
                    <a:pt x="0" y="268"/>
                    <a:pt x="0" y="420"/>
                  </a:cubicBezTo>
                  <a:cubicBezTo>
                    <a:pt x="0" y="533"/>
                    <a:pt x="52" y="601"/>
                    <a:pt x="125" y="601"/>
                  </a:cubicBezTo>
                  <a:cubicBezTo>
                    <a:pt x="150" y="601"/>
                    <a:pt x="178" y="593"/>
                    <a:pt x="207" y="576"/>
                  </a:cubicBezTo>
                  <a:cubicBezTo>
                    <a:pt x="322" y="510"/>
                    <a:pt x="414" y="334"/>
                    <a:pt x="414" y="182"/>
                  </a:cubicBezTo>
                  <a:cubicBezTo>
                    <a:pt x="414" y="68"/>
                    <a:pt x="363" y="0"/>
                    <a:pt x="2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3"/>
            <p:cNvSpPr/>
            <p:nvPr/>
          </p:nvSpPr>
          <p:spPr>
            <a:xfrm flipH="1">
              <a:off x="8390511" y="2212767"/>
              <a:ext cx="14988" cy="24707"/>
            </a:xfrm>
            <a:custGeom>
              <a:avLst/>
              <a:gdLst/>
              <a:ahLst/>
              <a:cxnLst/>
              <a:rect l="l" t="t" r="r" b="b"/>
              <a:pathLst>
                <a:path w="401" h="661" extrusionOk="0">
                  <a:moveTo>
                    <a:pt x="176" y="0"/>
                  </a:moveTo>
                  <a:lnTo>
                    <a:pt x="0" y="80"/>
                  </a:lnTo>
                  <a:cubicBezTo>
                    <a:pt x="11" y="77"/>
                    <a:pt x="23" y="76"/>
                    <a:pt x="34" y="76"/>
                  </a:cubicBezTo>
                  <a:cubicBezTo>
                    <a:pt x="63" y="76"/>
                    <a:pt x="91" y="84"/>
                    <a:pt x="116" y="100"/>
                  </a:cubicBezTo>
                  <a:cubicBezTo>
                    <a:pt x="230" y="166"/>
                    <a:pt x="323" y="343"/>
                    <a:pt x="323" y="495"/>
                  </a:cubicBezTo>
                  <a:cubicBezTo>
                    <a:pt x="323" y="576"/>
                    <a:pt x="296" y="633"/>
                    <a:pt x="255" y="661"/>
                  </a:cubicBezTo>
                  <a:lnTo>
                    <a:pt x="401" y="591"/>
                  </a:lnTo>
                  <a:lnTo>
                    <a:pt x="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flipH="1">
              <a:off x="8393427" y="2215571"/>
              <a:ext cx="15512" cy="22464"/>
            </a:xfrm>
            <a:custGeom>
              <a:avLst/>
              <a:gdLst/>
              <a:ahLst/>
              <a:cxnLst/>
              <a:rect l="l" t="t" r="r" b="b"/>
              <a:pathLst>
                <a:path w="415" h="601" extrusionOk="0">
                  <a:moveTo>
                    <a:pt x="127" y="1"/>
                  </a:moveTo>
                  <a:cubicBezTo>
                    <a:pt x="116" y="1"/>
                    <a:pt x="104" y="2"/>
                    <a:pt x="94" y="5"/>
                  </a:cubicBezTo>
                  <a:cubicBezTo>
                    <a:pt x="37" y="21"/>
                    <a:pt x="1" y="84"/>
                    <a:pt x="1" y="180"/>
                  </a:cubicBezTo>
                  <a:cubicBezTo>
                    <a:pt x="1" y="333"/>
                    <a:pt x="94" y="510"/>
                    <a:pt x="208" y="574"/>
                  </a:cubicBezTo>
                  <a:cubicBezTo>
                    <a:pt x="237" y="592"/>
                    <a:pt x="265" y="600"/>
                    <a:pt x="290" y="600"/>
                  </a:cubicBezTo>
                  <a:cubicBezTo>
                    <a:pt x="310" y="600"/>
                    <a:pt x="329" y="595"/>
                    <a:pt x="345" y="584"/>
                  </a:cubicBezTo>
                  <a:cubicBezTo>
                    <a:pt x="388" y="558"/>
                    <a:pt x="415" y="501"/>
                    <a:pt x="415" y="420"/>
                  </a:cubicBezTo>
                  <a:cubicBezTo>
                    <a:pt x="415" y="268"/>
                    <a:pt x="322" y="91"/>
                    <a:pt x="208" y="25"/>
                  </a:cubicBezTo>
                  <a:cubicBezTo>
                    <a:pt x="183" y="9"/>
                    <a:pt x="155" y="1"/>
                    <a:pt x="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3"/>
            <p:cNvSpPr/>
            <p:nvPr/>
          </p:nvSpPr>
          <p:spPr>
            <a:xfrm flipH="1">
              <a:off x="8368085" y="2226298"/>
              <a:ext cx="14951" cy="24744"/>
            </a:xfrm>
            <a:custGeom>
              <a:avLst/>
              <a:gdLst/>
              <a:ahLst/>
              <a:cxnLst/>
              <a:rect l="l" t="t" r="r" b="b"/>
              <a:pathLst>
                <a:path w="400" h="662" extrusionOk="0">
                  <a:moveTo>
                    <a:pt x="176" y="1"/>
                  </a:moveTo>
                  <a:lnTo>
                    <a:pt x="0" y="80"/>
                  </a:lnTo>
                  <a:cubicBezTo>
                    <a:pt x="12" y="77"/>
                    <a:pt x="24" y="76"/>
                    <a:pt x="36" y="76"/>
                  </a:cubicBezTo>
                  <a:cubicBezTo>
                    <a:pt x="64" y="76"/>
                    <a:pt x="91" y="84"/>
                    <a:pt x="114" y="100"/>
                  </a:cubicBezTo>
                  <a:cubicBezTo>
                    <a:pt x="229" y="166"/>
                    <a:pt x="321" y="344"/>
                    <a:pt x="321" y="496"/>
                  </a:cubicBezTo>
                  <a:cubicBezTo>
                    <a:pt x="321" y="577"/>
                    <a:pt x="295" y="635"/>
                    <a:pt x="253" y="662"/>
                  </a:cubicBezTo>
                  <a:lnTo>
                    <a:pt x="399" y="590"/>
                  </a:lnTo>
                  <a:lnTo>
                    <a:pt x="1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3"/>
            <p:cNvSpPr/>
            <p:nvPr/>
          </p:nvSpPr>
          <p:spPr>
            <a:xfrm flipH="1">
              <a:off x="8371000" y="2229139"/>
              <a:ext cx="15512" cy="22426"/>
            </a:xfrm>
            <a:custGeom>
              <a:avLst/>
              <a:gdLst/>
              <a:ahLst/>
              <a:cxnLst/>
              <a:rect l="l" t="t" r="r" b="b"/>
              <a:pathLst>
                <a:path w="415" h="600" extrusionOk="0">
                  <a:moveTo>
                    <a:pt x="126" y="0"/>
                  </a:moveTo>
                  <a:cubicBezTo>
                    <a:pt x="115" y="0"/>
                    <a:pt x="104" y="2"/>
                    <a:pt x="93" y="4"/>
                  </a:cubicBezTo>
                  <a:cubicBezTo>
                    <a:pt x="37" y="23"/>
                    <a:pt x="0" y="86"/>
                    <a:pt x="0" y="182"/>
                  </a:cubicBezTo>
                  <a:cubicBezTo>
                    <a:pt x="0" y="332"/>
                    <a:pt x="93" y="509"/>
                    <a:pt x="207" y="576"/>
                  </a:cubicBezTo>
                  <a:cubicBezTo>
                    <a:pt x="236" y="592"/>
                    <a:pt x="264" y="600"/>
                    <a:pt x="289" y="600"/>
                  </a:cubicBezTo>
                  <a:cubicBezTo>
                    <a:pt x="309" y="600"/>
                    <a:pt x="328" y="594"/>
                    <a:pt x="345" y="584"/>
                  </a:cubicBezTo>
                  <a:cubicBezTo>
                    <a:pt x="388" y="559"/>
                    <a:pt x="414" y="501"/>
                    <a:pt x="414" y="420"/>
                  </a:cubicBezTo>
                  <a:cubicBezTo>
                    <a:pt x="414" y="268"/>
                    <a:pt x="322" y="90"/>
                    <a:pt x="207" y="24"/>
                  </a:cubicBezTo>
                  <a:cubicBezTo>
                    <a:pt x="184" y="9"/>
                    <a:pt x="155"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flipH="1">
              <a:off x="8390511" y="2180137"/>
              <a:ext cx="14988" cy="24744"/>
            </a:xfrm>
            <a:custGeom>
              <a:avLst/>
              <a:gdLst/>
              <a:ahLst/>
              <a:cxnLst/>
              <a:rect l="l" t="t" r="r" b="b"/>
              <a:pathLst>
                <a:path w="401" h="662" extrusionOk="0">
                  <a:moveTo>
                    <a:pt x="176" y="1"/>
                  </a:moveTo>
                  <a:lnTo>
                    <a:pt x="0" y="82"/>
                  </a:lnTo>
                  <a:cubicBezTo>
                    <a:pt x="12" y="79"/>
                    <a:pt x="24" y="77"/>
                    <a:pt x="36" y="77"/>
                  </a:cubicBezTo>
                  <a:cubicBezTo>
                    <a:pt x="64" y="77"/>
                    <a:pt x="92" y="86"/>
                    <a:pt x="116" y="102"/>
                  </a:cubicBezTo>
                  <a:cubicBezTo>
                    <a:pt x="230" y="168"/>
                    <a:pt x="323" y="343"/>
                    <a:pt x="323" y="496"/>
                  </a:cubicBezTo>
                  <a:cubicBezTo>
                    <a:pt x="323" y="577"/>
                    <a:pt x="296" y="635"/>
                    <a:pt x="255" y="661"/>
                  </a:cubicBezTo>
                  <a:lnTo>
                    <a:pt x="401" y="592"/>
                  </a:lnTo>
                  <a:lnTo>
                    <a:pt x="1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3"/>
            <p:cNvSpPr/>
            <p:nvPr/>
          </p:nvSpPr>
          <p:spPr>
            <a:xfrm flipH="1">
              <a:off x="8393427" y="2182978"/>
              <a:ext cx="15512" cy="22501"/>
            </a:xfrm>
            <a:custGeom>
              <a:avLst/>
              <a:gdLst/>
              <a:ahLst/>
              <a:cxnLst/>
              <a:rect l="l" t="t" r="r" b="b"/>
              <a:pathLst>
                <a:path w="415" h="602" extrusionOk="0">
                  <a:moveTo>
                    <a:pt x="126" y="0"/>
                  </a:moveTo>
                  <a:cubicBezTo>
                    <a:pt x="114" y="0"/>
                    <a:pt x="103" y="1"/>
                    <a:pt x="92" y="4"/>
                  </a:cubicBezTo>
                  <a:cubicBezTo>
                    <a:pt x="37" y="22"/>
                    <a:pt x="1" y="85"/>
                    <a:pt x="1" y="180"/>
                  </a:cubicBezTo>
                  <a:cubicBezTo>
                    <a:pt x="1" y="334"/>
                    <a:pt x="94" y="511"/>
                    <a:pt x="208" y="577"/>
                  </a:cubicBezTo>
                  <a:cubicBezTo>
                    <a:pt x="237" y="593"/>
                    <a:pt x="264" y="601"/>
                    <a:pt x="289" y="601"/>
                  </a:cubicBezTo>
                  <a:cubicBezTo>
                    <a:pt x="310" y="601"/>
                    <a:pt x="329" y="596"/>
                    <a:pt x="345" y="585"/>
                  </a:cubicBezTo>
                  <a:cubicBezTo>
                    <a:pt x="387" y="559"/>
                    <a:pt x="415" y="503"/>
                    <a:pt x="415" y="420"/>
                  </a:cubicBezTo>
                  <a:cubicBezTo>
                    <a:pt x="415" y="267"/>
                    <a:pt x="322" y="90"/>
                    <a:pt x="208" y="26"/>
                  </a:cubicBezTo>
                  <a:cubicBezTo>
                    <a:pt x="183" y="9"/>
                    <a:pt x="154"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3"/>
            <p:cNvSpPr/>
            <p:nvPr/>
          </p:nvSpPr>
          <p:spPr>
            <a:xfrm flipH="1">
              <a:off x="8368085" y="2193705"/>
              <a:ext cx="14951" cy="24781"/>
            </a:xfrm>
            <a:custGeom>
              <a:avLst/>
              <a:gdLst/>
              <a:ahLst/>
              <a:cxnLst/>
              <a:rect l="l" t="t" r="r" b="b"/>
              <a:pathLst>
                <a:path w="400" h="663" extrusionOk="0">
                  <a:moveTo>
                    <a:pt x="176" y="0"/>
                  </a:moveTo>
                  <a:lnTo>
                    <a:pt x="0" y="81"/>
                  </a:lnTo>
                  <a:cubicBezTo>
                    <a:pt x="12" y="79"/>
                    <a:pt x="24" y="77"/>
                    <a:pt x="36" y="77"/>
                  </a:cubicBezTo>
                  <a:cubicBezTo>
                    <a:pt x="64" y="77"/>
                    <a:pt x="91" y="85"/>
                    <a:pt x="114" y="101"/>
                  </a:cubicBezTo>
                  <a:cubicBezTo>
                    <a:pt x="229" y="168"/>
                    <a:pt x="321" y="345"/>
                    <a:pt x="321" y="497"/>
                  </a:cubicBezTo>
                  <a:cubicBezTo>
                    <a:pt x="321" y="578"/>
                    <a:pt x="295" y="634"/>
                    <a:pt x="253" y="663"/>
                  </a:cubicBezTo>
                  <a:lnTo>
                    <a:pt x="399" y="591"/>
                  </a:lnTo>
                  <a:lnTo>
                    <a:pt x="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flipH="1">
              <a:off x="8371000" y="2196508"/>
              <a:ext cx="15512" cy="22501"/>
            </a:xfrm>
            <a:custGeom>
              <a:avLst/>
              <a:gdLst/>
              <a:ahLst/>
              <a:cxnLst/>
              <a:rect l="l" t="t" r="r" b="b"/>
              <a:pathLst>
                <a:path w="415" h="602" extrusionOk="0">
                  <a:moveTo>
                    <a:pt x="127" y="1"/>
                  </a:moveTo>
                  <a:cubicBezTo>
                    <a:pt x="116" y="1"/>
                    <a:pt x="104" y="2"/>
                    <a:pt x="93" y="5"/>
                  </a:cubicBezTo>
                  <a:cubicBezTo>
                    <a:pt x="37" y="21"/>
                    <a:pt x="0" y="86"/>
                    <a:pt x="0" y="180"/>
                  </a:cubicBezTo>
                  <a:cubicBezTo>
                    <a:pt x="0" y="334"/>
                    <a:pt x="93" y="511"/>
                    <a:pt x="207" y="576"/>
                  </a:cubicBezTo>
                  <a:cubicBezTo>
                    <a:pt x="236" y="593"/>
                    <a:pt x="264" y="601"/>
                    <a:pt x="289" y="601"/>
                  </a:cubicBezTo>
                  <a:cubicBezTo>
                    <a:pt x="309" y="601"/>
                    <a:pt x="328" y="596"/>
                    <a:pt x="345" y="586"/>
                  </a:cubicBezTo>
                  <a:cubicBezTo>
                    <a:pt x="386" y="559"/>
                    <a:pt x="414" y="503"/>
                    <a:pt x="414" y="420"/>
                  </a:cubicBezTo>
                  <a:cubicBezTo>
                    <a:pt x="414" y="268"/>
                    <a:pt x="322" y="91"/>
                    <a:pt x="207" y="25"/>
                  </a:cubicBezTo>
                  <a:cubicBezTo>
                    <a:pt x="184" y="9"/>
                    <a:pt x="156" y="1"/>
                    <a:pt x="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 1" descr="preencoded.png">
            <a:extLst>
              <a:ext uri="{FF2B5EF4-FFF2-40B4-BE49-F238E27FC236}">
                <a16:creationId xmlns:a16="http://schemas.microsoft.com/office/drawing/2014/main" id="{C22532D8-D1A7-8959-1049-AF23EA9C0A9E}"/>
              </a:ext>
            </a:extLst>
          </p:cNvPr>
          <p:cNvPicPr>
            <a:picLocks noChangeAspect="1"/>
          </p:cNvPicPr>
          <p:nvPr/>
        </p:nvPicPr>
        <p:blipFill>
          <a:blip r:embed="rId3"/>
          <a:stretch>
            <a:fillRect/>
          </a:stretch>
        </p:blipFill>
        <p:spPr>
          <a:xfrm>
            <a:off x="2605099" y="1528451"/>
            <a:ext cx="2869636" cy="1614203"/>
          </a:xfrm>
          <a:prstGeom prst="rect">
            <a:avLst/>
          </a:prstGeom>
        </p:spPr>
      </p:pic>
      <p:sp>
        <p:nvSpPr>
          <p:cNvPr id="12" name="TextBox 11">
            <a:extLst>
              <a:ext uri="{FF2B5EF4-FFF2-40B4-BE49-F238E27FC236}">
                <a16:creationId xmlns:a16="http://schemas.microsoft.com/office/drawing/2014/main" id="{8A9BD164-5B98-FAF4-4EDF-7A556665D25E}"/>
              </a:ext>
            </a:extLst>
          </p:cNvPr>
          <p:cNvSpPr txBox="1"/>
          <p:nvPr/>
        </p:nvSpPr>
        <p:spPr>
          <a:xfrm>
            <a:off x="1098855" y="3387162"/>
            <a:ext cx="6096615" cy="1169551"/>
          </a:xfrm>
          <a:prstGeom prst="rect">
            <a:avLst/>
          </a:prstGeom>
          <a:noFill/>
        </p:spPr>
        <p:txBody>
          <a:bodyPr wrap="square">
            <a:spAutoFit/>
          </a:bodyPr>
          <a:lstStyle/>
          <a:p>
            <a:r>
              <a:rPr lang="en-US" dirty="0"/>
              <a:t>TMKOC is a popular Indian sitcom that has been running for over 14 years. The show follows the lives of a group of families residing in a fictional housing society in Mumbai. It has gained widespread popularity for its relatable characters, humorous storylines, and focus on Indian family values.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5715000" y="0"/>
            <a:ext cx="3429000" cy="5143500"/>
          </a:xfrm>
          <a:prstGeom prst="rect">
            <a:avLst/>
          </a:prstGeom>
        </p:spPr>
      </p:pic>
      <p:pic>
        <p:nvPicPr>
          <p:cNvPr id="3" name="Image 1" descr="preencoded.png"/>
          <p:cNvPicPr>
            <a:picLocks noChangeAspect="1"/>
          </p:cNvPicPr>
          <p:nvPr/>
        </p:nvPicPr>
        <p:blipFill>
          <a:blip r:embed="rId4"/>
          <a:stretch>
            <a:fillRect/>
          </a:stretch>
        </p:blipFill>
        <p:spPr>
          <a:xfrm>
            <a:off x="6299002" y="149722"/>
            <a:ext cx="2260923" cy="4844058"/>
          </a:xfrm>
          <a:prstGeom prst="rect">
            <a:avLst/>
          </a:prstGeom>
        </p:spPr>
      </p:pic>
      <p:sp>
        <p:nvSpPr>
          <p:cNvPr id="4" name="Text 0"/>
          <p:cNvSpPr/>
          <p:nvPr/>
        </p:nvSpPr>
        <p:spPr>
          <a:xfrm>
            <a:off x="419324" y="524396"/>
            <a:ext cx="3798614" cy="352425"/>
          </a:xfrm>
          <a:prstGeom prst="rect">
            <a:avLst/>
          </a:prstGeom>
          <a:noFill/>
          <a:ln/>
        </p:spPr>
        <p:txBody>
          <a:bodyPr wrap="none" lIns="0" tIns="0" rIns="0" bIns="0" rtlCol="0" anchor="t"/>
          <a:lstStyle/>
          <a:p>
            <a:pPr>
              <a:lnSpc>
                <a:spcPts val="2750"/>
              </a:lnSpc>
            </a:pPr>
            <a:r>
              <a:rPr lang="en-US" sz="2219" b="1" spc="-67" dirty="0">
                <a:solidFill>
                  <a:srgbClr val="FFFFFF"/>
                </a:solidFill>
                <a:latin typeface="Overpass" pitchFamily="34" charset="0"/>
                <a:ea typeface="Overpass" pitchFamily="34" charset="-122"/>
                <a:cs typeface="Overpass" pitchFamily="34" charset="-120"/>
              </a:rPr>
              <a:t>Viewership Trends and Ratings</a:t>
            </a:r>
            <a:endParaRPr lang="en-US" sz="2219" dirty="0"/>
          </a:p>
        </p:txBody>
      </p:sp>
      <p:sp>
        <p:nvSpPr>
          <p:cNvPr id="5" name="Text 1"/>
          <p:cNvSpPr/>
          <p:nvPr/>
        </p:nvSpPr>
        <p:spPr>
          <a:xfrm>
            <a:off x="419323" y="1056531"/>
            <a:ext cx="4876354" cy="575072"/>
          </a:xfrm>
          <a:prstGeom prst="rect">
            <a:avLst/>
          </a:prstGeom>
          <a:noFill/>
          <a:ln/>
        </p:spPr>
        <p:txBody>
          <a:bodyPr wrap="square" lIns="0" tIns="0" rIns="0" bIns="0" rtlCol="0" anchor="t"/>
          <a:lstStyle/>
          <a:p>
            <a:pPr>
              <a:lnSpc>
                <a:spcPts val="1500"/>
              </a:lnSpc>
            </a:pPr>
            <a:r>
              <a:rPr lang="en-US" sz="938" dirty="0">
                <a:solidFill>
                  <a:srgbClr val="E5E0DF"/>
                </a:solidFill>
                <a:latin typeface="Overpass" pitchFamily="34" charset="0"/>
                <a:ea typeface="Overpass" pitchFamily="34" charset="-122"/>
                <a:cs typeface="Overpass" pitchFamily="34" charset="-120"/>
              </a:rPr>
              <a:t>TMKOC has consistently ranked among the top-rated shows in India. The show enjoys a large and loyal viewership base, with TRPs typically exceeding 2.5 points. This indicates a strong audience engagement and a preference for the show's content.</a:t>
            </a:r>
            <a:endParaRPr lang="en-US" sz="938" dirty="0"/>
          </a:p>
        </p:txBody>
      </p:sp>
      <p:sp>
        <p:nvSpPr>
          <p:cNvPr id="6" name="Shape 2"/>
          <p:cNvSpPr/>
          <p:nvPr/>
        </p:nvSpPr>
        <p:spPr>
          <a:xfrm>
            <a:off x="591889" y="1766367"/>
            <a:ext cx="14288" cy="2852663"/>
          </a:xfrm>
          <a:prstGeom prst="roundRect">
            <a:avLst>
              <a:gd name="adj" fmla="val 352227"/>
            </a:avLst>
          </a:prstGeom>
          <a:solidFill>
            <a:srgbClr val="971B55"/>
          </a:solidFill>
          <a:ln/>
        </p:spPr>
      </p:sp>
      <p:sp>
        <p:nvSpPr>
          <p:cNvPr id="7" name="Shape 3"/>
          <p:cNvSpPr/>
          <p:nvPr/>
        </p:nvSpPr>
        <p:spPr>
          <a:xfrm>
            <a:off x="719510" y="2028750"/>
            <a:ext cx="419323" cy="14288"/>
          </a:xfrm>
          <a:prstGeom prst="roundRect">
            <a:avLst>
              <a:gd name="adj" fmla="val 352227"/>
            </a:avLst>
          </a:prstGeom>
          <a:solidFill>
            <a:srgbClr val="971B55"/>
          </a:solidFill>
          <a:ln/>
        </p:spPr>
      </p:sp>
      <p:sp>
        <p:nvSpPr>
          <p:cNvPr id="8" name="Shape 4"/>
          <p:cNvSpPr/>
          <p:nvPr/>
        </p:nvSpPr>
        <p:spPr>
          <a:xfrm>
            <a:off x="464269" y="1901130"/>
            <a:ext cx="269528" cy="269528"/>
          </a:xfrm>
          <a:prstGeom prst="roundRect">
            <a:avLst>
              <a:gd name="adj" fmla="val 18671"/>
            </a:avLst>
          </a:prstGeom>
          <a:solidFill>
            <a:srgbClr val="7E023C"/>
          </a:solidFill>
          <a:ln w="7620">
            <a:solidFill>
              <a:srgbClr val="971B55"/>
            </a:solidFill>
            <a:prstDash val="solid"/>
          </a:ln>
        </p:spPr>
      </p:sp>
      <p:sp>
        <p:nvSpPr>
          <p:cNvPr id="9" name="Text 5"/>
          <p:cNvSpPr/>
          <p:nvPr/>
        </p:nvSpPr>
        <p:spPr>
          <a:xfrm>
            <a:off x="567705" y="1951286"/>
            <a:ext cx="62583" cy="169143"/>
          </a:xfrm>
          <a:prstGeom prst="rect">
            <a:avLst/>
          </a:prstGeom>
          <a:noFill/>
          <a:ln/>
        </p:spPr>
        <p:txBody>
          <a:bodyPr wrap="none" lIns="0" tIns="0" rIns="0" bIns="0" rtlCol="0" anchor="t"/>
          <a:lstStyle/>
          <a:p>
            <a:pPr algn="ctr">
              <a:lnSpc>
                <a:spcPts val="1313"/>
              </a:lnSpc>
            </a:pPr>
            <a:r>
              <a:rPr lang="en-US" sz="1313" b="1" spc="-40" dirty="0">
                <a:solidFill>
                  <a:srgbClr val="E5E0DF"/>
                </a:solidFill>
                <a:latin typeface="Overpass" pitchFamily="34" charset="0"/>
                <a:ea typeface="Overpass" pitchFamily="34" charset="-122"/>
                <a:cs typeface="Overpass" pitchFamily="34" charset="-120"/>
              </a:rPr>
              <a:t>1</a:t>
            </a:r>
            <a:endParaRPr lang="en-US" sz="1313" dirty="0"/>
          </a:p>
        </p:txBody>
      </p:sp>
      <p:sp>
        <p:nvSpPr>
          <p:cNvPr id="10" name="Text 6"/>
          <p:cNvSpPr/>
          <p:nvPr/>
        </p:nvSpPr>
        <p:spPr>
          <a:xfrm>
            <a:off x="1257970" y="1886174"/>
            <a:ext cx="1547068" cy="176138"/>
          </a:xfrm>
          <a:prstGeom prst="rect">
            <a:avLst/>
          </a:prstGeom>
          <a:noFill/>
          <a:ln/>
        </p:spPr>
        <p:txBody>
          <a:bodyPr wrap="none" lIns="0" tIns="0" rIns="0" bIns="0" rtlCol="0" anchor="t"/>
          <a:lstStyle/>
          <a:p>
            <a:pPr>
              <a:lnSpc>
                <a:spcPts val="1375"/>
              </a:lnSpc>
            </a:pPr>
            <a:r>
              <a:rPr lang="en-US" sz="1094" b="1" spc="-33" dirty="0">
                <a:solidFill>
                  <a:srgbClr val="E5E0DF"/>
                </a:solidFill>
                <a:latin typeface="Overpass" pitchFamily="34" charset="0"/>
                <a:ea typeface="Overpass" pitchFamily="34" charset="-122"/>
                <a:cs typeface="Overpass" pitchFamily="34" charset="-120"/>
              </a:rPr>
              <a:t>Initial Years (2008-2012)</a:t>
            </a:r>
            <a:endParaRPr lang="en-US" sz="1094" dirty="0"/>
          </a:p>
        </p:txBody>
      </p:sp>
      <p:sp>
        <p:nvSpPr>
          <p:cNvPr id="11" name="Text 7"/>
          <p:cNvSpPr/>
          <p:nvPr/>
        </p:nvSpPr>
        <p:spPr>
          <a:xfrm>
            <a:off x="1257970" y="2134196"/>
            <a:ext cx="4037707" cy="383381"/>
          </a:xfrm>
          <a:prstGeom prst="rect">
            <a:avLst/>
          </a:prstGeom>
          <a:noFill/>
          <a:ln/>
        </p:spPr>
        <p:txBody>
          <a:bodyPr wrap="square" lIns="0" tIns="0" rIns="0" bIns="0" rtlCol="0" anchor="t"/>
          <a:lstStyle/>
          <a:p>
            <a:pPr>
              <a:lnSpc>
                <a:spcPts val="1500"/>
              </a:lnSpc>
            </a:pPr>
            <a:r>
              <a:rPr lang="en-US" sz="938" dirty="0">
                <a:solidFill>
                  <a:srgbClr val="E5E0DF"/>
                </a:solidFill>
                <a:latin typeface="Overpass" pitchFamily="34" charset="0"/>
                <a:ea typeface="Overpass" pitchFamily="34" charset="-122"/>
                <a:cs typeface="Overpass" pitchFamily="34" charset="-120"/>
              </a:rPr>
              <a:t>The show gained popularity quickly, establishing itself as a consistent top-rated sitcom in the Indian television landscape.</a:t>
            </a:r>
            <a:endParaRPr lang="en-US" sz="938" dirty="0"/>
          </a:p>
        </p:txBody>
      </p:sp>
      <p:sp>
        <p:nvSpPr>
          <p:cNvPr id="12" name="Shape 8"/>
          <p:cNvSpPr/>
          <p:nvPr/>
        </p:nvSpPr>
        <p:spPr>
          <a:xfrm>
            <a:off x="719510" y="3019574"/>
            <a:ext cx="419323" cy="14288"/>
          </a:xfrm>
          <a:prstGeom prst="roundRect">
            <a:avLst>
              <a:gd name="adj" fmla="val 352227"/>
            </a:avLst>
          </a:prstGeom>
          <a:solidFill>
            <a:srgbClr val="971B55"/>
          </a:solidFill>
          <a:ln/>
        </p:spPr>
      </p:sp>
      <p:sp>
        <p:nvSpPr>
          <p:cNvPr id="13" name="Shape 9"/>
          <p:cNvSpPr/>
          <p:nvPr/>
        </p:nvSpPr>
        <p:spPr>
          <a:xfrm>
            <a:off x="464269" y="2891954"/>
            <a:ext cx="269528" cy="269528"/>
          </a:xfrm>
          <a:prstGeom prst="roundRect">
            <a:avLst>
              <a:gd name="adj" fmla="val 18671"/>
            </a:avLst>
          </a:prstGeom>
          <a:solidFill>
            <a:srgbClr val="7E023C"/>
          </a:solidFill>
          <a:ln w="7620">
            <a:solidFill>
              <a:srgbClr val="971B55"/>
            </a:solidFill>
            <a:prstDash val="solid"/>
          </a:ln>
        </p:spPr>
      </p:sp>
      <p:sp>
        <p:nvSpPr>
          <p:cNvPr id="14" name="Text 10"/>
          <p:cNvSpPr/>
          <p:nvPr/>
        </p:nvSpPr>
        <p:spPr>
          <a:xfrm>
            <a:off x="549846" y="2942109"/>
            <a:ext cx="98376" cy="169143"/>
          </a:xfrm>
          <a:prstGeom prst="rect">
            <a:avLst/>
          </a:prstGeom>
          <a:noFill/>
          <a:ln/>
        </p:spPr>
        <p:txBody>
          <a:bodyPr wrap="none" lIns="0" tIns="0" rIns="0" bIns="0" rtlCol="0" anchor="t"/>
          <a:lstStyle/>
          <a:p>
            <a:pPr algn="ctr">
              <a:lnSpc>
                <a:spcPts val="1313"/>
              </a:lnSpc>
            </a:pPr>
            <a:r>
              <a:rPr lang="en-US" sz="1313" b="1" spc="-40" dirty="0">
                <a:solidFill>
                  <a:srgbClr val="E5E0DF"/>
                </a:solidFill>
                <a:latin typeface="Overpass" pitchFamily="34" charset="0"/>
                <a:ea typeface="Overpass" pitchFamily="34" charset="-122"/>
                <a:cs typeface="Overpass" pitchFamily="34" charset="-120"/>
              </a:rPr>
              <a:t>2</a:t>
            </a:r>
            <a:endParaRPr lang="en-US" sz="1313" dirty="0"/>
          </a:p>
        </p:txBody>
      </p:sp>
      <p:sp>
        <p:nvSpPr>
          <p:cNvPr id="15" name="Text 11"/>
          <p:cNvSpPr/>
          <p:nvPr/>
        </p:nvSpPr>
        <p:spPr>
          <a:xfrm>
            <a:off x="1257970" y="2876997"/>
            <a:ext cx="1822773" cy="176138"/>
          </a:xfrm>
          <a:prstGeom prst="rect">
            <a:avLst/>
          </a:prstGeom>
          <a:noFill/>
          <a:ln/>
        </p:spPr>
        <p:txBody>
          <a:bodyPr wrap="none" lIns="0" tIns="0" rIns="0" bIns="0" rtlCol="0" anchor="t"/>
          <a:lstStyle/>
          <a:p>
            <a:pPr>
              <a:lnSpc>
                <a:spcPts val="1375"/>
              </a:lnSpc>
            </a:pPr>
            <a:r>
              <a:rPr lang="en-US" sz="1094" b="1" spc="-33" dirty="0">
                <a:solidFill>
                  <a:srgbClr val="E5E0DF"/>
                </a:solidFill>
                <a:latin typeface="Overpass" pitchFamily="34" charset="0"/>
                <a:ea typeface="Overpass" pitchFamily="34" charset="-122"/>
                <a:cs typeface="Overpass" pitchFamily="34" charset="-120"/>
              </a:rPr>
              <a:t>Growth and Peak (2013-2017)</a:t>
            </a:r>
            <a:endParaRPr lang="en-US" sz="1094" dirty="0"/>
          </a:p>
        </p:txBody>
      </p:sp>
      <p:sp>
        <p:nvSpPr>
          <p:cNvPr id="16" name="Text 12"/>
          <p:cNvSpPr/>
          <p:nvPr/>
        </p:nvSpPr>
        <p:spPr>
          <a:xfrm>
            <a:off x="1257970" y="3125019"/>
            <a:ext cx="4037707" cy="383381"/>
          </a:xfrm>
          <a:prstGeom prst="rect">
            <a:avLst/>
          </a:prstGeom>
          <a:noFill/>
          <a:ln/>
        </p:spPr>
        <p:txBody>
          <a:bodyPr wrap="square" lIns="0" tIns="0" rIns="0" bIns="0" rtlCol="0" anchor="t"/>
          <a:lstStyle/>
          <a:p>
            <a:pPr>
              <a:lnSpc>
                <a:spcPts val="1500"/>
              </a:lnSpc>
            </a:pPr>
            <a:r>
              <a:rPr lang="en-US" sz="938" dirty="0">
                <a:solidFill>
                  <a:srgbClr val="E5E0DF"/>
                </a:solidFill>
                <a:latin typeface="Overpass" pitchFamily="34" charset="0"/>
                <a:ea typeface="Overpass" pitchFamily="34" charset="-122"/>
                <a:cs typeface="Overpass" pitchFamily="34" charset="-120"/>
              </a:rPr>
              <a:t>During this period, TMKOC achieved its highest TRP ratings, cementing its position as a national phenomenon.</a:t>
            </a:r>
            <a:endParaRPr lang="en-US" sz="938" dirty="0"/>
          </a:p>
        </p:txBody>
      </p:sp>
      <p:sp>
        <p:nvSpPr>
          <p:cNvPr id="17" name="Shape 13"/>
          <p:cNvSpPr/>
          <p:nvPr/>
        </p:nvSpPr>
        <p:spPr>
          <a:xfrm>
            <a:off x="719510" y="4010397"/>
            <a:ext cx="419323" cy="14288"/>
          </a:xfrm>
          <a:prstGeom prst="roundRect">
            <a:avLst>
              <a:gd name="adj" fmla="val 352227"/>
            </a:avLst>
          </a:prstGeom>
          <a:solidFill>
            <a:srgbClr val="971B55"/>
          </a:solidFill>
          <a:ln/>
        </p:spPr>
      </p:sp>
      <p:sp>
        <p:nvSpPr>
          <p:cNvPr id="18" name="Shape 14"/>
          <p:cNvSpPr/>
          <p:nvPr/>
        </p:nvSpPr>
        <p:spPr>
          <a:xfrm>
            <a:off x="464269" y="3882777"/>
            <a:ext cx="269528" cy="269528"/>
          </a:xfrm>
          <a:prstGeom prst="roundRect">
            <a:avLst>
              <a:gd name="adj" fmla="val 18671"/>
            </a:avLst>
          </a:prstGeom>
          <a:solidFill>
            <a:srgbClr val="7E023C"/>
          </a:solidFill>
          <a:ln w="7620">
            <a:solidFill>
              <a:srgbClr val="971B55"/>
            </a:solidFill>
            <a:prstDash val="solid"/>
          </a:ln>
        </p:spPr>
      </p:sp>
      <p:sp>
        <p:nvSpPr>
          <p:cNvPr id="19" name="Text 15"/>
          <p:cNvSpPr/>
          <p:nvPr/>
        </p:nvSpPr>
        <p:spPr>
          <a:xfrm>
            <a:off x="550888" y="3932932"/>
            <a:ext cx="96292" cy="169143"/>
          </a:xfrm>
          <a:prstGeom prst="rect">
            <a:avLst/>
          </a:prstGeom>
          <a:noFill/>
          <a:ln/>
        </p:spPr>
        <p:txBody>
          <a:bodyPr wrap="none" lIns="0" tIns="0" rIns="0" bIns="0" rtlCol="0" anchor="t"/>
          <a:lstStyle/>
          <a:p>
            <a:pPr algn="ctr">
              <a:lnSpc>
                <a:spcPts val="1313"/>
              </a:lnSpc>
            </a:pPr>
            <a:r>
              <a:rPr lang="en-US" sz="1313" b="1" spc="-40" dirty="0">
                <a:solidFill>
                  <a:srgbClr val="E5E0DF"/>
                </a:solidFill>
                <a:latin typeface="Overpass" pitchFamily="34" charset="0"/>
                <a:ea typeface="Overpass" pitchFamily="34" charset="-122"/>
                <a:cs typeface="Overpass" pitchFamily="34" charset="-120"/>
              </a:rPr>
              <a:t>3</a:t>
            </a:r>
            <a:endParaRPr lang="en-US" sz="1313" dirty="0"/>
          </a:p>
        </p:txBody>
      </p:sp>
      <p:sp>
        <p:nvSpPr>
          <p:cNvPr id="20" name="Text 16"/>
          <p:cNvSpPr/>
          <p:nvPr/>
        </p:nvSpPr>
        <p:spPr>
          <a:xfrm>
            <a:off x="1257971" y="3867820"/>
            <a:ext cx="2265164" cy="176138"/>
          </a:xfrm>
          <a:prstGeom prst="rect">
            <a:avLst/>
          </a:prstGeom>
          <a:noFill/>
          <a:ln/>
        </p:spPr>
        <p:txBody>
          <a:bodyPr wrap="none" lIns="0" tIns="0" rIns="0" bIns="0" rtlCol="0" anchor="t"/>
          <a:lstStyle/>
          <a:p>
            <a:pPr>
              <a:lnSpc>
                <a:spcPts val="1375"/>
              </a:lnSpc>
            </a:pPr>
            <a:r>
              <a:rPr lang="en-US" sz="1094" b="1" spc="-33" dirty="0">
                <a:solidFill>
                  <a:srgbClr val="E5E0DF"/>
                </a:solidFill>
                <a:latin typeface="Overpass" pitchFamily="34" charset="0"/>
                <a:ea typeface="Overpass" pitchFamily="34" charset="-122"/>
                <a:cs typeface="Overpass" pitchFamily="34" charset="-120"/>
              </a:rPr>
              <a:t>Continued Popularity (2018-Present)</a:t>
            </a:r>
            <a:endParaRPr lang="en-US" sz="1094" dirty="0"/>
          </a:p>
        </p:txBody>
      </p:sp>
      <p:sp>
        <p:nvSpPr>
          <p:cNvPr id="21" name="Text 17"/>
          <p:cNvSpPr/>
          <p:nvPr/>
        </p:nvSpPr>
        <p:spPr>
          <a:xfrm>
            <a:off x="1257970" y="4115842"/>
            <a:ext cx="4037707" cy="383381"/>
          </a:xfrm>
          <a:prstGeom prst="rect">
            <a:avLst/>
          </a:prstGeom>
          <a:noFill/>
          <a:ln/>
        </p:spPr>
        <p:txBody>
          <a:bodyPr wrap="square" lIns="0" tIns="0" rIns="0" bIns="0" rtlCol="0" anchor="t"/>
          <a:lstStyle/>
          <a:p>
            <a:pPr>
              <a:lnSpc>
                <a:spcPts val="1500"/>
              </a:lnSpc>
            </a:pPr>
            <a:r>
              <a:rPr lang="en-US" sz="938" dirty="0">
                <a:solidFill>
                  <a:srgbClr val="E5E0DF"/>
                </a:solidFill>
                <a:latin typeface="Overpass" pitchFamily="34" charset="0"/>
                <a:ea typeface="Overpass" pitchFamily="34" charset="-122"/>
                <a:cs typeface="Overpass" pitchFamily="34" charset="-120"/>
              </a:rPr>
              <a:t>Despite facing competition from new shows, TMKOC has maintained its strong viewership base, indicating the show's enduring appeal.</a:t>
            </a:r>
            <a:endParaRPr lang="en-US" sz="938"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3429000" cy="5145658"/>
          </a:xfrm>
          <a:prstGeom prst="rect">
            <a:avLst/>
          </a:prstGeom>
        </p:spPr>
      </p:pic>
      <p:sp>
        <p:nvSpPr>
          <p:cNvPr id="4" name="Text 0"/>
          <p:cNvSpPr/>
          <p:nvPr/>
        </p:nvSpPr>
        <p:spPr>
          <a:xfrm>
            <a:off x="3947815" y="407640"/>
            <a:ext cx="3488011" cy="435918"/>
          </a:xfrm>
          <a:prstGeom prst="rect">
            <a:avLst/>
          </a:prstGeom>
          <a:noFill/>
          <a:ln/>
        </p:spPr>
        <p:txBody>
          <a:bodyPr wrap="none" lIns="0" tIns="0" rIns="0" bIns="0" rtlCol="0" anchor="t"/>
          <a:lstStyle/>
          <a:p>
            <a:pPr>
              <a:lnSpc>
                <a:spcPts val="3406"/>
              </a:lnSpc>
            </a:pPr>
            <a:r>
              <a:rPr lang="en-US" sz="2719" b="1" spc="-83" dirty="0">
                <a:solidFill>
                  <a:srgbClr val="FFFFFF"/>
                </a:solidFill>
                <a:latin typeface="Overpass" pitchFamily="34" charset="0"/>
                <a:ea typeface="Overpass" pitchFamily="34" charset="-122"/>
                <a:cs typeface="Overpass" pitchFamily="34" charset="-120"/>
              </a:rPr>
              <a:t>Demographic Analysis</a:t>
            </a:r>
            <a:endParaRPr lang="en-US" sz="2719" dirty="0"/>
          </a:p>
        </p:txBody>
      </p:sp>
      <p:sp>
        <p:nvSpPr>
          <p:cNvPr id="5" name="Text 1"/>
          <p:cNvSpPr/>
          <p:nvPr/>
        </p:nvSpPr>
        <p:spPr>
          <a:xfrm>
            <a:off x="3947815" y="1065907"/>
            <a:ext cx="4677370" cy="948631"/>
          </a:xfrm>
          <a:prstGeom prst="rect">
            <a:avLst/>
          </a:prstGeom>
          <a:noFill/>
          <a:ln/>
        </p:spPr>
        <p:txBody>
          <a:bodyPr wrap="square" lIns="0" tIns="0" rIns="0" bIns="0" rtlCol="0" anchor="t"/>
          <a:lstStyle/>
          <a:p>
            <a:pPr>
              <a:lnSpc>
                <a:spcPts val="1844"/>
              </a:lnSpc>
            </a:pPr>
            <a:r>
              <a:rPr lang="en-US" sz="1156" dirty="0">
                <a:solidFill>
                  <a:srgbClr val="E5E0DF"/>
                </a:solidFill>
                <a:latin typeface="Overpass" pitchFamily="34" charset="0"/>
                <a:ea typeface="Overpass" pitchFamily="34" charset="-122"/>
                <a:cs typeface="Overpass" pitchFamily="34" charset="-120"/>
              </a:rPr>
              <a:t>TMKOC's viewership spans across a wide demographic spectrum, catering to audiences of all ages, genders, and socioeconomic backgrounds. The show's appeal lies in its ability to resonate with the diverse experiences of the Indian population.</a:t>
            </a:r>
            <a:endParaRPr lang="en-US" sz="1156" dirty="0"/>
          </a:p>
        </p:txBody>
      </p:sp>
      <p:sp>
        <p:nvSpPr>
          <p:cNvPr id="6" name="Shape 2"/>
          <p:cNvSpPr/>
          <p:nvPr/>
        </p:nvSpPr>
        <p:spPr>
          <a:xfrm>
            <a:off x="3947815" y="2181300"/>
            <a:ext cx="4677370" cy="2556718"/>
          </a:xfrm>
          <a:prstGeom prst="roundRect">
            <a:avLst>
              <a:gd name="adj" fmla="val 2435"/>
            </a:avLst>
          </a:prstGeom>
          <a:noFill/>
          <a:ln w="7620">
            <a:solidFill>
              <a:srgbClr val="FFFFFF">
                <a:alpha val="24000"/>
              </a:srgbClr>
            </a:solidFill>
            <a:prstDash val="solid"/>
          </a:ln>
        </p:spPr>
      </p:sp>
      <p:sp>
        <p:nvSpPr>
          <p:cNvPr id="7" name="Shape 3"/>
          <p:cNvSpPr/>
          <p:nvPr/>
        </p:nvSpPr>
        <p:spPr>
          <a:xfrm>
            <a:off x="3952578" y="2186062"/>
            <a:ext cx="4667846" cy="424533"/>
          </a:xfrm>
          <a:prstGeom prst="rect">
            <a:avLst/>
          </a:prstGeom>
          <a:solidFill>
            <a:srgbClr val="FFFFFF">
              <a:alpha val="4000"/>
            </a:srgbClr>
          </a:solidFill>
          <a:ln/>
        </p:spPr>
      </p:sp>
      <p:sp>
        <p:nvSpPr>
          <p:cNvPr id="8" name="Text 4"/>
          <p:cNvSpPr/>
          <p:nvPr/>
        </p:nvSpPr>
        <p:spPr>
          <a:xfrm>
            <a:off x="4100810" y="2279749"/>
            <a:ext cx="2035076" cy="237158"/>
          </a:xfrm>
          <a:prstGeom prst="rect">
            <a:avLst/>
          </a:prstGeom>
          <a:noFill/>
          <a:ln/>
        </p:spPr>
        <p:txBody>
          <a:bodyPr wrap="none" lIns="0" tIns="0" rIns="0" bIns="0" rtlCol="0" anchor="t"/>
          <a:lstStyle/>
          <a:p>
            <a:pPr>
              <a:lnSpc>
                <a:spcPts val="1844"/>
              </a:lnSpc>
            </a:pPr>
            <a:r>
              <a:rPr lang="en-US" sz="1156" dirty="0">
                <a:solidFill>
                  <a:srgbClr val="E5E0DF"/>
                </a:solidFill>
                <a:latin typeface="Overpass" pitchFamily="34" charset="0"/>
                <a:ea typeface="Overpass" pitchFamily="34" charset="-122"/>
                <a:cs typeface="Overpass" pitchFamily="34" charset="-120"/>
              </a:rPr>
              <a:t>Age Group</a:t>
            </a:r>
            <a:endParaRPr lang="en-US" sz="1156" dirty="0"/>
          </a:p>
        </p:txBody>
      </p:sp>
      <p:sp>
        <p:nvSpPr>
          <p:cNvPr id="9" name="Text 5"/>
          <p:cNvSpPr/>
          <p:nvPr/>
        </p:nvSpPr>
        <p:spPr>
          <a:xfrm>
            <a:off x="6437115" y="2279749"/>
            <a:ext cx="2035076" cy="237158"/>
          </a:xfrm>
          <a:prstGeom prst="rect">
            <a:avLst/>
          </a:prstGeom>
          <a:noFill/>
          <a:ln/>
        </p:spPr>
        <p:txBody>
          <a:bodyPr wrap="none" lIns="0" tIns="0" rIns="0" bIns="0" rtlCol="0" anchor="t"/>
          <a:lstStyle/>
          <a:p>
            <a:pPr>
              <a:lnSpc>
                <a:spcPts val="1844"/>
              </a:lnSpc>
            </a:pPr>
            <a:r>
              <a:rPr lang="en-US" sz="1156" dirty="0">
                <a:solidFill>
                  <a:srgbClr val="E5E0DF"/>
                </a:solidFill>
                <a:latin typeface="Overpass" pitchFamily="34" charset="0"/>
                <a:ea typeface="Overpass" pitchFamily="34" charset="-122"/>
                <a:cs typeface="Overpass" pitchFamily="34" charset="-120"/>
              </a:rPr>
              <a:t>Viewership Share</a:t>
            </a:r>
            <a:endParaRPr lang="en-US" sz="1156" dirty="0"/>
          </a:p>
        </p:txBody>
      </p:sp>
      <p:sp>
        <p:nvSpPr>
          <p:cNvPr id="10" name="Shape 6"/>
          <p:cNvSpPr/>
          <p:nvPr/>
        </p:nvSpPr>
        <p:spPr>
          <a:xfrm>
            <a:off x="3952578" y="2610594"/>
            <a:ext cx="4667846" cy="424533"/>
          </a:xfrm>
          <a:prstGeom prst="rect">
            <a:avLst/>
          </a:prstGeom>
          <a:solidFill>
            <a:srgbClr val="000000">
              <a:alpha val="4000"/>
            </a:srgbClr>
          </a:solidFill>
          <a:ln/>
        </p:spPr>
      </p:sp>
      <p:sp>
        <p:nvSpPr>
          <p:cNvPr id="11" name="Text 7"/>
          <p:cNvSpPr/>
          <p:nvPr/>
        </p:nvSpPr>
        <p:spPr>
          <a:xfrm>
            <a:off x="4100810" y="2704281"/>
            <a:ext cx="2035076" cy="237158"/>
          </a:xfrm>
          <a:prstGeom prst="rect">
            <a:avLst/>
          </a:prstGeom>
          <a:noFill/>
          <a:ln/>
        </p:spPr>
        <p:txBody>
          <a:bodyPr wrap="none" lIns="0" tIns="0" rIns="0" bIns="0" rtlCol="0" anchor="t"/>
          <a:lstStyle/>
          <a:p>
            <a:pPr>
              <a:lnSpc>
                <a:spcPts val="1844"/>
              </a:lnSpc>
            </a:pPr>
            <a:r>
              <a:rPr lang="en-US" sz="1156" dirty="0">
                <a:solidFill>
                  <a:srgbClr val="E5E0DF"/>
                </a:solidFill>
                <a:latin typeface="Overpass" pitchFamily="34" charset="0"/>
                <a:ea typeface="Overpass" pitchFamily="34" charset="-122"/>
                <a:cs typeface="Overpass" pitchFamily="34" charset="-120"/>
              </a:rPr>
              <a:t>15-24</a:t>
            </a:r>
            <a:endParaRPr lang="en-US" sz="1156" dirty="0"/>
          </a:p>
        </p:txBody>
      </p:sp>
      <p:sp>
        <p:nvSpPr>
          <p:cNvPr id="12" name="Text 8"/>
          <p:cNvSpPr/>
          <p:nvPr/>
        </p:nvSpPr>
        <p:spPr>
          <a:xfrm>
            <a:off x="6437115" y="2704281"/>
            <a:ext cx="2035076" cy="237158"/>
          </a:xfrm>
          <a:prstGeom prst="rect">
            <a:avLst/>
          </a:prstGeom>
          <a:noFill/>
          <a:ln/>
        </p:spPr>
        <p:txBody>
          <a:bodyPr wrap="none" lIns="0" tIns="0" rIns="0" bIns="0" rtlCol="0" anchor="t"/>
          <a:lstStyle/>
          <a:p>
            <a:pPr>
              <a:lnSpc>
                <a:spcPts val="1844"/>
              </a:lnSpc>
            </a:pPr>
            <a:r>
              <a:rPr lang="en-US" sz="1156" dirty="0">
                <a:solidFill>
                  <a:srgbClr val="E5E0DF"/>
                </a:solidFill>
                <a:latin typeface="Overpass" pitchFamily="34" charset="0"/>
                <a:ea typeface="Overpass" pitchFamily="34" charset="-122"/>
                <a:cs typeface="Overpass" pitchFamily="34" charset="-120"/>
              </a:rPr>
              <a:t>25%</a:t>
            </a:r>
            <a:endParaRPr lang="en-US" sz="1156" dirty="0"/>
          </a:p>
        </p:txBody>
      </p:sp>
      <p:sp>
        <p:nvSpPr>
          <p:cNvPr id="13" name="Shape 9"/>
          <p:cNvSpPr/>
          <p:nvPr/>
        </p:nvSpPr>
        <p:spPr>
          <a:xfrm>
            <a:off x="3952578" y="3035126"/>
            <a:ext cx="4667846" cy="424533"/>
          </a:xfrm>
          <a:prstGeom prst="rect">
            <a:avLst/>
          </a:prstGeom>
          <a:solidFill>
            <a:srgbClr val="FFFFFF">
              <a:alpha val="4000"/>
            </a:srgbClr>
          </a:solidFill>
          <a:ln/>
        </p:spPr>
      </p:sp>
      <p:sp>
        <p:nvSpPr>
          <p:cNvPr id="14" name="Text 10"/>
          <p:cNvSpPr/>
          <p:nvPr/>
        </p:nvSpPr>
        <p:spPr>
          <a:xfrm>
            <a:off x="4100810" y="3128814"/>
            <a:ext cx="2035076" cy="237158"/>
          </a:xfrm>
          <a:prstGeom prst="rect">
            <a:avLst/>
          </a:prstGeom>
          <a:noFill/>
          <a:ln/>
        </p:spPr>
        <p:txBody>
          <a:bodyPr wrap="none" lIns="0" tIns="0" rIns="0" bIns="0" rtlCol="0" anchor="t"/>
          <a:lstStyle/>
          <a:p>
            <a:pPr>
              <a:lnSpc>
                <a:spcPts val="1844"/>
              </a:lnSpc>
            </a:pPr>
            <a:r>
              <a:rPr lang="en-US" sz="1156" dirty="0">
                <a:solidFill>
                  <a:srgbClr val="E5E0DF"/>
                </a:solidFill>
                <a:latin typeface="Overpass" pitchFamily="34" charset="0"/>
                <a:ea typeface="Overpass" pitchFamily="34" charset="-122"/>
                <a:cs typeface="Overpass" pitchFamily="34" charset="-120"/>
              </a:rPr>
              <a:t>25-34</a:t>
            </a:r>
            <a:endParaRPr lang="en-US" sz="1156" dirty="0"/>
          </a:p>
        </p:txBody>
      </p:sp>
      <p:sp>
        <p:nvSpPr>
          <p:cNvPr id="15" name="Text 11"/>
          <p:cNvSpPr/>
          <p:nvPr/>
        </p:nvSpPr>
        <p:spPr>
          <a:xfrm>
            <a:off x="6437115" y="3128814"/>
            <a:ext cx="2035076" cy="237158"/>
          </a:xfrm>
          <a:prstGeom prst="rect">
            <a:avLst/>
          </a:prstGeom>
          <a:noFill/>
          <a:ln/>
        </p:spPr>
        <p:txBody>
          <a:bodyPr wrap="none" lIns="0" tIns="0" rIns="0" bIns="0" rtlCol="0" anchor="t"/>
          <a:lstStyle/>
          <a:p>
            <a:pPr>
              <a:lnSpc>
                <a:spcPts val="1844"/>
              </a:lnSpc>
            </a:pPr>
            <a:r>
              <a:rPr lang="en-US" sz="1156" dirty="0">
                <a:solidFill>
                  <a:srgbClr val="E5E0DF"/>
                </a:solidFill>
                <a:latin typeface="Overpass" pitchFamily="34" charset="0"/>
                <a:ea typeface="Overpass" pitchFamily="34" charset="-122"/>
                <a:cs typeface="Overpass" pitchFamily="34" charset="-120"/>
              </a:rPr>
              <a:t>35%</a:t>
            </a:r>
            <a:endParaRPr lang="en-US" sz="1156" dirty="0"/>
          </a:p>
        </p:txBody>
      </p:sp>
      <p:sp>
        <p:nvSpPr>
          <p:cNvPr id="16" name="Shape 12"/>
          <p:cNvSpPr/>
          <p:nvPr/>
        </p:nvSpPr>
        <p:spPr>
          <a:xfrm>
            <a:off x="3952578" y="3459659"/>
            <a:ext cx="4667846" cy="424533"/>
          </a:xfrm>
          <a:prstGeom prst="rect">
            <a:avLst/>
          </a:prstGeom>
          <a:solidFill>
            <a:srgbClr val="000000">
              <a:alpha val="4000"/>
            </a:srgbClr>
          </a:solidFill>
          <a:ln/>
        </p:spPr>
      </p:sp>
      <p:sp>
        <p:nvSpPr>
          <p:cNvPr id="17" name="Text 13"/>
          <p:cNvSpPr/>
          <p:nvPr/>
        </p:nvSpPr>
        <p:spPr>
          <a:xfrm>
            <a:off x="4100810" y="3553345"/>
            <a:ext cx="2035076" cy="237158"/>
          </a:xfrm>
          <a:prstGeom prst="rect">
            <a:avLst/>
          </a:prstGeom>
          <a:noFill/>
          <a:ln/>
        </p:spPr>
        <p:txBody>
          <a:bodyPr wrap="none" lIns="0" tIns="0" rIns="0" bIns="0" rtlCol="0" anchor="t"/>
          <a:lstStyle/>
          <a:p>
            <a:pPr>
              <a:lnSpc>
                <a:spcPts val="1844"/>
              </a:lnSpc>
            </a:pPr>
            <a:r>
              <a:rPr lang="en-US" sz="1156" dirty="0">
                <a:solidFill>
                  <a:srgbClr val="E5E0DF"/>
                </a:solidFill>
                <a:latin typeface="Overpass" pitchFamily="34" charset="0"/>
                <a:ea typeface="Overpass" pitchFamily="34" charset="-122"/>
                <a:cs typeface="Overpass" pitchFamily="34" charset="-120"/>
              </a:rPr>
              <a:t>35-44</a:t>
            </a:r>
            <a:endParaRPr lang="en-US" sz="1156" dirty="0"/>
          </a:p>
        </p:txBody>
      </p:sp>
      <p:sp>
        <p:nvSpPr>
          <p:cNvPr id="18" name="Text 14"/>
          <p:cNvSpPr/>
          <p:nvPr/>
        </p:nvSpPr>
        <p:spPr>
          <a:xfrm>
            <a:off x="6437115" y="3553345"/>
            <a:ext cx="2035076" cy="237158"/>
          </a:xfrm>
          <a:prstGeom prst="rect">
            <a:avLst/>
          </a:prstGeom>
          <a:noFill/>
          <a:ln/>
        </p:spPr>
        <p:txBody>
          <a:bodyPr wrap="none" lIns="0" tIns="0" rIns="0" bIns="0" rtlCol="0" anchor="t"/>
          <a:lstStyle/>
          <a:p>
            <a:pPr>
              <a:lnSpc>
                <a:spcPts val="1844"/>
              </a:lnSpc>
            </a:pPr>
            <a:r>
              <a:rPr lang="en-US" sz="1156" dirty="0">
                <a:solidFill>
                  <a:srgbClr val="E5E0DF"/>
                </a:solidFill>
                <a:latin typeface="Overpass" pitchFamily="34" charset="0"/>
                <a:ea typeface="Overpass" pitchFamily="34" charset="-122"/>
                <a:cs typeface="Overpass" pitchFamily="34" charset="-120"/>
              </a:rPr>
              <a:t>20%</a:t>
            </a:r>
            <a:endParaRPr lang="en-US" sz="1156" dirty="0"/>
          </a:p>
        </p:txBody>
      </p:sp>
      <p:sp>
        <p:nvSpPr>
          <p:cNvPr id="19" name="Shape 15"/>
          <p:cNvSpPr/>
          <p:nvPr/>
        </p:nvSpPr>
        <p:spPr>
          <a:xfrm>
            <a:off x="3952578" y="3884190"/>
            <a:ext cx="4667846" cy="424533"/>
          </a:xfrm>
          <a:prstGeom prst="rect">
            <a:avLst/>
          </a:prstGeom>
          <a:solidFill>
            <a:srgbClr val="FFFFFF">
              <a:alpha val="4000"/>
            </a:srgbClr>
          </a:solidFill>
          <a:ln/>
        </p:spPr>
      </p:sp>
      <p:sp>
        <p:nvSpPr>
          <p:cNvPr id="20" name="Text 16"/>
          <p:cNvSpPr/>
          <p:nvPr/>
        </p:nvSpPr>
        <p:spPr>
          <a:xfrm>
            <a:off x="4100810" y="3977878"/>
            <a:ext cx="2035076" cy="237158"/>
          </a:xfrm>
          <a:prstGeom prst="rect">
            <a:avLst/>
          </a:prstGeom>
          <a:noFill/>
          <a:ln/>
        </p:spPr>
        <p:txBody>
          <a:bodyPr wrap="none" lIns="0" tIns="0" rIns="0" bIns="0" rtlCol="0" anchor="t"/>
          <a:lstStyle/>
          <a:p>
            <a:pPr>
              <a:lnSpc>
                <a:spcPts val="1844"/>
              </a:lnSpc>
            </a:pPr>
            <a:r>
              <a:rPr lang="en-US" sz="1156" dirty="0">
                <a:solidFill>
                  <a:srgbClr val="E5E0DF"/>
                </a:solidFill>
                <a:latin typeface="Overpass" pitchFamily="34" charset="0"/>
                <a:ea typeface="Overpass" pitchFamily="34" charset="-122"/>
                <a:cs typeface="Overpass" pitchFamily="34" charset="-120"/>
              </a:rPr>
              <a:t>45-54</a:t>
            </a:r>
            <a:endParaRPr lang="en-US" sz="1156" dirty="0"/>
          </a:p>
        </p:txBody>
      </p:sp>
      <p:sp>
        <p:nvSpPr>
          <p:cNvPr id="21" name="Text 17"/>
          <p:cNvSpPr/>
          <p:nvPr/>
        </p:nvSpPr>
        <p:spPr>
          <a:xfrm>
            <a:off x="6437115" y="3977878"/>
            <a:ext cx="2035076" cy="237158"/>
          </a:xfrm>
          <a:prstGeom prst="rect">
            <a:avLst/>
          </a:prstGeom>
          <a:noFill/>
          <a:ln/>
        </p:spPr>
        <p:txBody>
          <a:bodyPr wrap="none" lIns="0" tIns="0" rIns="0" bIns="0" rtlCol="0" anchor="t"/>
          <a:lstStyle/>
          <a:p>
            <a:pPr>
              <a:lnSpc>
                <a:spcPts val="1844"/>
              </a:lnSpc>
            </a:pPr>
            <a:r>
              <a:rPr lang="en-US" sz="1156" dirty="0">
                <a:solidFill>
                  <a:srgbClr val="E5E0DF"/>
                </a:solidFill>
                <a:latin typeface="Overpass" pitchFamily="34" charset="0"/>
                <a:ea typeface="Overpass" pitchFamily="34" charset="-122"/>
                <a:cs typeface="Overpass" pitchFamily="34" charset="-120"/>
              </a:rPr>
              <a:t>15%</a:t>
            </a:r>
            <a:endParaRPr lang="en-US" sz="1156" dirty="0"/>
          </a:p>
        </p:txBody>
      </p:sp>
      <p:sp>
        <p:nvSpPr>
          <p:cNvPr id="22" name="Shape 18"/>
          <p:cNvSpPr/>
          <p:nvPr/>
        </p:nvSpPr>
        <p:spPr>
          <a:xfrm>
            <a:off x="3952578" y="4308723"/>
            <a:ext cx="4667846" cy="424533"/>
          </a:xfrm>
          <a:prstGeom prst="rect">
            <a:avLst/>
          </a:prstGeom>
          <a:solidFill>
            <a:srgbClr val="000000">
              <a:alpha val="4000"/>
            </a:srgbClr>
          </a:solidFill>
          <a:ln/>
        </p:spPr>
      </p:sp>
      <p:sp>
        <p:nvSpPr>
          <p:cNvPr id="23" name="Text 19"/>
          <p:cNvSpPr/>
          <p:nvPr/>
        </p:nvSpPr>
        <p:spPr>
          <a:xfrm>
            <a:off x="4100810" y="4402410"/>
            <a:ext cx="2035076" cy="237158"/>
          </a:xfrm>
          <a:prstGeom prst="rect">
            <a:avLst/>
          </a:prstGeom>
          <a:noFill/>
          <a:ln/>
        </p:spPr>
        <p:txBody>
          <a:bodyPr wrap="none" lIns="0" tIns="0" rIns="0" bIns="0" rtlCol="0" anchor="t"/>
          <a:lstStyle/>
          <a:p>
            <a:pPr>
              <a:lnSpc>
                <a:spcPts val="1844"/>
              </a:lnSpc>
            </a:pPr>
            <a:r>
              <a:rPr lang="en-US" sz="1156" dirty="0">
                <a:solidFill>
                  <a:srgbClr val="E5E0DF"/>
                </a:solidFill>
                <a:latin typeface="Overpass" pitchFamily="34" charset="0"/>
                <a:ea typeface="Overpass" pitchFamily="34" charset="-122"/>
                <a:cs typeface="Overpass" pitchFamily="34" charset="-120"/>
              </a:rPr>
              <a:t>55+</a:t>
            </a:r>
            <a:endParaRPr lang="en-US" sz="1156" dirty="0"/>
          </a:p>
        </p:txBody>
      </p:sp>
      <p:sp>
        <p:nvSpPr>
          <p:cNvPr id="24" name="Text 20"/>
          <p:cNvSpPr/>
          <p:nvPr/>
        </p:nvSpPr>
        <p:spPr>
          <a:xfrm>
            <a:off x="6437115" y="4402410"/>
            <a:ext cx="2035076" cy="237158"/>
          </a:xfrm>
          <a:prstGeom prst="rect">
            <a:avLst/>
          </a:prstGeom>
          <a:noFill/>
          <a:ln/>
        </p:spPr>
        <p:txBody>
          <a:bodyPr wrap="none" lIns="0" tIns="0" rIns="0" bIns="0" rtlCol="0" anchor="t"/>
          <a:lstStyle/>
          <a:p>
            <a:pPr>
              <a:lnSpc>
                <a:spcPts val="1844"/>
              </a:lnSpc>
            </a:pPr>
            <a:r>
              <a:rPr lang="en-US" sz="1156" dirty="0">
                <a:solidFill>
                  <a:srgbClr val="E5E0DF"/>
                </a:solidFill>
                <a:latin typeface="Overpass" pitchFamily="34" charset="0"/>
                <a:ea typeface="Overpass" pitchFamily="34" charset="-122"/>
                <a:cs typeface="Overpass" pitchFamily="34" charset="-120"/>
              </a:rPr>
              <a:t>5%</a:t>
            </a:r>
            <a:endParaRPr lang="en-US" sz="1156" dirty="0"/>
          </a:p>
        </p:txBody>
      </p:sp>
      <p:pic>
        <p:nvPicPr>
          <p:cNvPr id="25" name="Image 1" descr="preencoded.png">
            <a:extLst>
              <a:ext uri="{FF2B5EF4-FFF2-40B4-BE49-F238E27FC236}">
                <a16:creationId xmlns:a16="http://schemas.microsoft.com/office/drawing/2014/main" id="{05873F8D-0C78-C81C-3450-2375533B7140}"/>
              </a:ext>
            </a:extLst>
          </p:cNvPr>
          <p:cNvPicPr>
            <a:picLocks noChangeAspect="1"/>
          </p:cNvPicPr>
          <p:nvPr/>
        </p:nvPicPr>
        <p:blipFill>
          <a:blip r:embed="rId4"/>
          <a:stretch>
            <a:fillRect/>
          </a:stretch>
        </p:blipFill>
        <p:spPr>
          <a:xfrm>
            <a:off x="101739" y="1609710"/>
            <a:ext cx="3225522" cy="181439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23578" y="833586"/>
            <a:ext cx="4091062" cy="440011"/>
          </a:xfrm>
          <a:prstGeom prst="rect">
            <a:avLst/>
          </a:prstGeom>
          <a:noFill/>
          <a:ln/>
        </p:spPr>
        <p:txBody>
          <a:bodyPr wrap="none" lIns="0" tIns="0" rIns="0" bIns="0" rtlCol="0" anchor="t"/>
          <a:lstStyle/>
          <a:p>
            <a:pPr>
              <a:lnSpc>
                <a:spcPts val="3438"/>
              </a:lnSpc>
            </a:pPr>
            <a:r>
              <a:rPr lang="en-US" sz="2750" b="1" spc="-83" dirty="0">
                <a:solidFill>
                  <a:srgbClr val="FFFFFF"/>
                </a:solidFill>
                <a:latin typeface="Overpass" pitchFamily="34" charset="0"/>
                <a:ea typeface="Overpass" pitchFamily="34" charset="-122"/>
                <a:cs typeface="Overpass" pitchFamily="34" charset="-120"/>
              </a:rPr>
              <a:t>Seasonal Variations in TRP</a:t>
            </a:r>
            <a:endParaRPr lang="en-US" sz="2750" dirty="0"/>
          </a:p>
        </p:txBody>
      </p:sp>
      <p:sp>
        <p:nvSpPr>
          <p:cNvPr id="3" name="Text 1"/>
          <p:cNvSpPr/>
          <p:nvPr/>
        </p:nvSpPr>
        <p:spPr>
          <a:xfrm>
            <a:off x="523578" y="1572816"/>
            <a:ext cx="8096845" cy="718170"/>
          </a:xfrm>
          <a:prstGeom prst="rect">
            <a:avLst/>
          </a:prstGeom>
          <a:noFill/>
          <a:ln/>
        </p:spPr>
        <p:txBody>
          <a:bodyPr wrap="square" lIns="0" tIns="0" rIns="0" bIns="0" rtlCol="0" anchor="t"/>
          <a:lstStyle/>
          <a:p>
            <a:pPr>
              <a:lnSpc>
                <a:spcPts val="1875"/>
              </a:lnSpc>
            </a:pPr>
            <a:r>
              <a:rPr lang="en-US" sz="1156" dirty="0">
                <a:solidFill>
                  <a:srgbClr val="E5E0DF"/>
                </a:solidFill>
                <a:latin typeface="Overpass" pitchFamily="34" charset="0"/>
                <a:ea typeface="Overpass" pitchFamily="34" charset="-122"/>
                <a:cs typeface="Overpass" pitchFamily="34" charset="-120"/>
              </a:rPr>
              <a:t>The show's TRPs tend to fluctuate based on seasonal factors. The festive season in India, particularly Diwali and Holi, often witness a surge in viewership for TMKOC. This is likely due to the show's inclusion of special episodes that incorporate traditional elements and celebrations.</a:t>
            </a:r>
            <a:endParaRPr lang="en-US" sz="1156" dirty="0"/>
          </a:p>
        </p:txBody>
      </p:sp>
      <p:sp>
        <p:nvSpPr>
          <p:cNvPr id="4" name="Text 2"/>
          <p:cNvSpPr/>
          <p:nvPr/>
        </p:nvSpPr>
        <p:spPr>
          <a:xfrm>
            <a:off x="523578" y="2608809"/>
            <a:ext cx="1760116" cy="219968"/>
          </a:xfrm>
          <a:prstGeom prst="rect">
            <a:avLst/>
          </a:prstGeom>
          <a:noFill/>
          <a:ln/>
        </p:spPr>
        <p:txBody>
          <a:bodyPr wrap="none" lIns="0" tIns="0" rIns="0" bIns="0" rtlCol="0" anchor="t"/>
          <a:lstStyle/>
          <a:p>
            <a:pPr>
              <a:lnSpc>
                <a:spcPts val="1719"/>
              </a:lnSpc>
            </a:pPr>
            <a:r>
              <a:rPr lang="en-US" sz="1375" b="1" spc="-42" dirty="0">
                <a:solidFill>
                  <a:srgbClr val="FFFFFF"/>
                </a:solidFill>
                <a:latin typeface="Overpass" pitchFamily="34" charset="0"/>
                <a:ea typeface="Overpass" pitchFamily="34" charset="-122"/>
                <a:cs typeface="Overpass" pitchFamily="34" charset="-120"/>
              </a:rPr>
              <a:t>Festival Seasons</a:t>
            </a:r>
            <a:endParaRPr lang="en-US" sz="1375" dirty="0"/>
          </a:p>
        </p:txBody>
      </p:sp>
      <p:sp>
        <p:nvSpPr>
          <p:cNvPr id="5" name="Text 3"/>
          <p:cNvSpPr/>
          <p:nvPr/>
        </p:nvSpPr>
        <p:spPr>
          <a:xfrm>
            <a:off x="523578" y="2978349"/>
            <a:ext cx="2455366" cy="957560"/>
          </a:xfrm>
          <a:prstGeom prst="rect">
            <a:avLst/>
          </a:prstGeom>
          <a:noFill/>
          <a:ln/>
        </p:spPr>
        <p:txBody>
          <a:bodyPr wrap="square" lIns="0" tIns="0" rIns="0" bIns="0" rtlCol="0" anchor="t"/>
          <a:lstStyle/>
          <a:p>
            <a:pPr>
              <a:lnSpc>
                <a:spcPts val="1875"/>
              </a:lnSpc>
            </a:pPr>
            <a:r>
              <a:rPr lang="en-US" sz="1156" dirty="0">
                <a:solidFill>
                  <a:srgbClr val="E5E0DF"/>
                </a:solidFill>
                <a:latin typeface="Overpass" pitchFamily="34" charset="0"/>
                <a:ea typeface="Overpass" pitchFamily="34" charset="-122"/>
                <a:cs typeface="Overpass" pitchFamily="34" charset="-120"/>
              </a:rPr>
              <a:t>During festivals, viewers often prefer to watch light-hearted and family-friendly content like TMKOC, leading to higher ratings.</a:t>
            </a:r>
            <a:endParaRPr lang="en-US" sz="1156" dirty="0"/>
          </a:p>
        </p:txBody>
      </p:sp>
      <p:sp>
        <p:nvSpPr>
          <p:cNvPr id="6" name="Text 4"/>
          <p:cNvSpPr/>
          <p:nvPr/>
        </p:nvSpPr>
        <p:spPr>
          <a:xfrm>
            <a:off x="3348633" y="2608809"/>
            <a:ext cx="1760116" cy="219968"/>
          </a:xfrm>
          <a:prstGeom prst="rect">
            <a:avLst/>
          </a:prstGeom>
          <a:noFill/>
          <a:ln/>
        </p:spPr>
        <p:txBody>
          <a:bodyPr wrap="none" lIns="0" tIns="0" rIns="0" bIns="0" rtlCol="0" anchor="t"/>
          <a:lstStyle/>
          <a:p>
            <a:pPr>
              <a:lnSpc>
                <a:spcPts val="1719"/>
              </a:lnSpc>
            </a:pPr>
            <a:r>
              <a:rPr lang="en-US" sz="1375" b="1" spc="-42" dirty="0">
                <a:solidFill>
                  <a:srgbClr val="FFFFFF"/>
                </a:solidFill>
                <a:latin typeface="Overpass" pitchFamily="34" charset="0"/>
                <a:ea typeface="Overpass" pitchFamily="34" charset="-122"/>
                <a:cs typeface="Overpass" pitchFamily="34" charset="-120"/>
              </a:rPr>
              <a:t>Summer Months</a:t>
            </a:r>
            <a:endParaRPr lang="en-US" sz="1375" dirty="0"/>
          </a:p>
        </p:txBody>
      </p:sp>
      <p:sp>
        <p:nvSpPr>
          <p:cNvPr id="7" name="Text 5"/>
          <p:cNvSpPr/>
          <p:nvPr/>
        </p:nvSpPr>
        <p:spPr>
          <a:xfrm>
            <a:off x="3348633" y="2978349"/>
            <a:ext cx="2455366" cy="1196950"/>
          </a:xfrm>
          <a:prstGeom prst="rect">
            <a:avLst/>
          </a:prstGeom>
          <a:noFill/>
          <a:ln/>
        </p:spPr>
        <p:txBody>
          <a:bodyPr wrap="square" lIns="0" tIns="0" rIns="0" bIns="0" rtlCol="0" anchor="t"/>
          <a:lstStyle/>
          <a:p>
            <a:pPr>
              <a:lnSpc>
                <a:spcPts val="1875"/>
              </a:lnSpc>
            </a:pPr>
            <a:r>
              <a:rPr lang="en-US" sz="1156" dirty="0">
                <a:solidFill>
                  <a:srgbClr val="E5E0DF"/>
                </a:solidFill>
                <a:latin typeface="Overpass" pitchFamily="34" charset="0"/>
                <a:ea typeface="Overpass" pitchFamily="34" charset="-122"/>
                <a:cs typeface="Overpass" pitchFamily="34" charset="-120"/>
              </a:rPr>
              <a:t>During the summer months, school holidays result in a larger family audience watching television, contributing to increased viewership.</a:t>
            </a:r>
            <a:endParaRPr lang="en-US" sz="1156" dirty="0"/>
          </a:p>
        </p:txBody>
      </p:sp>
      <p:sp>
        <p:nvSpPr>
          <p:cNvPr id="8" name="Text 6"/>
          <p:cNvSpPr/>
          <p:nvPr/>
        </p:nvSpPr>
        <p:spPr>
          <a:xfrm>
            <a:off x="6173688" y="2608809"/>
            <a:ext cx="1760116" cy="219968"/>
          </a:xfrm>
          <a:prstGeom prst="rect">
            <a:avLst/>
          </a:prstGeom>
          <a:noFill/>
          <a:ln/>
        </p:spPr>
        <p:txBody>
          <a:bodyPr wrap="none" lIns="0" tIns="0" rIns="0" bIns="0" rtlCol="0" anchor="t"/>
          <a:lstStyle/>
          <a:p>
            <a:pPr>
              <a:lnSpc>
                <a:spcPts val="1719"/>
              </a:lnSpc>
            </a:pPr>
            <a:r>
              <a:rPr lang="en-US" sz="1375" b="1" spc="-42" dirty="0">
                <a:solidFill>
                  <a:srgbClr val="FFFFFF"/>
                </a:solidFill>
                <a:latin typeface="Overpass" pitchFamily="34" charset="0"/>
                <a:ea typeface="Overpass" pitchFamily="34" charset="-122"/>
                <a:cs typeface="Overpass" pitchFamily="34" charset="-120"/>
              </a:rPr>
              <a:t>Other Seasons</a:t>
            </a:r>
            <a:endParaRPr lang="en-US" sz="1375" dirty="0"/>
          </a:p>
        </p:txBody>
      </p:sp>
      <p:sp>
        <p:nvSpPr>
          <p:cNvPr id="9" name="Text 7"/>
          <p:cNvSpPr/>
          <p:nvPr/>
        </p:nvSpPr>
        <p:spPr>
          <a:xfrm>
            <a:off x="6173688" y="2978349"/>
            <a:ext cx="2455366" cy="1196950"/>
          </a:xfrm>
          <a:prstGeom prst="rect">
            <a:avLst/>
          </a:prstGeom>
          <a:noFill/>
          <a:ln/>
        </p:spPr>
        <p:txBody>
          <a:bodyPr wrap="square" lIns="0" tIns="0" rIns="0" bIns="0" rtlCol="0" anchor="t"/>
          <a:lstStyle/>
          <a:p>
            <a:pPr>
              <a:lnSpc>
                <a:spcPts val="1875"/>
              </a:lnSpc>
            </a:pPr>
            <a:r>
              <a:rPr lang="en-US" sz="1156" dirty="0">
                <a:solidFill>
                  <a:srgbClr val="E5E0DF"/>
                </a:solidFill>
                <a:latin typeface="Overpass" pitchFamily="34" charset="0"/>
                <a:ea typeface="Overpass" pitchFamily="34" charset="-122"/>
                <a:cs typeface="Overpass" pitchFamily="34" charset="-120"/>
              </a:rPr>
              <a:t>The TRPs remain relatively consistent throughout the year, suggesting a loyal viewership base that watches the show regardless of the season.</a:t>
            </a:r>
            <a:endParaRPr lang="en-US" sz="1156" dirty="0"/>
          </a:p>
        </p:txBody>
      </p:sp>
    </p:spTree>
  </p:cSld>
  <p:clrMapOvr>
    <a:masterClrMapping/>
  </p:clrMapOvr>
</p:sld>
</file>

<file path=ppt/theme/theme1.xml><?xml version="1.0" encoding="utf-8"?>
<a:theme xmlns:a="http://schemas.openxmlformats.org/drawingml/2006/main" name="Reality TV Show Social Media Strategy by Slidesgo">
  <a:themeElements>
    <a:clrScheme name="Simple Light">
      <a:dk1>
        <a:srgbClr val="202020"/>
      </a:dk1>
      <a:lt1>
        <a:srgbClr val="EEEEEE"/>
      </a:lt1>
      <a:dk2>
        <a:srgbClr val="383E42"/>
      </a:dk2>
      <a:lt2>
        <a:srgbClr val="515D68"/>
      </a:lt2>
      <a:accent1>
        <a:srgbClr val="6887B5"/>
      </a:accent1>
      <a:accent2>
        <a:srgbClr val="A4D2F4"/>
      </a:accent2>
      <a:accent3>
        <a:srgbClr val="57EAC3"/>
      </a:accent3>
      <a:accent4>
        <a:srgbClr val="F2DBAD"/>
      </a:accent4>
      <a:accent5>
        <a:srgbClr val="E59A55"/>
      </a:accent5>
      <a:accent6>
        <a:srgbClr val="B73920"/>
      </a:accent6>
      <a:hlink>
        <a:srgbClr val="20202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989</Words>
  <Application>Microsoft Office PowerPoint</Application>
  <PresentationFormat>On-screen Show (16:9)</PresentationFormat>
  <Paragraphs>82</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Rock Salt</vt:lpstr>
      <vt:lpstr>Prompt SemiBold</vt:lpstr>
      <vt:lpstr>Overpass</vt:lpstr>
      <vt:lpstr>Arial</vt:lpstr>
      <vt:lpstr>Prompt</vt:lpstr>
      <vt:lpstr>Bebas Neue</vt:lpstr>
      <vt:lpstr>Nunito Light</vt:lpstr>
      <vt:lpstr>PT Sans</vt:lpstr>
      <vt:lpstr>Reality TV Show Social Media Strategy by Slidesgo</vt:lpstr>
      <vt:lpstr>Reality TV Show Tarak Mehta Ka Ulta Chashma </vt:lpstr>
      <vt:lpstr>Team Members:</vt:lpstr>
      <vt:lpstr>TRP Analysis: Taarak Mehta Ka Oolta Chashma</vt:lpstr>
      <vt:lpstr>1. Sampling:</vt:lpstr>
      <vt:lpstr>2. Data Collection:</vt:lpstr>
      <vt:lpstr>Overview of Taarak Mehta Ka Ulta Chasma</vt:lpstr>
      <vt:lpstr>PowerPoint Presentation</vt:lpstr>
      <vt:lpstr>PowerPoint Presentation</vt:lpstr>
      <vt:lpstr>PowerPoint Presentation</vt:lpstr>
      <vt:lpstr>PowerPoint Presentation</vt:lpstr>
      <vt:lpstr>PowerPoint Presentation</vt:lpstr>
      <vt:lpstr>Clustering and Segmentation:</vt:lpstr>
      <vt:lpstr>PowerPoint Presentation</vt:lpstr>
      <vt:lpstr>Correlation &amp; Causation: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aaryan kamerkar</cp:lastModifiedBy>
  <cp:revision>2</cp:revision>
  <dcterms:modified xsi:type="dcterms:W3CDTF">2024-09-14T07:48:16Z</dcterms:modified>
</cp:coreProperties>
</file>