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DD60-A57A-A44B-AB8B-2B037DE89B6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5C5C-7F7C-524E-A13C-D9E63C98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5521" y="428067"/>
            <a:ext cx="5394353" cy="5165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521" y="5721838"/>
            <a:ext cx="8747985" cy="927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TextBox</a:t>
            </a:r>
            <a:r>
              <a:rPr lang="en-US" dirty="0" smtClean="0"/>
              <a:t> (</a:t>
            </a:r>
            <a:r>
              <a:rPr lang="en-US" dirty="0" err="1" smtClean="0"/>
              <a:t>Slogo</a:t>
            </a:r>
            <a:r>
              <a:rPr lang="en-US" dirty="0" smtClean="0"/>
              <a:t> code is entered here)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9769" y="428067"/>
            <a:ext cx="3253737" cy="2083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ControlPanel</a:t>
            </a:r>
            <a:endParaRPr lang="en-US" dirty="0" smtClean="0"/>
          </a:p>
          <a:p>
            <a:pPr algn="ctr"/>
            <a:r>
              <a:rPr lang="en-US" dirty="0" smtClean="0"/>
              <a:t>(Turtle color, pen color, etc.)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79769" y="2668288"/>
            <a:ext cx="3253737" cy="2925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InfoBox</a:t>
            </a:r>
            <a:endParaRPr lang="en-US" dirty="0"/>
          </a:p>
          <a:p>
            <a:pPr algn="ctr"/>
            <a:r>
              <a:rPr lang="en-US" dirty="0" smtClean="0"/>
              <a:t>(Show past commands</a:t>
            </a:r>
          </a:p>
          <a:p>
            <a:pPr algn="ctr"/>
            <a:r>
              <a:rPr lang="en-US" dirty="0" smtClean="0"/>
              <a:t>and variable states)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6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</dc:creator>
  <cp:lastModifiedBy>Bobby</cp:lastModifiedBy>
  <cp:revision>3</cp:revision>
  <dcterms:created xsi:type="dcterms:W3CDTF">2016-02-22T03:31:53Z</dcterms:created>
  <dcterms:modified xsi:type="dcterms:W3CDTF">2016-02-22T05:04:47Z</dcterms:modified>
</cp:coreProperties>
</file>