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b2ed6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b2ed6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b2ed6f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b2ed6f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b2ed6f16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b2ed6f1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b2ed6f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b2ed6f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b2ed6f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b2ed6f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b2ed6f1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b2ed6f1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b2ed6f1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b2ed6f1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usdot/flight-delays#airlines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87800" y="788800"/>
            <a:ext cx="75684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Predicting Upcoming Flight Delays</a:t>
            </a:r>
            <a:endParaRPr sz="4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6153300" y="4109600"/>
            <a:ext cx="29907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Shalini Jain</a:t>
            </a:r>
            <a:endParaRPr b="1" sz="2000">
              <a:solidFill>
                <a:schemeClr val="accent1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DATA 606 - Delivery 1</a:t>
            </a:r>
            <a:endParaRPr b="1" sz="2000">
              <a:solidFill>
                <a:schemeClr val="accent1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accent1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0950" y="207100"/>
            <a:ext cx="82221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 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76161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predict upcoming flight delays based on previous delays and cancellations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future delays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consumers know which airlines to use/avoid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201275" y="-502025"/>
            <a:ext cx="7344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0293">
            <a:off x="5181450" y="2546850"/>
            <a:ext cx="3035867" cy="20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7072200" cy="26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2015 Flight Delays and Cancellations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U.S. Department of Transportation (DOT) </a:t>
            </a:r>
            <a:r>
              <a:rPr lang="en"/>
              <a:t>Bureau</a:t>
            </a:r>
            <a:r>
              <a:rPr lang="en"/>
              <a:t> of Transport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On-time, delayed, canceled, and diverted flights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CSVs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Airlines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Airports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Flights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050" y="2689400"/>
            <a:ext cx="4529249" cy="21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***Flights CSV***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75" y="1246300"/>
            <a:ext cx="8601449" cy="34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Testing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722753"/>
            <a:ext cx="40287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environment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up the datasets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Learning, ALS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925" y="728600"/>
            <a:ext cx="368627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91075" y="3845900"/>
            <a:ext cx="2665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contact me via email: </a:t>
            </a:r>
            <a:r>
              <a:rPr b="1" lang="en"/>
              <a:t>sjain3@umbc.edu</a:t>
            </a:r>
            <a:endParaRPr b="1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188" y="1835000"/>
            <a:ext cx="6175614" cy="28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https://www.kaggle.com/usdot/flight-delays#airlines.csv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