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6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Apache APISIX: Overview and Advantages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STREAM-ZERO | Author:</a:t>
            </a:r>
            <a:r>
              <a:rPr lang="en-IN"/>
              <a:t> Sumit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APISIX High-Level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1680" y="914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900"/>
            </a:pPr>
            <a:r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914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300" b="1">
                <a:solidFill>
                  <a:srgbClr val="008000"/>
                </a:solidFill>
              </a:defRPr>
            </a:pPr>
            <a:r>
              <a:t>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91440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900"/>
            </a:pPr>
            <a:r>
              <a:t>APISIX Gateway (Nginx+LuaJIT)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11680" y="914401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300" b="1">
                <a:solidFill>
                  <a:srgbClr val="008000"/>
                </a:solidFill>
              </a:defRPr>
            </a:pPr>
            <a:r>
              <a:t>↓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1680" y="914401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900"/>
            </a:pPr>
            <a:r>
              <a:t>Plugins (Auth, Rate Limit, Logging, etc.)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11680" y="914402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300" b="1">
                <a:solidFill>
                  <a:srgbClr val="008000"/>
                </a:solidFill>
              </a:defRPr>
            </a:pPr>
            <a:r>
              <a:t>↓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11680" y="914402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900"/>
            </a:pPr>
            <a:r>
              <a:t>Upstream APIs (Microservices, Legacy, etc.)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11680" y="914402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300" b="1">
                <a:solidFill>
                  <a:srgbClr val="008000"/>
                </a:solidFill>
              </a:defRPr>
            </a:pPr>
            <a:r>
              <a:t>↓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1680" y="914403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900"/>
            </a:pPr>
            <a:r>
              <a:t>Observability: Prometheus, Grafana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APISIX ideal for organizations wanting high performance, dynamic config, and fast-growing ecosystem</a:t>
            </a:r>
          </a:p>
          <a:p>
            <a:r>
              <a:t>Kong suitable for those needing mature, robust, enterprise features</a:t>
            </a:r>
          </a:p>
          <a:p>
            <a:r>
              <a:t>Decision should be based on project needs: performance, complexity, and community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Apache APISIX?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Open-source, dynamic, cloud-native, distributed API gateway</a:t>
            </a:r>
          </a:p>
          <a:p>
            <a:r>
              <a:t>Built on Nginx HTTP server with etcd as configuration store</a:t>
            </a:r>
          </a:p>
          <a:p>
            <a:r>
              <a:t>Manages, monitors, and routes API requests</a:t>
            </a:r>
          </a:p>
          <a:p>
            <a:r>
              <a:t>Supports microservices, service mesh, and API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Dynamic, real-time, high-performance API routing and management</a:t>
            </a:r>
          </a:p>
          <a:p>
            <a:r>
              <a:t>Load balancing, dynamic upstreams, canary release, circuit breaking</a:t>
            </a:r>
          </a:p>
          <a:p>
            <a:r>
              <a:t>Authentication, observability, and 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High Performance &amp; Scalability: Handles thousands of API requests/sec with millisecond latency; stateless for easy horizontal scaling.</a:t>
            </a:r>
          </a:p>
          <a:p>
            <a:r>
              <a:t>Dynamic Configuration: Supports hot updates with no restarts; crucial for CI/CD and seamless updates.</a:t>
            </a:r>
          </a:p>
          <a:p>
            <a:r>
              <a:t>Extensibility via Plugins: Rich plugin ecosystem for auth, security, monitoring, etc.; easily customizable.</a:t>
            </a:r>
          </a:p>
          <a:p>
            <a:r>
              <a:t>Multi-Protocol Support: Supports HTTP/HTTPS, WebSocket, gRPC, MQTT, and more.</a:t>
            </a:r>
          </a:p>
          <a:p>
            <a:r>
              <a:t>Strong Security: IP filtering, SSL, OAuth2, JWT, etc.</a:t>
            </a:r>
          </a:p>
          <a:p>
            <a:r>
              <a:t>Cloud-Native: Kubernetes integration, service discovery, dynamic config.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Plugins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Authentication Plugins:</a:t>
            </a:r>
          </a:p>
          <a:p>
            <a:pPr lvl="1"/>
            <a:r>
              <a:t>- JWT</a:t>
            </a:r>
          </a:p>
          <a:p>
            <a:pPr lvl="1"/>
            <a:r>
              <a:t>- OAuth2</a:t>
            </a:r>
          </a:p>
          <a:p>
            <a:pPr lvl="1"/>
            <a:r>
              <a:t>- Key Auth</a:t>
            </a:r>
          </a:p>
          <a:p>
            <a:r>
              <a:t>Security Plugins:</a:t>
            </a:r>
          </a:p>
          <a:p>
            <a:pPr lvl="1"/>
            <a:r>
              <a:t>- IP Restriction</a:t>
            </a:r>
          </a:p>
          <a:p>
            <a:pPr lvl="1"/>
            <a:r>
              <a:t>- URI Blocklist/Allowlist</a:t>
            </a:r>
          </a:p>
          <a:p>
            <a:pPr lvl="1"/>
            <a:r>
              <a:t>- Bot Detection</a:t>
            </a:r>
          </a:p>
          <a:p>
            <a:r>
              <a:t>Traffic Control Plugins:</a:t>
            </a:r>
          </a:p>
          <a:p>
            <a:pPr lvl="1"/>
            <a:r>
              <a:t>- Rate Limiting</a:t>
            </a:r>
          </a:p>
          <a:p>
            <a:pPr lvl="1"/>
            <a:r>
              <a:t>- Circuit Breaker</a:t>
            </a:r>
          </a:p>
          <a:p>
            <a:pPr lvl="1"/>
            <a:r>
              <a:t>- Load Balancer</a:t>
            </a:r>
          </a:p>
          <a:p>
            <a:r>
              <a:t>Observability Plugins:</a:t>
            </a:r>
          </a:p>
          <a:p>
            <a:pPr lvl="1"/>
            <a:r>
              <a:t>- Prometheus</a:t>
            </a:r>
          </a:p>
          <a:p>
            <a:pPr lvl="1"/>
            <a:r>
              <a:t>- Zipkin</a:t>
            </a:r>
          </a:p>
          <a:p>
            <a:r>
              <a:t>Other Notable Plugins:</a:t>
            </a:r>
          </a:p>
          <a:p>
            <a:pPr lvl="1"/>
            <a:r>
              <a:t>- Serverless</a:t>
            </a:r>
          </a:p>
          <a:p>
            <a:pPr lvl="1"/>
            <a:r>
              <a:t>- Transformations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APISIX vs. Kong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7724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Feature         | APISIX                        | Kong</a:t>
            </a:r>
          </a:p>
          <a:p>
            <a:r>
              <a:t>-------------------------------------------------------------</a:t>
            </a:r>
          </a:p>
          <a:p>
            <a:r>
              <a:t>Engine           | NGINX + etcd                  | NGINX + PostgreSQL/Cassandra</a:t>
            </a:r>
          </a:p>
          <a:p>
            <a:r>
              <a:t>Performance      | Millisecond latency, high throughput | High performance, variable DB</a:t>
            </a:r>
          </a:p>
          <a:p>
            <a:r>
              <a:t>Config Updates   | Dynamic, no downtime          | Reload required in some cases</a:t>
            </a:r>
          </a:p>
          <a:p>
            <a:r>
              <a:t>Plugins          | Growing, easy custom plugins  | Mature, extensive, easy custom</a:t>
            </a:r>
          </a:p>
          <a:p>
            <a:r>
              <a:t>Community        | Fast-growing, Apache Foundation | Longstanding, enterprise focus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Plugins in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JWT: Stateless, scalable, SSO and cross-service auth</a:t>
            </a:r>
          </a:p>
          <a:p>
            <a:r>
              <a:t>OAuth2: For third-party app access, supports multiple flows</a:t>
            </a:r>
          </a:p>
          <a:p>
            <a:r>
              <a:t>Key Auth: Simple API key validation</a:t>
            </a:r>
          </a:p>
          <a:p>
            <a:r>
              <a:t>LDAP: Integrate with enterprise user management</a:t>
            </a:r>
          </a:p>
          <a:p>
            <a:r>
              <a:t>OpenID Connect: Login via Google, Facebook, etc.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Real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Seamless integration with Keycloak for SSO/authentication</a:t>
            </a:r>
          </a:p>
          <a:p>
            <a:r>
              <a:t>Automation pipelines and cloud-native deployments</a:t>
            </a:r>
          </a:p>
          <a:p>
            <a:r>
              <a:t>Migration from other solutions like OpenResty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APISIX?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Performance and speed</a:t>
            </a:r>
          </a:p>
          <a:p>
            <a:r>
              <a:t>Dynamic, real-time updates</a:t>
            </a:r>
          </a:p>
          <a:p>
            <a:r>
              <a:t>Flexible and rapidly evolving plugin ecosystem</a:t>
            </a:r>
          </a:p>
          <a:p>
            <a:r>
              <a:t>Designed for microservices and hybrid API environments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497</Words>
  <Application>Microsoft Office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Apache APISIX: Overview and Advantages</vt:lpstr>
      <vt:lpstr>What is Apache APISIX?</vt:lpstr>
      <vt:lpstr>Core Capabilities</vt:lpstr>
      <vt:lpstr>Key Advantages</vt:lpstr>
      <vt:lpstr>Key Plugins Overview</vt:lpstr>
      <vt:lpstr>APISIX vs. Kong</vt:lpstr>
      <vt:lpstr>Authentication Plugins in Detail</vt:lpstr>
      <vt:lpstr>Use Cases &amp; Real World</vt:lpstr>
      <vt:lpstr>Why Choose APISIX?</vt:lpstr>
      <vt:lpstr>Diagram: APISIX High-Level Architecture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Sumit Kumar</cp:lastModifiedBy>
  <cp:revision>2</cp:revision>
  <dcterms:created xsi:type="dcterms:W3CDTF">2013-01-27T09:14:16Z</dcterms:created>
  <dcterms:modified xsi:type="dcterms:W3CDTF">2025-07-16T06:04:13Z</dcterms:modified>
  <cp:category/>
</cp:coreProperties>
</file>