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90" r:id="rId6"/>
    <p:sldId id="291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Cab Catcher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Sreedhar</a:t>
            </a:r>
          </a:p>
          <a:p>
            <a:pPr algn="l"/>
            <a:r>
              <a:rPr lang="en-US" sz="2300" dirty="0"/>
              <a:t>Alice</a:t>
            </a:r>
          </a:p>
          <a:p>
            <a:pPr algn="l"/>
            <a:r>
              <a:rPr lang="en-US" sz="2300" dirty="0"/>
              <a:t>Maria Fernanda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CB8C-B3B7-59D6-A14F-E7EE179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Clusters (</a:t>
            </a:r>
            <a:r>
              <a:rPr lang="en-US" dirty="0" err="1"/>
              <a:t>n_clusters</a:t>
            </a:r>
            <a:r>
              <a:rPr lang="en-US" dirty="0"/>
              <a:t> = 3)</a:t>
            </a:r>
          </a:p>
        </p:txBody>
      </p:sp>
      <p:pic>
        <p:nvPicPr>
          <p:cNvPr id="4" name="Content Placeholder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F772D75E-B392-111C-8676-70027D68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31" y="2090480"/>
            <a:ext cx="923101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420F-ED33-9248-647D-940287A3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Elbow Curve</a:t>
            </a:r>
          </a:p>
        </p:txBody>
      </p:sp>
      <p:pic>
        <p:nvPicPr>
          <p:cNvPr id="4" name="Content Placeholder 3" descr="A picture containing plot, line, diagram, text&#10;&#10;Description automatically generated">
            <a:extLst>
              <a:ext uri="{FF2B5EF4-FFF2-40B4-BE49-F238E27FC236}">
                <a16:creationId xmlns:a16="http://schemas.microsoft.com/office/drawing/2014/main" id="{1177E95A-75DA-BA53-87C8-D6BD0F01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20" y="2319112"/>
            <a:ext cx="920243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5F0A-6152-AAC1-8F92-D44DB3EA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Clutsers</a:t>
            </a:r>
            <a:r>
              <a:rPr lang="en-US" dirty="0"/>
              <a:t> (</a:t>
            </a:r>
            <a:r>
              <a:rPr lang="en-US" dirty="0" err="1"/>
              <a:t>n_clusters</a:t>
            </a:r>
            <a:r>
              <a:rPr lang="en-US" dirty="0"/>
              <a:t>=4)</a:t>
            </a:r>
          </a:p>
        </p:txBody>
      </p:sp>
      <p:pic>
        <p:nvPicPr>
          <p:cNvPr id="4" name="Content Placeholder 3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E6ED9CEF-A441-CF97-D793-13DE6DD38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2076450"/>
            <a:ext cx="913447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7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40A1-F513-DF42-0930-38FFA119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 Forecasting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A3215-18DB-20E3-D62B-D6A4633F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754" y="2076450"/>
            <a:ext cx="7674967" cy="3714750"/>
          </a:xfrm>
        </p:spPr>
      </p:pic>
    </p:spTree>
    <p:extLst>
      <p:ext uri="{BB962C8B-B14F-4D97-AF65-F5344CB8AC3E}">
        <p14:creationId xmlns:p14="http://schemas.microsoft.com/office/powerpoint/2010/main" val="93692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630B-DCE1-B6D9-04E4-B67C7195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F2E7-BC0F-6123-84A0-9F0653E0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B2F5F-BDC9-7EAD-A6D4-0C3CEE15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2076450"/>
            <a:ext cx="932598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A20B-B171-0F3D-288B-41789F9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FCC3-03E6-58CE-B236-F8FE025C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Taxi Trip Datasets from NYC Taxi and Limousine Commission</a:t>
            </a:r>
          </a:p>
          <a:p>
            <a:r>
              <a:rPr lang="en-US" dirty="0"/>
              <a:t>The New York City Taxi and Limousine Commission (TLC), created in 1971, is the agency responsible for licensing and regulating New York City's Medallion (Yellow) taxi cabs, for-hire vehicles (community-based liveries, black cars and luxury limousines), commuter vans, and paratransit vehicles</a:t>
            </a:r>
          </a:p>
        </p:txBody>
      </p:sp>
    </p:spTree>
    <p:extLst>
      <p:ext uri="{BB962C8B-B14F-4D97-AF65-F5344CB8AC3E}">
        <p14:creationId xmlns:p14="http://schemas.microsoft.com/office/powerpoint/2010/main" val="3867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09CA-3B67-CA4A-F699-1CF508AA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8CB-682D-3216-325E-0CA220EE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Parquet format of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054FD-3780-341E-149C-44AA30C0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45" y="2212432"/>
            <a:ext cx="5068542" cy="34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487-8472-79DA-0C10-E0AF33FE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00D46-CF54-11D1-2C94-7342CEB4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8" y="1717151"/>
            <a:ext cx="6215061" cy="4780005"/>
          </a:xfrm>
        </p:spPr>
      </p:pic>
    </p:spTree>
    <p:extLst>
      <p:ext uri="{BB962C8B-B14F-4D97-AF65-F5344CB8AC3E}">
        <p14:creationId xmlns:p14="http://schemas.microsoft.com/office/powerpoint/2010/main" val="72806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878-F3FC-2977-6DF2-CEBCB984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Vendor per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1B0AD-E1C9-C924-3618-3E56CD786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84" y="1689766"/>
            <a:ext cx="6275783" cy="4858671"/>
          </a:xfrm>
        </p:spPr>
      </p:pic>
    </p:spTree>
    <p:extLst>
      <p:ext uri="{BB962C8B-B14F-4D97-AF65-F5344CB8AC3E}">
        <p14:creationId xmlns:p14="http://schemas.microsoft.com/office/powerpoint/2010/main" val="140603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32BB-F7C1-4725-B1BF-9451DB5C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tip per Hour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754C9-4CB1-E92A-26C3-456E9050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1" y="1608187"/>
            <a:ext cx="6272906" cy="5011688"/>
          </a:xfrm>
        </p:spPr>
      </p:pic>
    </p:spTree>
    <p:extLst>
      <p:ext uri="{BB962C8B-B14F-4D97-AF65-F5344CB8AC3E}">
        <p14:creationId xmlns:p14="http://schemas.microsoft.com/office/powerpoint/2010/main" val="373358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7B9-F713-BEB7-7ECC-B0F73658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between the trip distance, the fare amount and the tip amount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A7B91-28B2-4368-81D8-70712404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8" y="2076450"/>
            <a:ext cx="5085667" cy="4275910"/>
          </a:xfrm>
        </p:spPr>
      </p:pic>
    </p:spTree>
    <p:extLst>
      <p:ext uri="{BB962C8B-B14F-4D97-AF65-F5344CB8AC3E}">
        <p14:creationId xmlns:p14="http://schemas.microsoft.com/office/powerpoint/2010/main" val="397301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3505-4762-C962-D527-63C6F8D3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with Outliers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B6EAB-A98C-29BD-D29C-19BE3481B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096" y="1671761"/>
            <a:ext cx="6309807" cy="4962401"/>
          </a:xfrm>
        </p:spPr>
      </p:pic>
    </p:spTree>
    <p:extLst>
      <p:ext uri="{BB962C8B-B14F-4D97-AF65-F5344CB8AC3E}">
        <p14:creationId xmlns:p14="http://schemas.microsoft.com/office/powerpoint/2010/main" val="290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88BE-61D5-E5CE-CD03-B3D88650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 Trip Data Correlation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346B31-1FC7-5B60-AFE1-06227B065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149" y="2076450"/>
            <a:ext cx="529817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{928BEF68-1A42-42DF-BDC9-84773D38C6E5}tf55705232_win32</Template>
  <TotalTime>104</TotalTime>
  <Words>134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Goudy Old Style</vt:lpstr>
      <vt:lpstr>Wingdings 2</vt:lpstr>
      <vt:lpstr>SlateVTI</vt:lpstr>
      <vt:lpstr>Cab Catcher </vt:lpstr>
      <vt:lpstr>About the Project</vt:lpstr>
      <vt:lpstr>Datasets</vt:lpstr>
      <vt:lpstr>Trips per Month </vt:lpstr>
      <vt:lpstr>Trips per Vendor per Month </vt:lpstr>
      <vt:lpstr>Average tip per Hour</vt:lpstr>
      <vt:lpstr>Correlation between the trip distance, the fare amount and the tip amount </vt:lpstr>
      <vt:lpstr>Cluster Analysis with Outliers </vt:lpstr>
      <vt:lpstr>Taxi Trip Data Correlation</vt:lpstr>
      <vt:lpstr>Kmeans Clusters (n_clusters = 3)</vt:lpstr>
      <vt:lpstr>Kmeans Elbow Curve</vt:lpstr>
      <vt:lpstr>Kmeans Clutsers (n_clusters=4)</vt:lpstr>
      <vt:lpstr>Prophet Model Forecasting</vt:lpstr>
      <vt:lpstr>Plot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Catcher</dc:title>
  <dc:creator>Maria Fernanda Martinez</dc:creator>
  <cp:lastModifiedBy>Sreedhar Jalasutram</cp:lastModifiedBy>
  <cp:revision>3</cp:revision>
  <dcterms:created xsi:type="dcterms:W3CDTF">2023-06-21T22:47:31Z</dcterms:created>
  <dcterms:modified xsi:type="dcterms:W3CDTF">2023-06-22T00:39:44Z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