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84" r:id="rId7"/>
    <p:sldId id="277" r:id="rId8"/>
    <p:sldId id="392" r:id="rId9"/>
    <p:sldId id="278" r:id="rId10"/>
    <p:sldId id="393" r:id="rId11"/>
    <p:sldId id="3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SurWei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Alice </a:t>
            </a:r>
            <a:r>
              <a:rPr lang="en-US" dirty="0" err="1"/>
              <a:t>Abillu</a:t>
            </a:r>
            <a:endParaRPr lang="en-US" dirty="0"/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Jacob Shields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Sreedhar Jalasutram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Next Steps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Wednesday, August 9, 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SurWei involves in creating a Survey, distributing the survey to a group of respondents, and recording the responses on an Ethereum blockchain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F5D3-0F11-F10A-BCE9-7E504CA7C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39187"/>
            <a:ext cx="11090274" cy="4478534"/>
          </a:xfrm>
        </p:spPr>
        <p:txBody>
          <a:bodyPr/>
          <a:lstStyle/>
          <a:p>
            <a:r>
              <a:rPr lang="en-US" dirty="0"/>
              <a:t>Identify Survey Data structure</a:t>
            </a:r>
          </a:p>
          <a:p>
            <a:pPr lvl="1"/>
            <a:r>
              <a:rPr lang="en-US" dirty="0"/>
              <a:t>Survey Identifier: A sequence generated value that uniquely identifies a survey</a:t>
            </a:r>
          </a:p>
          <a:p>
            <a:pPr lvl="1"/>
            <a:r>
              <a:rPr lang="en-US" dirty="0"/>
              <a:t>Survey Name: A user assigned title value of the survey</a:t>
            </a:r>
          </a:p>
          <a:p>
            <a:pPr lvl="1"/>
            <a:r>
              <a:rPr lang="en-US" dirty="0"/>
              <a:t>Questions: A series of questions that the conductor includes in the survey</a:t>
            </a:r>
          </a:p>
          <a:p>
            <a:pPr lvl="1"/>
            <a:r>
              <a:rPr lang="en-US" dirty="0"/>
              <a:t>Choices: A set of choices applicable for a question, indexed by values A, B, C and D</a:t>
            </a:r>
          </a:p>
          <a:p>
            <a:r>
              <a:rPr lang="en-US" dirty="0"/>
              <a:t>Determine the components involved</a:t>
            </a:r>
          </a:p>
          <a:p>
            <a:pPr lvl="1"/>
            <a:r>
              <a:rPr lang="en-US" dirty="0"/>
              <a:t>Survey Generator : Using a factory pattern, the smart contract generates surveys on-demand</a:t>
            </a:r>
          </a:p>
          <a:p>
            <a:pPr lvl="1"/>
            <a:r>
              <a:rPr lang="en-US" dirty="0"/>
              <a:t>Survey Responder: A mechanism where users on the blockchain could respond to a survey</a:t>
            </a:r>
          </a:p>
          <a:p>
            <a:pPr lvl="1"/>
            <a:r>
              <a:rPr lang="en-US" dirty="0"/>
              <a:t>Survey Results: A report of the survey, question and choices, and the responses recorded on that survey</a:t>
            </a:r>
          </a:p>
          <a:p>
            <a:pPr lvl="1"/>
            <a:r>
              <a:rPr lang="en-US" dirty="0"/>
              <a:t>User interface or a CLI to interact with the survey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65090E-BF97-E709-9738-1E7A4F95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058" y="849697"/>
            <a:ext cx="4725920" cy="314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F5D3-0F11-F10A-BCE9-7E504CA7C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39187"/>
            <a:ext cx="11090274" cy="4478534"/>
          </a:xfrm>
        </p:spPr>
        <p:txBody>
          <a:bodyPr/>
          <a:lstStyle/>
          <a:p>
            <a:r>
              <a:rPr lang="en-US" dirty="0"/>
              <a:t>Techniques</a:t>
            </a:r>
          </a:p>
          <a:p>
            <a:pPr lvl="1"/>
            <a:r>
              <a:rPr lang="en-US" dirty="0"/>
              <a:t>Survey Deployer smart contract on the block chain acts as a server of surveys</a:t>
            </a:r>
          </a:p>
          <a:p>
            <a:pPr lvl="1"/>
            <a:r>
              <a:rPr lang="en-US" dirty="0"/>
              <a:t>Used Pandas to read one or more surveys from an Excel based spreadsheet</a:t>
            </a:r>
          </a:p>
          <a:p>
            <a:pPr lvl="1"/>
            <a:r>
              <a:rPr lang="en-US" dirty="0"/>
              <a:t>Survey is a transaction on the blockchain associated with an address</a:t>
            </a:r>
          </a:p>
          <a:p>
            <a:pPr lvl="1"/>
            <a:r>
              <a:rPr lang="en-US" dirty="0"/>
              <a:t>Responses were generated using random choice selections using local Ganache Accounts</a:t>
            </a:r>
          </a:p>
          <a:p>
            <a:pPr lvl="1"/>
            <a:r>
              <a:rPr lang="en-US" dirty="0" err="1"/>
              <a:t>dApp</a:t>
            </a:r>
            <a:r>
              <a:rPr lang="en-US" dirty="0"/>
              <a:t> using web3py used to interact with the Survey Deployer and with Survey on the block chain</a:t>
            </a:r>
          </a:p>
          <a:p>
            <a:r>
              <a:rPr lang="en-US" dirty="0"/>
              <a:t>Opportunities</a:t>
            </a:r>
          </a:p>
          <a:p>
            <a:pPr lvl="1"/>
            <a:r>
              <a:rPr lang="en-US" dirty="0"/>
              <a:t>Develop user interface to facilitate survey creation</a:t>
            </a:r>
          </a:p>
          <a:p>
            <a:pPr lvl="1"/>
            <a:r>
              <a:rPr lang="en-US" dirty="0"/>
              <a:t>App to access a specific survey and respond </a:t>
            </a:r>
          </a:p>
          <a:p>
            <a:pPr lvl="1"/>
            <a:r>
              <a:rPr lang="en-US" dirty="0"/>
              <a:t>Real time analytics reporting on the survey responses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1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31B04-A0C8-CEE1-4CFC-B6B89C110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Generator</a:t>
            </a:r>
          </a:p>
          <a:p>
            <a:r>
              <a:rPr lang="en-US" dirty="0"/>
              <a:t>Survey</a:t>
            </a:r>
          </a:p>
          <a:p>
            <a:r>
              <a:rPr lang="en-US" dirty="0"/>
              <a:t>Responding to a Survey</a:t>
            </a:r>
          </a:p>
          <a:p>
            <a:r>
              <a:rPr lang="en-US" dirty="0"/>
              <a:t>Publishing results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31B04-A0C8-CEE1-4CFC-B6B89C110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features</a:t>
            </a:r>
          </a:p>
          <a:p>
            <a:pPr lvl="1"/>
            <a:r>
              <a:rPr lang="en-US" dirty="0"/>
              <a:t>Not more than one survey response per address</a:t>
            </a:r>
          </a:p>
          <a:p>
            <a:pPr lvl="1"/>
            <a:r>
              <a:rPr lang="en-US" dirty="0"/>
              <a:t>A way to authenticate that the responder is a human</a:t>
            </a:r>
          </a:p>
          <a:p>
            <a:pPr lvl="1"/>
            <a:r>
              <a:rPr lang="en-US" dirty="0"/>
              <a:t>Publish results only after the survey timeline expired</a:t>
            </a:r>
          </a:p>
        </p:txBody>
      </p:sp>
    </p:spTree>
    <p:extLst>
      <p:ext uri="{BB962C8B-B14F-4D97-AF65-F5344CB8AC3E}">
        <p14:creationId xmlns:p14="http://schemas.microsoft.com/office/powerpoint/2010/main" val="326835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729167" cy="2265216"/>
          </a:xfrm>
        </p:spPr>
        <p:txBody>
          <a:bodyPr/>
          <a:lstStyle/>
          <a:p>
            <a:r>
              <a:rPr lang="en-US" dirty="0"/>
              <a:t>Alice </a:t>
            </a:r>
            <a:r>
              <a:rPr lang="en-US" dirty="0" err="1"/>
              <a:t>Abillu</a:t>
            </a:r>
            <a:r>
              <a:rPr lang="en-US" dirty="0"/>
              <a:t>, Jacob Shields, Sreedhar Jalasutram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2000" dirty="0"/>
              <a:t>https://github.com/sjalasutram/FinTechProject3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{E261B04F-A7CF-4684-BA5E-084B0A3572AD}tf33713516_win32</Template>
  <TotalTime>41</TotalTime>
  <Words>384</Words>
  <Application>Microsoft Office PowerPoint</Application>
  <PresentationFormat>Widescreen</PresentationFormat>
  <Paragraphs>67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SurWei</vt:lpstr>
      <vt:lpstr>Agenda</vt:lpstr>
      <vt:lpstr>Summary</vt:lpstr>
      <vt:lpstr>Approach</vt:lpstr>
      <vt:lpstr>Approach</vt:lpstr>
      <vt:lpstr>Demonstration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SurWei</dc:title>
  <dc:creator>Sreedhar Jalasutram</dc:creator>
  <cp:lastModifiedBy>Sreedhar Jalasutram</cp:lastModifiedBy>
  <cp:revision>4</cp:revision>
  <dcterms:created xsi:type="dcterms:W3CDTF">2023-08-09T05:51:16Z</dcterms:created>
  <dcterms:modified xsi:type="dcterms:W3CDTF">2023-08-09T06:32:19Z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