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84" r:id="rId7"/>
    <p:sldId id="277" r:id="rId8"/>
    <p:sldId id="392" r:id="rId9"/>
    <p:sldId id="278" r:id="rId10"/>
    <p:sldId id="394" r:id="rId11"/>
    <p:sldId id="393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66" d="100"/>
          <a:sy n="66" d="100"/>
        </p:scale>
        <p:origin x="2310" y="11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38AD48E-7D67-4BE9-97B6-DB64DE525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6FF8E2-165B-49EB-8120-14190F9491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xmlns="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46AF837-10C6-44A5-B8D6-960A57487B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966E3E-9B30-4375-AC9A-23256CC87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94664AE-6DC5-428F-9AC4-5A8F67571F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3C43C1C-00B3-40E0-B073-B8C56206D0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2FF63B4-C261-4597-9EE0-811D250B9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92CF088-7F97-4A11-8A81-0EF641F69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xmlns="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xmlns="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xmlns="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517979-166D-4AAA-ABBC-0C3E5C2ECF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17C5C60-EC4D-410B-9997-0B7328960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0A2FA6F-99B7-4984-A80C-570644889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38C6F9E-A74F-4F54-9409-B6B93DF8CE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6F0F71C5-78A4-4793-9BD4-3DF0EE3E3E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xmlns="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E6093F87-C1F6-4FAB-B891-6F7D7FC20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xmlns="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xmlns="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xmlns="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xmlns="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xmlns="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xmlns="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xmlns="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xmlns="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xmlns="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xmlns="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xmlns="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SurWei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xmlns="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Alice </a:t>
            </a:r>
            <a:r>
              <a:rPr lang="en-US" dirty="0" err="1"/>
              <a:t>Abillu</a:t>
            </a:r>
            <a:endParaRPr lang="en-US" dirty="0"/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Jacob Shields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Sreedhar Jalasutram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Next Steps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xmlns="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xmlns="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xmlns="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Wednesday, August 9,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xmlns="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xmlns="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xmlns="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xmlns="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SurWei involves in creating a Survey, distributing the survey to a group of respondents, and recording the responses on an Ethereum blockchain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EF5D3-0F11-F10A-BCE9-7E504CA7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478534"/>
          </a:xfrm>
        </p:spPr>
        <p:txBody>
          <a:bodyPr/>
          <a:lstStyle/>
          <a:p>
            <a:r>
              <a:rPr lang="en-US" dirty="0"/>
              <a:t>Identify Survey Data structure</a:t>
            </a:r>
          </a:p>
          <a:p>
            <a:pPr lvl="1"/>
            <a:r>
              <a:rPr lang="en-US" dirty="0"/>
              <a:t>Survey Identifier: A sequence generated value that uniquely identifies a survey</a:t>
            </a:r>
          </a:p>
          <a:p>
            <a:pPr lvl="1"/>
            <a:r>
              <a:rPr lang="en-US" dirty="0"/>
              <a:t>Survey Name: A user assigned title value of the survey</a:t>
            </a:r>
          </a:p>
          <a:p>
            <a:pPr lvl="1"/>
            <a:r>
              <a:rPr lang="en-US" dirty="0"/>
              <a:t>Questions: A series of questions that the conductor includes in the survey</a:t>
            </a:r>
          </a:p>
          <a:p>
            <a:pPr lvl="1"/>
            <a:r>
              <a:rPr lang="en-US" dirty="0"/>
              <a:t>Choices: A set of choices applicable for a question, indexed by values A, B, C and D</a:t>
            </a:r>
          </a:p>
          <a:p>
            <a:r>
              <a:rPr lang="en-US" dirty="0"/>
              <a:t>Determine the components involved</a:t>
            </a:r>
          </a:p>
          <a:p>
            <a:pPr lvl="1"/>
            <a:r>
              <a:rPr lang="en-US" dirty="0"/>
              <a:t>Survey Generator : Using a factory pattern, the smart contract generates surveys on-demand</a:t>
            </a:r>
          </a:p>
          <a:p>
            <a:pPr lvl="1"/>
            <a:r>
              <a:rPr lang="en-US" dirty="0"/>
              <a:t>Survey Responder: A mechanism where users on the blockchain could respond to a survey</a:t>
            </a:r>
          </a:p>
          <a:p>
            <a:pPr lvl="1"/>
            <a:r>
              <a:rPr lang="en-US" dirty="0"/>
              <a:t>Survey Results: A report of the survey, question and choices, and the responses recorded on that survey</a:t>
            </a:r>
          </a:p>
          <a:p>
            <a:pPr lvl="1"/>
            <a:r>
              <a:rPr lang="en-US" dirty="0"/>
              <a:t>User interface or a CLI to interact with the survey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65090E-BF97-E709-9738-1E7A4F95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058" y="849697"/>
            <a:ext cx="4725920" cy="314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EF5D3-0F11-F10A-BCE9-7E504CA7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39187"/>
            <a:ext cx="11090274" cy="4478534"/>
          </a:xfrm>
        </p:spPr>
        <p:txBody>
          <a:bodyPr/>
          <a:lstStyle/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Survey Deployer smart contract on the block chain acts as a server of surveys</a:t>
            </a:r>
          </a:p>
          <a:p>
            <a:pPr lvl="1"/>
            <a:r>
              <a:rPr lang="en-US" dirty="0"/>
              <a:t>Used Pandas to read one or more surveys from an Excel based spreadsheet</a:t>
            </a:r>
          </a:p>
          <a:p>
            <a:pPr lvl="1"/>
            <a:r>
              <a:rPr lang="en-US" dirty="0"/>
              <a:t>Survey is a transaction on the blockchain associated with an address</a:t>
            </a:r>
          </a:p>
          <a:p>
            <a:pPr lvl="1"/>
            <a:r>
              <a:rPr lang="en-US" dirty="0"/>
              <a:t>Responses were generated using random choice selections using local Ganache Accounts</a:t>
            </a:r>
          </a:p>
          <a:p>
            <a:pPr lvl="1"/>
            <a:r>
              <a:rPr lang="en-US" dirty="0" err="1"/>
              <a:t>dApp</a:t>
            </a:r>
            <a:r>
              <a:rPr lang="en-US" dirty="0"/>
              <a:t> using web3py used to interact with the Survey Deployer and with Survey on the block chain</a:t>
            </a:r>
          </a:p>
          <a:p>
            <a:r>
              <a:rPr lang="en-US" dirty="0"/>
              <a:t>Opportunities</a:t>
            </a:r>
          </a:p>
          <a:p>
            <a:pPr lvl="1"/>
            <a:r>
              <a:rPr lang="en-US" dirty="0"/>
              <a:t>Develop user interface to facilitate survey creation</a:t>
            </a:r>
          </a:p>
          <a:p>
            <a:pPr lvl="1"/>
            <a:r>
              <a:rPr lang="en-US" dirty="0"/>
              <a:t>App to access a specific survey and respond </a:t>
            </a:r>
          </a:p>
          <a:p>
            <a:pPr lvl="1"/>
            <a:r>
              <a:rPr lang="en-US" dirty="0"/>
              <a:t>Real time analytics reporting on the survey responses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1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931B04-A0C8-CEE1-4CFC-B6B89C11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Generator</a:t>
            </a:r>
          </a:p>
          <a:p>
            <a:r>
              <a:rPr lang="en-US" dirty="0"/>
              <a:t>Survey</a:t>
            </a:r>
          </a:p>
          <a:p>
            <a:r>
              <a:rPr lang="en-US" dirty="0"/>
              <a:t>Responding to a Survey</a:t>
            </a:r>
          </a:p>
          <a:p>
            <a:r>
              <a:rPr lang="en-US" dirty="0"/>
              <a:t>Publishing results</a:t>
            </a: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01" y="156536"/>
            <a:ext cx="11082036" cy="873194"/>
          </a:xfrm>
        </p:spPr>
        <p:txBody>
          <a:bodyPr/>
          <a:lstStyle/>
          <a:p>
            <a:r>
              <a:rPr lang="en-US" dirty="0"/>
              <a:t>Responding to a Survey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 smtClean="0"/>
              <a:t>Wednesday, August </a:t>
            </a:r>
            <a:r>
              <a:rPr lang="en-US" dirty="0"/>
              <a:t>9</a:t>
            </a:r>
            <a:r>
              <a:rPr lang="en-US" dirty="0" smtClean="0"/>
              <a:t>, 2023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931B04-A0C8-CEE1-4CFC-B6B89C11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87396"/>
            <a:ext cx="11090274" cy="4967416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Responses </a:t>
            </a:r>
            <a:r>
              <a:rPr lang="en-US" dirty="0"/>
              <a:t>were generated using random choice selections using </a:t>
            </a:r>
            <a:r>
              <a:rPr lang="en-US" dirty="0" smtClean="0"/>
              <a:t>local </a:t>
            </a:r>
            <a:r>
              <a:rPr lang="en-US" dirty="0"/>
              <a:t>Ganache Accounts</a:t>
            </a:r>
          </a:p>
          <a:p>
            <a:r>
              <a:rPr lang="en-US" dirty="0" smtClean="0"/>
              <a:t> Python function mimics blockchain users </a:t>
            </a:r>
            <a:r>
              <a:rPr lang="en-US" dirty="0"/>
              <a:t>responding to the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Generates </a:t>
            </a:r>
            <a:r>
              <a:rPr lang="en-US" dirty="0"/>
              <a:t>4 random choices from a list - A, B, C or </a:t>
            </a:r>
            <a:r>
              <a:rPr lang="en-US" dirty="0" smtClean="0"/>
              <a:t>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Responses are stored in the smart contract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31" y="2516279"/>
            <a:ext cx="4704089" cy="4144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01" y="3473276"/>
            <a:ext cx="6481376" cy="3656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90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931B04-A0C8-CEE1-4CFC-B6B89C110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features</a:t>
            </a:r>
          </a:p>
          <a:p>
            <a:pPr lvl="1"/>
            <a:r>
              <a:rPr lang="en-US" dirty="0"/>
              <a:t>Not more than one survey response per address</a:t>
            </a:r>
          </a:p>
          <a:p>
            <a:pPr lvl="1"/>
            <a:r>
              <a:rPr lang="en-US" dirty="0"/>
              <a:t>A way to authenticate that the responder is a human</a:t>
            </a:r>
          </a:p>
          <a:p>
            <a:pPr lvl="1"/>
            <a:r>
              <a:rPr lang="en-US" dirty="0"/>
              <a:t>Publish results only after the survey timeline expired</a:t>
            </a:r>
          </a:p>
        </p:txBody>
      </p:sp>
    </p:spTree>
    <p:extLst>
      <p:ext uri="{BB962C8B-B14F-4D97-AF65-F5344CB8AC3E}">
        <p14:creationId xmlns:p14="http://schemas.microsoft.com/office/powerpoint/2010/main" val="32683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xmlns="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xmlns="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29167" cy="2265216"/>
          </a:xfrm>
        </p:spPr>
        <p:txBody>
          <a:bodyPr/>
          <a:lstStyle/>
          <a:p>
            <a:r>
              <a:rPr lang="en-US" dirty="0"/>
              <a:t>Alice </a:t>
            </a:r>
            <a:r>
              <a:rPr lang="en-US" dirty="0" err="1"/>
              <a:t>Abillu</a:t>
            </a:r>
            <a:r>
              <a:rPr lang="en-US" dirty="0"/>
              <a:t>, Jacob Shields, Sreedhar Jalasutram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2000" dirty="0"/>
              <a:t>https://github.com/sjalasutram/FinTechProject3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xmlns="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xmlns="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purl.org/dc/dcmitype/"/>
    <ds:schemaRef ds:uri="230e9df3-be65-4c73-a93b-d1236ebd677e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{E261B04F-A7CF-4684-BA5E-084B0A3572AD}tf33713516_win32</Template>
  <TotalTime>452</TotalTime>
  <Words>435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Walbaum Display</vt:lpstr>
      <vt:lpstr>3DFloatVTI</vt:lpstr>
      <vt:lpstr>SurWei</vt:lpstr>
      <vt:lpstr>Agenda</vt:lpstr>
      <vt:lpstr>Summary</vt:lpstr>
      <vt:lpstr>Approach</vt:lpstr>
      <vt:lpstr>Approach</vt:lpstr>
      <vt:lpstr>Demonstration</vt:lpstr>
      <vt:lpstr>Responding to a Survey</vt:lpstr>
      <vt:lpstr>Next Steps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SurWei</dc:title>
  <dc:creator>Sreedhar Jalasutram</dc:creator>
  <cp:lastModifiedBy>Microsoft account</cp:lastModifiedBy>
  <cp:revision>8</cp:revision>
  <dcterms:created xsi:type="dcterms:W3CDTF">2023-08-09T05:51:16Z</dcterms:created>
  <dcterms:modified xsi:type="dcterms:W3CDTF">2023-08-09T18:02:10Z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