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Arvo"/>
      <p:regular r:id="rId19"/>
      <p:bold r:id="rId20"/>
      <p:italic r:id="rId21"/>
      <p:boldItalic r:id="rId22"/>
    </p:embeddedFont>
    <p:embeddedFont>
      <p:font typeface="Noto Sans Symbol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lgwEVjzaMrd/uTypREQ5GOR/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NotoSansSymbols-bold.fntdata"/><Relationship Id="rId23" Type="http://schemas.openxmlformats.org/officeDocument/2006/relationships/font" Target="fonts/NotoSansSymbol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Arv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A5F"/>
              </a:buClr>
              <a:buSzPts val="12000"/>
              <a:buNone/>
              <a:defRPr sz="12000">
                <a:solidFill>
                  <a:srgbClr val="354A5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7899"/>
              </a:buClr>
              <a:buSzPts val="1800"/>
              <a:buChar char="●"/>
              <a:defRPr>
                <a:solidFill>
                  <a:srgbClr val="547899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●"/>
              <a:defRPr>
                <a:solidFill>
                  <a:srgbClr val="547899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●"/>
              <a:defRPr>
                <a:solidFill>
                  <a:srgbClr val="547899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9pPr>
          </a:lstStyle>
          <a:p/>
        </p:txBody>
      </p:sp>
      <p:pic>
        <p:nvPicPr>
          <p:cNvPr descr="LaunchCode_rocketline_gray.png" id="51" name="Google Shape;5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Code_rocketline_gray.png" id="54" name="Google Shape;5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 txBox="1"/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descr="LaunchCode_rocketline_gray.png"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b="1" sz="4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pic>
        <p:nvPicPr>
          <p:cNvPr descr="LaunchCode_rocketline_gray.png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unchCode_white.png"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388" y="1135851"/>
            <a:ext cx="6839224" cy="1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3CE"/>
              </a:buClr>
              <a:buSzPts val="3200"/>
              <a:buNone/>
              <a:defRPr>
                <a:solidFill>
                  <a:srgbClr val="5B93C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LaunchCode_rocketline_gray.png" id="27" name="Google Shape;2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descr="LaunchCode_rocketline_gray.png" id="31" name="Google Shape;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LaunchCode_rocketline_gray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descr="LaunchCode_rocketline_gray.png" id="40" name="Google Shape;4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A5F"/>
              </a:buClr>
              <a:buSzPts val="4200"/>
              <a:buNone/>
              <a:defRPr sz="4200">
                <a:solidFill>
                  <a:srgbClr val="354A5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7899"/>
              </a:buClr>
              <a:buSzPts val="2100"/>
              <a:buNone/>
              <a:defRPr sz="2100">
                <a:solidFill>
                  <a:srgbClr val="5478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>
                <a:solidFill>
                  <a:srgbClr val="CCCCC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/>
        </p:txBody>
      </p:sp>
      <p:pic>
        <p:nvPicPr>
          <p:cNvPr descr="LaunchCode_rocketline_gray.png"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54A5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3CE"/>
              </a:buClr>
              <a:buSzPts val="3200"/>
              <a:buFont typeface="Montserrat"/>
              <a:buNone/>
              <a:defRPr b="1" i="0" sz="3200" u="none" cap="none" strike="noStrike">
                <a:solidFill>
                  <a:srgbClr val="5B93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vo"/>
              <a:buChar char="●"/>
              <a:defRPr b="0" i="0" sz="18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○"/>
              <a:defRPr b="0" i="0" sz="1400" u="sng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11708" y="32612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Rally</a:t>
            </a:r>
            <a:br>
              <a:rPr lang="en-US"/>
            </a:br>
            <a:r>
              <a:rPr lang="en-US" sz="1400"/>
              <a:t>STL Neighborhood Networking Application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8" y="2797175"/>
            <a:ext cx="85206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Adam Sands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Alex Jove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James Griesedieck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Jami Defenbaugh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Nathan Coursey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Sam Adkins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Apr-23-LC-LiftOff-STL/GroupJane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Website tailored to neighborhoods with the STL metropolitan area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Designed to fulfill the need for increased community connection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Provides information, resources, services, opportunities, and connections with residents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71900" y="2226650"/>
            <a:ext cx="82221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Secure login, fully optimized user profile with messaging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Community forum for messaging 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Events page to offer project ideas and to solicit volunteers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Restaurant listings in the community with reviews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Services page listing offers or requests for freelance work or needed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Resources page that includes a table of important local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90414" y="1967692"/>
            <a:ext cx="776465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b="0" i="0" sz="1400" u="none" cap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/ Typescript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Angular, live and deployed at https://home-5013300400.app-ionos.space/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b="0" i="0" sz="1400" u="none" cap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Boot with Spring Security, acting as a RESTFUL API between the front-end and backend, handling all requests.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MySQL, live connected to AWS as the backend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1191975" y="3091875"/>
            <a:ext cx="54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the demo at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https://home-5013300400.app-ionos.space/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71900" y="738725"/>
            <a:ext cx="8222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What We Learned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71900" y="2226650"/>
            <a:ext cx="8222100" cy="1771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How to build a fully functional application with a team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How to navigate Angular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Connecting Front End with Back End using a restful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AWS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Incorporating Spring Security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Deployment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