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CB8E3F-EAF2-4CC1-BA6E-A291125D24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Climate_Trends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B72FCA-51F1-4AD7-913A-581DF3E7B8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11/18/24 9:56:39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0561C9E-C92A-4DC6-A9A8-C5F5B39BC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E01CAA1-09F8-4BFD-B0F7-930A4FB97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947DFFC-CFD6-486F-9290-120E5B0D39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2024-11-19T05:56:40Z</dcterms:created>
  <dcterms:modified xsi:type="dcterms:W3CDTF">2024-11-19T05:56:40Z</dcterms:modified>
</cp:coreProperties>
</file>