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8E618-65C4-4C0B-9749-3012E054FF5E}" v="5" dt="2019-09-26T18:40:3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ita dubey" userId="05062ab9f17a0349" providerId="LiveId" clId="{11B8E618-65C4-4C0B-9749-3012E054FF5E}"/>
    <pc:docChg chg="custSel mod addSld modSld">
      <pc:chgData name="anandita dubey" userId="05062ab9f17a0349" providerId="LiveId" clId="{11B8E618-65C4-4C0B-9749-3012E054FF5E}" dt="2019-09-26T18:41:01.440" v="39" actId="255"/>
      <pc:docMkLst>
        <pc:docMk/>
      </pc:docMkLst>
      <pc:sldChg chg="addSp delSp modSp mod setBg">
        <pc:chgData name="anandita dubey" userId="05062ab9f17a0349" providerId="LiveId" clId="{11B8E618-65C4-4C0B-9749-3012E054FF5E}" dt="2019-09-26T18:41:01.440" v="39" actId="255"/>
        <pc:sldMkLst>
          <pc:docMk/>
          <pc:sldMk cId="1260249416" sldId="258"/>
        </pc:sldMkLst>
        <pc:spChg chg="mod">
          <ac:chgData name="anandita dubey" userId="05062ab9f17a0349" providerId="LiveId" clId="{11B8E618-65C4-4C0B-9749-3012E054FF5E}" dt="2019-09-26T18:40:45.494" v="30" actId="26606"/>
          <ac:spMkLst>
            <pc:docMk/>
            <pc:sldMk cId="1260249416" sldId="258"/>
            <ac:spMk id="2" creationId="{E96BEBB3-C023-45BB-920D-6141ED7F9236}"/>
          </ac:spMkLst>
        </pc:spChg>
        <pc:spChg chg="mod">
          <ac:chgData name="anandita dubey" userId="05062ab9f17a0349" providerId="LiveId" clId="{11B8E618-65C4-4C0B-9749-3012E054FF5E}" dt="2019-09-26T18:41:01.440" v="39" actId="255"/>
          <ac:spMkLst>
            <pc:docMk/>
            <pc:sldMk cId="1260249416" sldId="258"/>
            <ac:spMk id="3" creationId="{AC2A3193-24F2-4792-B9C6-7B5C9CAF135D}"/>
          </ac:spMkLst>
        </pc:spChg>
        <pc:spChg chg="add">
          <ac:chgData name="anandita dubey" userId="05062ab9f17a0349" providerId="LiveId" clId="{11B8E618-65C4-4C0B-9749-3012E054FF5E}" dt="2019-09-26T18:40:45.494" v="30" actId="26606"/>
          <ac:spMkLst>
            <pc:docMk/>
            <pc:sldMk cId="1260249416" sldId="258"/>
            <ac:spMk id="12" creationId="{F4979F40-3A44-4CCB-9EB7-F8318BCE576B}"/>
          </ac:spMkLst>
        </pc:spChg>
        <pc:spChg chg="add">
          <ac:chgData name="anandita dubey" userId="05062ab9f17a0349" providerId="LiveId" clId="{11B8E618-65C4-4C0B-9749-3012E054FF5E}" dt="2019-09-26T18:40:45.494" v="30" actId="26606"/>
          <ac:spMkLst>
            <pc:docMk/>
            <pc:sldMk cId="1260249416" sldId="258"/>
            <ac:spMk id="16" creationId="{AFD071FA-0514-4371-9568-86216A1F4658}"/>
          </ac:spMkLst>
        </pc:spChg>
        <pc:spChg chg="add">
          <ac:chgData name="anandita dubey" userId="05062ab9f17a0349" providerId="LiveId" clId="{11B8E618-65C4-4C0B-9749-3012E054FF5E}" dt="2019-09-26T18:40:45.494" v="30" actId="26606"/>
          <ac:spMkLst>
            <pc:docMk/>
            <pc:sldMk cId="1260249416" sldId="258"/>
            <ac:spMk id="18" creationId="{5211DDA4-E7B5-4325-A844-B7F59B084BA7}"/>
          </ac:spMkLst>
        </pc:spChg>
        <pc:picChg chg="add del mod">
          <ac:chgData name="anandita dubey" userId="05062ab9f17a0349" providerId="LiveId" clId="{11B8E618-65C4-4C0B-9749-3012E054FF5E}" dt="2019-09-26T18:40:06.666" v="23"/>
          <ac:picMkLst>
            <pc:docMk/>
            <pc:sldMk cId="1260249416" sldId="258"/>
            <ac:picMk id="5" creationId="{5A72F189-E24C-4834-89F3-6C972B2D9568}"/>
          </ac:picMkLst>
        </pc:picChg>
        <pc:picChg chg="add mod">
          <ac:chgData name="anandita dubey" userId="05062ab9f17a0349" providerId="LiveId" clId="{11B8E618-65C4-4C0B-9749-3012E054FF5E}" dt="2019-09-26T18:40:45.494" v="30" actId="26606"/>
          <ac:picMkLst>
            <pc:docMk/>
            <pc:sldMk cId="1260249416" sldId="258"/>
            <ac:picMk id="7" creationId="{FD17A1CD-1388-4192-A39C-DA5654B6B14E}"/>
          </ac:picMkLst>
        </pc:picChg>
        <pc:picChg chg="add">
          <ac:chgData name="anandita dubey" userId="05062ab9f17a0349" providerId="LiveId" clId="{11B8E618-65C4-4C0B-9749-3012E054FF5E}" dt="2019-09-26T18:40:45.494" v="30" actId="26606"/>
          <ac:picMkLst>
            <pc:docMk/>
            <pc:sldMk cId="1260249416" sldId="258"/>
            <ac:picMk id="14" creationId="{15291D39-6B03-4BB5-BFC6-CBF11E90BFD6}"/>
          </ac:picMkLst>
        </pc:picChg>
        <pc:picChg chg="add">
          <ac:chgData name="anandita dubey" userId="05062ab9f17a0349" providerId="LiveId" clId="{11B8E618-65C4-4C0B-9749-3012E054FF5E}" dt="2019-09-26T18:40:45.494" v="30" actId="26606"/>
          <ac:picMkLst>
            <pc:docMk/>
            <pc:sldMk cId="1260249416" sldId="258"/>
            <ac:picMk id="20" creationId="{0D58E222-6309-4F79-AC20-9D3C69CD9B16}"/>
          </ac:picMkLst>
        </pc:picChg>
      </pc:sldChg>
      <pc:sldChg chg="modSp add">
        <pc:chgData name="anandita dubey" userId="05062ab9f17a0349" providerId="LiveId" clId="{11B8E618-65C4-4C0B-9749-3012E054FF5E}" dt="2019-09-26T17:54:10.080" v="9" actId="20577"/>
        <pc:sldMkLst>
          <pc:docMk/>
          <pc:sldMk cId="1884594732" sldId="259"/>
        </pc:sldMkLst>
        <pc:spChg chg="mod">
          <ac:chgData name="anandita dubey" userId="05062ab9f17a0349" providerId="LiveId" clId="{11B8E618-65C4-4C0B-9749-3012E054FF5E}" dt="2019-09-26T17:54:10.080" v="9" actId="20577"/>
          <ac:spMkLst>
            <pc:docMk/>
            <pc:sldMk cId="1884594732" sldId="259"/>
            <ac:spMk id="3" creationId="{ABC9F7E9-BC5F-4C73-BFE3-49051819D956}"/>
          </ac:spMkLst>
        </pc:spChg>
      </pc:sldChg>
      <pc:sldChg chg="modSp add">
        <pc:chgData name="anandita dubey" userId="05062ab9f17a0349" providerId="LiveId" clId="{11B8E618-65C4-4C0B-9749-3012E054FF5E}" dt="2019-09-26T17:54:19.098" v="15" actId="20577"/>
        <pc:sldMkLst>
          <pc:docMk/>
          <pc:sldMk cId="1708433510" sldId="260"/>
        </pc:sldMkLst>
        <pc:spChg chg="mod">
          <ac:chgData name="anandita dubey" userId="05062ab9f17a0349" providerId="LiveId" clId="{11B8E618-65C4-4C0B-9749-3012E054FF5E}" dt="2019-09-26T17:54:19.098" v="15" actId="20577"/>
          <ac:spMkLst>
            <pc:docMk/>
            <pc:sldMk cId="1708433510" sldId="260"/>
            <ac:spMk id="2" creationId="{C38C4452-588C-4FA4-9586-C2213BC11F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7A87-25FF-433C-B366-95580387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48933"/>
            <a:ext cx="7667811" cy="2057846"/>
          </a:xfrm>
        </p:spPr>
        <p:txBody>
          <a:bodyPr/>
          <a:lstStyle/>
          <a:p>
            <a:br>
              <a:rPr lang="en-US" dirty="0"/>
            </a:br>
            <a:r>
              <a:rPr lang="en-US" sz="3600" dirty="0"/>
              <a:t>Web Programming</a:t>
            </a:r>
            <a:br>
              <a:rPr lang="en-US" sz="3600" dirty="0"/>
            </a:br>
            <a:r>
              <a:rPr lang="en-US" sz="3600" dirty="0"/>
              <a:t>Project-1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5401C-B919-40A0-AC9A-36C65D23D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133" y="4410972"/>
            <a:ext cx="3708399" cy="2311561"/>
          </a:xfrm>
        </p:spPr>
        <p:txBody>
          <a:bodyPr>
            <a:normAutofit/>
          </a:bodyPr>
          <a:lstStyle/>
          <a:p>
            <a:r>
              <a:rPr lang="en-US" sz="3200" dirty="0"/>
              <a:t>By:</a:t>
            </a:r>
          </a:p>
          <a:p>
            <a:r>
              <a:rPr lang="en-US" sz="3200" dirty="0"/>
              <a:t>Saurav Jangir</a:t>
            </a:r>
          </a:p>
          <a:p>
            <a:r>
              <a:rPr lang="en-US" sz="3200" dirty="0"/>
              <a:t>Anandita Dubey</a:t>
            </a:r>
          </a:p>
        </p:txBody>
      </p:sp>
    </p:spTree>
    <p:extLst>
      <p:ext uri="{BB962C8B-B14F-4D97-AF65-F5344CB8AC3E}">
        <p14:creationId xmlns:p14="http://schemas.microsoft.com/office/powerpoint/2010/main" val="20342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B1E2-924D-44D2-8A23-B7099A56D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1C7B-499E-4920-B309-9D64A26C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043D1-DAC0-4BB9-9490-4CB79E98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E8805-8BF4-448C-8D46-C0A85618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game very similar to odd one out.</a:t>
            </a:r>
          </a:p>
          <a:p>
            <a:r>
              <a:rPr lang="en-US" dirty="0"/>
              <a:t>A block choice has to be made having different shade as compared to others.</a:t>
            </a:r>
          </a:p>
          <a:p>
            <a:r>
              <a:rPr lang="en-US" dirty="0"/>
              <a:t>Three levels has been provided.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Beginners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Intermediate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Expertise</a:t>
            </a:r>
          </a:p>
          <a:p>
            <a:r>
              <a:rPr lang="en-US" dirty="0"/>
              <a:t>Very simple and fun game.</a:t>
            </a:r>
          </a:p>
          <a:p>
            <a:pPr marL="0" indent="0">
              <a:buNone/>
            </a:pPr>
            <a:r>
              <a:rPr lang="en-US" dirty="0"/>
              <a:t>Using: HTML, CSS only.</a:t>
            </a:r>
          </a:p>
        </p:txBody>
      </p:sp>
    </p:spTree>
    <p:extLst>
      <p:ext uri="{BB962C8B-B14F-4D97-AF65-F5344CB8AC3E}">
        <p14:creationId xmlns:p14="http://schemas.microsoft.com/office/powerpoint/2010/main" val="14387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0BB5-B584-4197-B992-D40AAA7D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61AF8-1228-4F5A-A49B-D9E261BB1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772" y="2140084"/>
            <a:ext cx="8549329" cy="4494179"/>
          </a:xfrm>
        </p:spPr>
      </p:pic>
    </p:spTree>
    <p:extLst>
      <p:ext uri="{BB962C8B-B14F-4D97-AF65-F5344CB8AC3E}">
        <p14:creationId xmlns:p14="http://schemas.microsoft.com/office/powerpoint/2010/main" val="123224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BEBB3-C023-45BB-920D-6141ED7F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Designing Phase: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3193-24F2-4792-B9C6-7B5C9CA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3200" dirty="0"/>
              <a:t>HTML:</a:t>
            </a:r>
          </a:p>
          <a:p>
            <a:pPr lvl="1"/>
            <a:r>
              <a:rPr lang="en-US" sz="1800" dirty="0"/>
              <a:t>We have created html pages for each difficulty level and </a:t>
            </a:r>
            <a:r>
              <a:rPr lang="en-US" sz="1800" dirty="0" err="1"/>
              <a:t>and</a:t>
            </a:r>
            <a:r>
              <a:rPr lang="en-US" sz="1800" dirty="0"/>
              <a:t> pages for their respective rounds.</a:t>
            </a:r>
          </a:p>
          <a:p>
            <a:pPr lvl="1"/>
            <a:r>
              <a:rPr lang="en-US" sz="1800" dirty="0"/>
              <a:t>Each difficulty page has been linked to the home page and each difficulty round page is liked to the next round page. 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7A1CD-1388-4192-A39C-DA5654B6B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720567"/>
            <a:ext cx="6269479" cy="34168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2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03AF-B027-428E-83F2-E864F53E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F7E9-BC5F-4C73-BFE3-49051819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3200" dirty="0"/>
              <a:t>CSS:</a:t>
            </a:r>
          </a:p>
          <a:p>
            <a:pPr lvl="1"/>
            <a:r>
              <a:rPr lang="en-US" sz="1800" dirty="0"/>
              <a:t>Game styling is done in a grid layout manner.</a:t>
            </a:r>
          </a:p>
          <a:p>
            <a:pPr lvl="1"/>
            <a:r>
              <a:rPr lang="en-US" sz="1800" dirty="0"/>
              <a:t>We have created 3 grid rows.</a:t>
            </a:r>
          </a:p>
          <a:p>
            <a:pPr lvl="1"/>
            <a:r>
              <a:rPr lang="en-US" sz="1800" dirty="0"/>
              <a:t>Each row has some styling done for it.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EB924-068C-4734-8ADE-835CEDCB2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33124"/>
            <a:ext cx="6269479" cy="53917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59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2038B-FD7A-412D-918E-C0AF272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Animation Snippets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37E766-BDD8-481B-B0FB-9548720E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This animation is used for the Header of the Home Page.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1D8BB-DA78-4D89-9BF1-FE7A4742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845855"/>
            <a:ext cx="6303134" cy="31358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0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7C63-CC78-4E90-BB9A-3EEE0A1B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25542-E929-4111-BC19-F8B4F4EBCFD3}"/>
              </a:ext>
            </a:extLst>
          </p:cNvPr>
          <p:cNvSpPr txBox="1"/>
          <p:nvPr/>
        </p:nvSpPr>
        <p:spPr>
          <a:xfrm>
            <a:off x="680321" y="2336873"/>
            <a:ext cx="642321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used the transform style to change the size of the tiles. When you hover over any tile the tile will scale according to the </a:t>
            </a:r>
            <a:r>
              <a:rPr lang="en-US" sz="2000"/>
              <a:t>give parameter.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used this animation in How to Play page. This animation will be used to flicker a tile to show the user the odd one.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7" name="Picture 6" descr="A picture containing object, black, dark, sitting&#10;&#10;Description automatically generated">
            <a:extLst>
              <a:ext uri="{FF2B5EF4-FFF2-40B4-BE49-F238E27FC236}">
                <a16:creationId xmlns:a16="http://schemas.microsoft.com/office/drawing/2014/main" id="{8F5BA25E-1A1C-4774-ADB6-4B6E597C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358" y="2984044"/>
            <a:ext cx="2671009" cy="4273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Content Placeholder 3" descr="A close up of a screen&#10;&#10;Description automatically generated">
            <a:extLst>
              <a:ext uri="{FF2B5EF4-FFF2-40B4-BE49-F238E27FC236}">
                <a16:creationId xmlns:a16="http://schemas.microsoft.com/office/drawing/2014/main" id="{7B689BC0-0CC5-4381-9F3C-4DE321C87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6358" y="4882094"/>
            <a:ext cx="2671009" cy="33387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46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4452-588C-4FA4-9586-C2213BC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UI: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20B45-CF53-4CF7-8873-5319510F3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2703" y="2113873"/>
            <a:ext cx="5842592" cy="307277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D5DD8-2E73-4B13-890B-8B072AD17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05" y="2113873"/>
            <a:ext cx="5969295" cy="30727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7E25A-F5A1-40CD-8916-ECC7104E61C4}"/>
              </a:ext>
            </a:extLst>
          </p:cNvPr>
          <p:cNvSpPr txBox="1"/>
          <p:nvPr/>
        </p:nvSpPr>
        <p:spPr>
          <a:xfrm>
            <a:off x="218114" y="539412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Fig1: The Home Page									Fig2:Beginner Level game page</a:t>
            </a:r>
          </a:p>
        </p:txBody>
      </p:sp>
    </p:spTree>
    <p:extLst>
      <p:ext uri="{BB962C8B-B14F-4D97-AF65-F5344CB8AC3E}">
        <p14:creationId xmlns:p14="http://schemas.microsoft.com/office/powerpoint/2010/main" val="17084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3AC6-A258-4497-8378-65FCA153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4DD6-1BF2-4A4D-B3F8-F2496131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73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 Web Programming Project-1 </vt:lpstr>
      <vt:lpstr>About the Project:</vt:lpstr>
      <vt:lpstr>UML Class Diagram:</vt:lpstr>
      <vt:lpstr>Designing Phase:</vt:lpstr>
      <vt:lpstr>PowerPoint Presentation</vt:lpstr>
      <vt:lpstr>Animation Snippets</vt:lpstr>
      <vt:lpstr>PowerPoint Presentation</vt:lpstr>
      <vt:lpstr>UI:</vt:lpstr>
      <vt:lpstr>Demo: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Programming Project-1 </dc:title>
  <dc:creator>saurav jangir</dc:creator>
  <cp:lastModifiedBy>saurav jangir</cp:lastModifiedBy>
  <cp:revision>1</cp:revision>
  <dcterms:created xsi:type="dcterms:W3CDTF">2019-09-26T20:00:08Z</dcterms:created>
  <dcterms:modified xsi:type="dcterms:W3CDTF">2019-09-26T20:02:02Z</dcterms:modified>
</cp:coreProperties>
</file>