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302" r:id="rId4"/>
    <p:sldId id="305" r:id="rId5"/>
    <p:sldId id="303" r:id="rId6"/>
    <p:sldId id="304" r:id="rId7"/>
    <p:sldId id="257" r:id="rId8"/>
    <p:sldId id="259" r:id="rId9"/>
    <p:sldId id="263" r:id="rId10"/>
    <p:sldId id="301" r:id="rId11"/>
    <p:sldId id="269" r:id="rId12"/>
    <p:sldId id="270" r:id="rId13"/>
    <p:sldId id="271" r:id="rId14"/>
    <p:sldId id="272" r:id="rId15"/>
    <p:sldId id="273" r:id="rId16"/>
    <p:sldId id="274" r:id="rId17"/>
    <p:sldId id="265" r:id="rId18"/>
    <p:sldId id="275" r:id="rId19"/>
    <p:sldId id="276" r:id="rId20"/>
    <p:sldId id="277" r:id="rId21"/>
    <p:sldId id="280" r:id="rId22"/>
    <p:sldId id="264" r:id="rId23"/>
    <p:sldId id="281" r:id="rId24"/>
    <p:sldId id="282" r:id="rId25"/>
    <p:sldId id="284" r:id="rId26"/>
    <p:sldId id="286" r:id="rId27"/>
    <p:sldId id="294" r:id="rId28"/>
    <p:sldId id="288" r:id="rId29"/>
    <p:sldId id="266" r:id="rId30"/>
    <p:sldId id="289" r:id="rId31"/>
    <p:sldId id="290" r:id="rId32"/>
    <p:sldId id="295" r:id="rId33"/>
    <p:sldId id="296" r:id="rId34"/>
    <p:sldId id="297" r:id="rId35"/>
    <p:sldId id="292" r:id="rId36"/>
    <p:sldId id="267" r:id="rId37"/>
    <p:sldId id="298" r:id="rId38"/>
    <p:sldId id="299" r:id="rId39"/>
    <p:sldId id="300"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70" autoAdjust="0"/>
  </p:normalViewPr>
  <p:slideViewPr>
    <p:cSldViewPr>
      <p:cViewPr varScale="1">
        <p:scale>
          <a:sx n="87" d="100"/>
          <a:sy n="87" d="100"/>
        </p:scale>
        <p:origin x="-229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CB992-D0B7-4CF4-BBAE-11D7E3C891CA}" type="datetimeFigureOut">
              <a:rPr lang="en-US" smtClean="0"/>
              <a:t>9/21/2014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A4D452-108C-47F3-BF7B-19C87D349197}" type="slidenum">
              <a:rPr lang="en-US" smtClean="0"/>
              <a:t>‹#›</a:t>
            </a:fld>
            <a:endParaRPr lang="en-US"/>
          </a:p>
        </p:txBody>
      </p:sp>
    </p:spTree>
    <p:extLst>
      <p:ext uri="{BB962C8B-B14F-4D97-AF65-F5344CB8AC3E}">
        <p14:creationId xmlns:p14="http://schemas.microsoft.com/office/powerpoint/2010/main" val="99745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aseline="0" dirty="0" smtClean="0"/>
              <a:t> phrase often flies under the radar</a:t>
            </a:r>
          </a:p>
        </p:txBody>
      </p:sp>
      <p:sp>
        <p:nvSpPr>
          <p:cNvPr id="4" name="Slide Number Placeholder 3"/>
          <p:cNvSpPr>
            <a:spLocks noGrp="1"/>
          </p:cNvSpPr>
          <p:nvPr>
            <p:ph type="sldNum" sz="quarter" idx="10"/>
          </p:nvPr>
        </p:nvSpPr>
        <p:spPr/>
        <p:txBody>
          <a:bodyPr/>
          <a:lstStyle/>
          <a:p>
            <a:fld id="{94A4D452-108C-47F3-BF7B-19C87D349197}" type="slidenum">
              <a:rPr lang="en-US" smtClean="0"/>
              <a:t>1</a:t>
            </a:fld>
            <a:endParaRPr lang="en-US"/>
          </a:p>
        </p:txBody>
      </p:sp>
    </p:spTree>
    <p:extLst>
      <p:ext uri="{BB962C8B-B14F-4D97-AF65-F5344CB8AC3E}">
        <p14:creationId xmlns:p14="http://schemas.microsoft.com/office/powerpoint/2010/main" val="568713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close relationship between the Father and the Son illustrates three essential aspects of any relationship:</a:t>
            </a:r>
          </a:p>
          <a:p>
            <a:pPr marL="171450" indent="-171450">
              <a:buFontTx/>
              <a:buChar char="-"/>
            </a:pPr>
            <a:r>
              <a:rPr lang="en-US" dirty="0" smtClean="0"/>
              <a:t>Purpose - the Father gave the Son authority to judge</a:t>
            </a:r>
          </a:p>
          <a:p>
            <a:pPr marL="171450" indent="-171450">
              <a:buFontTx/>
              <a:buChar char="-"/>
            </a:pPr>
            <a:r>
              <a:rPr lang="en-US" dirty="0" smtClean="0"/>
              <a:t>Trust - the Son executed His authority through faith in the Father's Word</a:t>
            </a:r>
          </a:p>
          <a:p>
            <a:pPr marL="171450" indent="-171450">
              <a:buFontTx/>
              <a:buChar char="-"/>
            </a:pPr>
            <a:r>
              <a:rPr lang="en-US" dirty="0" smtClean="0"/>
              <a:t>Faithfulness - the Son lived in perfect obedience to the Father's will</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15</a:t>
            </a:fld>
            <a:endParaRPr lang="en-US"/>
          </a:p>
        </p:txBody>
      </p:sp>
    </p:spTree>
    <p:extLst>
      <p:ext uri="{BB962C8B-B14F-4D97-AF65-F5344CB8AC3E}">
        <p14:creationId xmlns:p14="http://schemas.microsoft.com/office/powerpoint/2010/main" val="359385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These are the words of a faithful servant.</a:t>
            </a:r>
          </a:p>
          <a:p>
            <a:pPr marL="171450" indent="-171450">
              <a:buFontTx/>
              <a:buChar char="-"/>
            </a:pPr>
            <a:r>
              <a:rPr lang="en-US" dirty="0" smtClean="0"/>
              <a:t>For Christ, this meant nothing less than fulfilling the purpose the Father had given to Him.</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16</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 often the good news of the gospel is presented as an opportunity for us to invite Christ into our lives. This may leave us thinking we have the power to initiate this relationship.</a:t>
            </a:r>
            <a:endParaRPr lang="en-US" baseline="0" dirty="0" smtClean="0"/>
          </a:p>
          <a:p>
            <a:pPr marL="171450" indent="-171450">
              <a:buFontTx/>
              <a:buChar char="-"/>
            </a:pPr>
            <a:r>
              <a:rPr lang="en-US" baseline="0" dirty="0" smtClean="0"/>
              <a:t>But this is completely </a:t>
            </a:r>
            <a:r>
              <a:rPr lang="en-US" baseline="0" dirty="0" err="1" smtClean="0"/>
              <a:t>upsidedown</a:t>
            </a:r>
            <a:r>
              <a:rPr lang="en-US" baseline="0" dirty="0" smtClean="0"/>
              <a:t>. In fact, we are [powerless][1] to do this. </a:t>
            </a:r>
          </a:p>
          <a:p>
            <a:pPr marL="171450" indent="-171450">
              <a:buFontTx/>
              <a:buChar char="-"/>
            </a:pPr>
            <a:r>
              <a:rPr lang="en-US" baseline="0" dirty="0" smtClean="0"/>
              <a:t>Our relationship with Christ is not initiated by [us first seeking Him][2]:</a:t>
            </a:r>
          </a:p>
          <a:p>
            <a:pPr marL="171450" indent="-171450">
              <a:buFontTx/>
              <a:buChar char="-"/>
            </a:pPr>
            <a:r>
              <a:rPr lang="en-US" baseline="0" dirty="0" smtClean="0"/>
              <a:t>He is the one that seeks out us. He invites us to become part of His life and purpose.</a:t>
            </a:r>
          </a:p>
        </p:txBody>
      </p:sp>
      <p:sp>
        <p:nvSpPr>
          <p:cNvPr id="4" name="Slide Number Placeholder 3"/>
          <p:cNvSpPr>
            <a:spLocks noGrp="1"/>
          </p:cNvSpPr>
          <p:nvPr>
            <p:ph type="sldNum" sz="quarter" idx="10"/>
          </p:nvPr>
        </p:nvSpPr>
        <p:spPr/>
        <p:txBody>
          <a:bodyPr/>
          <a:lstStyle/>
          <a:p>
            <a:fld id="{94A4D452-108C-47F3-BF7B-19C87D349197}" type="slidenum">
              <a:rPr lang="en-US" smtClean="0"/>
              <a:t>17</a:t>
            </a:fld>
            <a:endParaRPr lang="en-US"/>
          </a:p>
        </p:txBody>
      </p:sp>
    </p:spTree>
    <p:extLst>
      <p:ext uri="{BB962C8B-B14F-4D97-AF65-F5344CB8AC3E}">
        <p14:creationId xmlns:p14="http://schemas.microsoft.com/office/powerpoint/2010/main" val="409761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This is seen clearly in the example of Christ calling His disciples as He began His earthly ministry.  Walking by the Sea of Galilee, he encountered two brothers that were fishermen.</a:t>
            </a:r>
            <a:endParaRPr lang="en-US" dirty="0" smtClean="0"/>
          </a:p>
          <a:p>
            <a:pPr marL="171450" indent="-171450">
              <a:buFontTx/>
              <a:buChar char="-"/>
            </a:pPr>
            <a:r>
              <a:rPr lang="en-US" dirty="0" smtClean="0"/>
              <a:t>Christ is the one who extended the offer. He was the one that found Peter and Andrew, not the other way around. </a:t>
            </a:r>
          </a:p>
          <a:p>
            <a:pPr marL="171450" indent="-171450">
              <a:buFontTx/>
              <a:buChar char="-"/>
            </a:pPr>
            <a:r>
              <a:rPr lang="en-US" dirty="0" smtClean="0"/>
              <a:t>He hinted at the bigger purpose He had for them: becoming "fishers of men" for His kingdom.</a:t>
            </a:r>
          </a:p>
          <a:p>
            <a:pPr marL="171450" indent="-171450">
              <a:buFontTx/>
              <a:buChar char="-"/>
            </a:pPr>
            <a:r>
              <a:rPr lang="en-US" dirty="0" smtClean="0"/>
              <a:t>We may ponder what exactly went through their minds as they accepted the invitation or what they may or may not have known about Jesus at that instant.</a:t>
            </a:r>
          </a:p>
          <a:p>
            <a:pPr marL="171450" indent="-171450">
              <a:buFontTx/>
              <a:buChar char="-"/>
            </a:pPr>
            <a:r>
              <a:rPr lang="en-US" dirty="0" smtClean="0"/>
              <a:t>But we cannot debate the simple fact that they accepted and followed. Their trust in Jesus began here as they took their first steps with Him.</a:t>
            </a:r>
          </a:p>
        </p:txBody>
      </p:sp>
      <p:sp>
        <p:nvSpPr>
          <p:cNvPr id="4" name="Slide Number Placeholder 3"/>
          <p:cNvSpPr>
            <a:spLocks noGrp="1"/>
          </p:cNvSpPr>
          <p:nvPr>
            <p:ph type="sldNum" sz="quarter" idx="10"/>
          </p:nvPr>
        </p:nvSpPr>
        <p:spPr/>
        <p:txBody>
          <a:bodyPr/>
          <a:lstStyle/>
          <a:p>
            <a:fld id="{94A4D452-108C-47F3-BF7B-19C87D349197}" type="slidenum">
              <a:rPr lang="en-US" smtClean="0"/>
              <a:t>18</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After finding and gathering the twelve together, Christ gave them the authority for their ministry, much like the Father had given Him authority for His.</a:t>
            </a:r>
          </a:p>
          <a:p>
            <a:pPr marL="171450" indent="-171450">
              <a:buFontTx/>
              <a:buChar char="-"/>
            </a:pPr>
            <a:r>
              <a:rPr lang="en-US" dirty="0" smtClean="0"/>
              <a:t>The works that we see the twelve and others doing during the gospels and book of Acts are possible because of the authority given for this purpose.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19</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authority in proclaiming the kingdom that He shared with His disciples was in anticipation of the future realization of that kingdom on earth, when they would rule </a:t>
            </a:r>
            <a:r>
              <a:rPr lang="en-US" dirty="0" smtClean="0"/>
              <a:t>together in authority </a:t>
            </a:r>
            <a:r>
              <a:rPr lang="en-US" dirty="0" smtClean="0"/>
              <a:t>in that kingdom. </a:t>
            </a:r>
          </a:p>
          <a:p>
            <a:pPr marL="171450" indent="-171450">
              <a:buFontTx/>
              <a:buChar char="-"/>
            </a:pPr>
            <a:r>
              <a:rPr lang="en-US" dirty="0" smtClean="0"/>
              <a:t>This emphasis on purpose is not to minimize the importance of redemption in any </a:t>
            </a:r>
            <a:r>
              <a:rPr lang="en-US" dirty="0" smtClean="0"/>
              <a:t>way.</a:t>
            </a:r>
          </a:p>
          <a:p>
            <a:pPr marL="171450" indent="-171450">
              <a:buFontTx/>
              <a:buChar char="-"/>
            </a:pPr>
            <a:r>
              <a:rPr lang="en-US" dirty="0" smtClean="0"/>
              <a:t>In </a:t>
            </a:r>
            <a:r>
              <a:rPr lang="en-US" dirty="0" smtClean="0"/>
              <a:t>fact, the regeneration </a:t>
            </a:r>
            <a:r>
              <a:rPr lang="en-US" dirty="0" smtClean="0"/>
              <a:t>that </a:t>
            </a:r>
            <a:r>
              <a:rPr lang="en-US" dirty="0" smtClean="0"/>
              <a:t>Jesus speaks of here is completely impossible without </a:t>
            </a:r>
            <a:r>
              <a:rPr lang="en-US" dirty="0" smtClean="0"/>
              <a:t>the plan of redemption</a:t>
            </a:r>
            <a:r>
              <a:rPr lang="en-US" dirty="0" smtClean="0"/>
              <a:t>.</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Redemption</a:t>
            </a:r>
            <a:r>
              <a:rPr lang="en-US" baseline="0" dirty="0" smtClean="0"/>
              <a:t> is what </a:t>
            </a:r>
            <a:r>
              <a:rPr lang="en-US" dirty="0" smtClean="0"/>
              <a:t>enables the </a:t>
            </a:r>
            <a:r>
              <a:rPr lang="en-US" dirty="0" smtClean="0"/>
              <a:t>Father's purpose. To present the good news without His purpose is to present an incomplete gospel.</a:t>
            </a:r>
          </a:p>
          <a:p>
            <a:pPr marL="171450" indent="-171450">
              <a:buFontTx/>
              <a:buChar char="-"/>
            </a:pPr>
            <a:r>
              <a:rPr lang="en-US" dirty="0" smtClean="0"/>
              <a:t>Just as Christ invited His disciples to follow Him in His earthly ministry, He is inviting us to be a part of what He is doing in His heavenly ministry.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21</a:t>
            </a:fld>
            <a:endParaRPr lang="en-US"/>
          </a:p>
        </p:txBody>
      </p:sp>
    </p:spTree>
    <p:extLst>
      <p:ext uri="{BB962C8B-B14F-4D97-AF65-F5344CB8AC3E}">
        <p14:creationId xmlns:p14="http://schemas.microsoft.com/office/powerpoint/2010/main" val="603523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book of Acts is a record of works done in the name of Jesus.</a:t>
            </a:r>
          </a:p>
          <a:p>
            <a:pPr marL="171450" indent="-171450">
              <a:buFontTx/>
              <a:buChar char="-"/>
            </a:pPr>
            <a:r>
              <a:rPr lang="en-US" dirty="0" smtClean="0"/>
              <a:t>We read about preaching, healing, and deliverance, all done "in His name".</a:t>
            </a:r>
          </a:p>
          <a:p>
            <a:pPr marL="171450" indent="-171450">
              <a:buFontTx/>
              <a:buChar char="-"/>
            </a:pPr>
            <a:r>
              <a:rPr lang="en-US" dirty="0" smtClean="0"/>
              <a:t>It is the outworking of the authority Christ gave His disciples for proclaiming the good news of the kingdom</a:t>
            </a:r>
            <a:r>
              <a:rPr lang="en-US" dirty="0" smtClean="0"/>
              <a:t>.</a:t>
            </a:r>
          </a:p>
          <a:p>
            <a:pPr marL="171450" indent="-171450">
              <a:buFontTx/>
              <a:buChar char="-"/>
            </a:pPr>
            <a:r>
              <a:rPr lang="en-US" dirty="0" smtClean="0"/>
              <a:t>Look at an incident that stands out in great</a:t>
            </a:r>
            <a:r>
              <a:rPr lang="en-US" baseline="0" dirty="0" smtClean="0"/>
              <a:t> contrast to the rest of the book</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22</a:t>
            </a:fld>
            <a:endParaRPr lang="en-US"/>
          </a:p>
        </p:txBody>
      </p:sp>
    </p:spTree>
    <p:extLst>
      <p:ext uri="{BB962C8B-B14F-4D97-AF65-F5344CB8AC3E}">
        <p14:creationId xmlns:p14="http://schemas.microsoft.com/office/powerpoint/2010/main" val="3678222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term exorcist was applied to those who followed a formulaic approach to casting out </a:t>
            </a:r>
            <a:r>
              <a:rPr lang="en-US" dirty="0" err="1" smtClean="0"/>
              <a:t>deamons</a:t>
            </a:r>
            <a:r>
              <a:rPr lang="en-US" dirty="0" smtClean="0"/>
              <a:t> as a profession.</a:t>
            </a:r>
          </a:p>
          <a:p>
            <a:pPr marL="171450" indent="-171450">
              <a:buFontTx/>
              <a:buChar char="-"/>
            </a:pPr>
            <a:r>
              <a:rPr lang="en-US" dirty="0" smtClean="0"/>
              <a:t>Typically this would be done by either finding out the name of the evil spirit and commanding it to leave by name, or invoking the name of a higher power to command it to leave.</a:t>
            </a:r>
          </a:p>
          <a:p>
            <a:pPr marL="171450" indent="-171450">
              <a:buFontTx/>
              <a:buChar char="-"/>
            </a:pPr>
            <a:r>
              <a:rPr lang="en-US" dirty="0" smtClean="0"/>
              <a:t>These exorcists had seen or heard of the powerful works done by Paul in the name of Jesus and desired to apply it to their own handiwork.</a:t>
            </a:r>
          </a:p>
          <a:p>
            <a:pPr marL="171450" indent="-171450">
              <a:buFontTx/>
              <a:buChar char="-"/>
            </a:pPr>
            <a:r>
              <a:rPr lang="en-US" dirty="0" smtClean="0"/>
              <a:t>The results were certainly not what they had in mind.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Here the name of Jesus was invoked but authority was totally lacking. The results were </a:t>
            </a:r>
            <a:r>
              <a:rPr lang="en-US" dirty="0" err="1" smtClean="0"/>
              <a:t>devestating</a:t>
            </a:r>
            <a:r>
              <a:rPr lang="en-US" dirty="0" smtClean="0"/>
              <a:t>. </a:t>
            </a:r>
          </a:p>
          <a:p>
            <a:pPr marL="171450" indent="-171450">
              <a:buFontTx/>
              <a:buChar char="-"/>
            </a:pPr>
            <a:r>
              <a:rPr lang="en-US" dirty="0" smtClean="0"/>
              <a:t>The problem was not that the authority to cast out demons wasn't available.</a:t>
            </a:r>
          </a:p>
          <a:p>
            <a:pPr marL="171450" indent="-171450">
              <a:buFontTx/>
              <a:buChar char="-"/>
            </a:pPr>
            <a:r>
              <a:rPr lang="en-US" dirty="0" smtClean="0"/>
              <a:t>In fact, Christ clearly said that this authority extended much further than the twelve.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all encompassing: it covers everything we do in both word and deed.</a:t>
            </a:r>
          </a:p>
          <a:p>
            <a:pPr marL="171450" indent="-171450">
              <a:buFontTx/>
              <a:buChar char="-"/>
            </a:pPr>
            <a:r>
              <a:rPr lang="en-US" dirty="0" smtClean="0"/>
              <a:t>If we get this wrong, our words and our actions will be built on the wrong foundation.</a:t>
            </a:r>
          </a:p>
          <a:p>
            <a:pPr marL="171450" indent="-171450">
              <a:buFontTx/>
              <a:buChar char="-"/>
            </a:pPr>
            <a:r>
              <a:rPr lang="en-US" dirty="0" smtClean="0"/>
              <a:t>Understanding "In His Name" starts with the word "Lord". This is the word for master, or one in authority</a:t>
            </a:r>
          </a:p>
        </p:txBody>
      </p:sp>
      <p:sp>
        <p:nvSpPr>
          <p:cNvPr id="4" name="Slide Number Placeholder 3"/>
          <p:cNvSpPr>
            <a:spLocks noGrp="1"/>
          </p:cNvSpPr>
          <p:nvPr>
            <p:ph type="sldNum" sz="quarter" idx="10"/>
          </p:nvPr>
        </p:nvSpPr>
        <p:spPr/>
        <p:txBody>
          <a:bodyPr/>
          <a:lstStyle/>
          <a:p>
            <a:fld id="{94A4D452-108C-47F3-BF7B-19C87D349197}" type="slidenum">
              <a:rPr lang="en-US" smtClean="0"/>
              <a:t>7</a:t>
            </a:fld>
            <a:endParaRPr lang="en-US"/>
          </a:p>
        </p:txBody>
      </p:sp>
    </p:spTree>
    <p:extLst>
      <p:ext uri="{BB962C8B-B14F-4D97-AF65-F5344CB8AC3E}">
        <p14:creationId xmlns:p14="http://schemas.microsoft.com/office/powerpoint/2010/main" val="1111375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missing link is the fact that "these signs" follow out of belief. It is only by faith that the authority for this power can be received. </a:t>
            </a:r>
          </a:p>
          <a:p>
            <a:pPr marL="171450" indent="-171450">
              <a:buFontTx/>
              <a:buChar char="-"/>
            </a:pPr>
            <a:r>
              <a:rPr lang="en-US" dirty="0" smtClean="0"/>
              <a:t>This is not a mere belief in the existence of Jesus, which the exorcists no doubt had. It is a firm conviction of who He really is.</a:t>
            </a:r>
          </a:p>
          <a:p>
            <a:pPr marL="171450" indent="-171450">
              <a:buFontTx/>
              <a:buChar char="-"/>
            </a:pPr>
            <a:r>
              <a:rPr lang="en-US" dirty="0" smtClean="0"/>
              <a:t>The context of Mark 16 is the resurrection of Christ. Here "believe" means belief in Christ as the resurrected Messiah.</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25</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In Acts chapter 3, Peter illustrates belief in the resurrected Christ as the basis for work done "in His name".</a:t>
            </a:r>
          </a:p>
          <a:p>
            <a:pPr marL="171450" indent="-171450">
              <a:buFontTx/>
              <a:buChar char="-"/>
            </a:pPr>
            <a:r>
              <a:rPr lang="en-US" baseline="0" dirty="0" smtClean="0"/>
              <a:t>When entering the temple for prayer with John, they encounter a man lame from birth at the gate.</a:t>
            </a:r>
          </a:p>
          <a:p>
            <a:pPr marL="171450" indent="-171450">
              <a:buFontTx/>
              <a:buChar char="-"/>
            </a:pPr>
            <a:r>
              <a:rPr lang="en-US" baseline="0" dirty="0" smtClean="0"/>
              <a:t>Here the name of Jesus was invoked and the power followed.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26</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Peter goes on to explain the healing to the people at the temple.</a:t>
            </a:r>
          </a:p>
          <a:p>
            <a:pPr marL="171450" indent="-171450">
              <a:buFontTx/>
              <a:buChar char="-"/>
            </a:pPr>
            <a:r>
              <a:rPr lang="en-US" dirty="0" smtClean="0"/>
              <a:t>It was the power of Christ at work here: His Name stands for His authority. This time, the basis of faith was present. </a:t>
            </a:r>
          </a:p>
          <a:p>
            <a:pPr marL="171450" indent="-171450">
              <a:buFontTx/>
              <a:buChar char="-"/>
            </a:pPr>
            <a:r>
              <a:rPr lang="en-US" dirty="0" smtClean="0"/>
              <a:t>Faith was the link in the chain that made it possible - the </a:t>
            </a:r>
            <a:r>
              <a:rPr lang="en-US" dirty="0" smtClean="0"/>
              <a:t>faith here is not the lame man's, it is Peter's faith in the resurrected </a:t>
            </a:r>
            <a:r>
              <a:rPr lang="en-US" dirty="0" smtClean="0"/>
              <a:t>Christ.</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Trust in the resurrected Christ is central to all of God's purposes.</a:t>
            </a:r>
          </a:p>
          <a:p>
            <a:pPr marL="171450" indent="-171450">
              <a:buFontTx/>
              <a:buChar char="-"/>
            </a:pPr>
            <a:r>
              <a:rPr lang="en-US" dirty="0" smtClean="0"/>
              <a:t>God invites to be a part of His purpose, but without a response of trust, there really can be no relationship.</a:t>
            </a:r>
          </a:p>
          <a:p>
            <a:pPr marL="171450" indent="-171450">
              <a:buFontTx/>
              <a:buChar char="-"/>
            </a:pPr>
            <a:r>
              <a:rPr lang="en-US" dirty="0" smtClean="0"/>
              <a:t>There isn't power in His name if there is no relationship with Him</a:t>
            </a:r>
            <a:r>
              <a:rPr lang="en-US" dirty="0" smtClean="0"/>
              <a:t>.</a:t>
            </a:r>
          </a:p>
          <a:p>
            <a:pPr marL="171450" indent="-171450">
              <a:buFontTx/>
              <a:buChar char="-"/>
            </a:pPr>
            <a:r>
              <a:rPr lang="en-US" dirty="0" smtClean="0"/>
              <a:t>You</a:t>
            </a:r>
            <a:r>
              <a:rPr lang="en-US" baseline="0" dirty="0" smtClean="0"/>
              <a:t> can’t use something you don’t have</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28</a:t>
            </a:fld>
            <a:endParaRPr lang="en-US"/>
          </a:p>
        </p:txBody>
      </p:sp>
    </p:spTree>
    <p:extLst>
      <p:ext uri="{BB962C8B-B14F-4D97-AF65-F5344CB8AC3E}">
        <p14:creationId xmlns:p14="http://schemas.microsoft.com/office/powerpoint/2010/main" val="3526839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phrase "enter the Kingdom" is often used as a way to describe personal salvation.</a:t>
            </a:r>
          </a:p>
          <a:p>
            <a:pPr marL="171450" indent="-171450">
              <a:buFontTx/>
              <a:buChar char="-"/>
            </a:pPr>
            <a:r>
              <a:rPr lang="en-US" dirty="0" smtClean="0"/>
              <a:t>When someone puts their trust in Christ, they are said to have "entered the kingdom".</a:t>
            </a:r>
          </a:p>
          <a:p>
            <a:pPr marL="171450" indent="-171450">
              <a:buFontTx/>
              <a:buChar char="-"/>
            </a:pPr>
            <a:r>
              <a:rPr lang="en-US" dirty="0" smtClean="0"/>
              <a:t>But when we look at how this phrase is actually used by Christ, a different picture begins to emerge.</a:t>
            </a:r>
          </a:p>
          <a:p>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29</a:t>
            </a:fld>
            <a:endParaRPr lang="en-US"/>
          </a:p>
        </p:txBody>
      </p:sp>
    </p:spTree>
    <p:extLst>
      <p:ext uri="{BB962C8B-B14F-4D97-AF65-F5344CB8AC3E}">
        <p14:creationId xmlns:p14="http://schemas.microsoft.com/office/powerpoint/2010/main" val="287686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Entering the kingdom was not just about identifying Jesus as Lord, it was about doing the will of His Father.</a:t>
            </a:r>
          </a:p>
          <a:p>
            <a:pPr marL="171450" indent="-171450">
              <a:buFontTx/>
              <a:buChar char="-"/>
            </a:pPr>
            <a:r>
              <a:rPr lang="en-US" dirty="0" smtClean="0"/>
              <a:t>Above and beyond faith alone, this required works.</a:t>
            </a:r>
          </a:p>
          <a:p>
            <a:pPr marL="171450" indent="-171450">
              <a:buFontTx/>
              <a:buChar char="-"/>
            </a:pPr>
            <a:r>
              <a:rPr lang="en-US" dirty="0" smtClean="0"/>
              <a:t>This was a warning to those who were believers, not to those who didn't trust Christ in the first place.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no indication that the works done here were not genuine. In fact, these were the very signs that were support to follow them that believed.</a:t>
            </a:r>
          </a:p>
          <a:p>
            <a:pPr marL="171450" indent="-171450">
              <a:buFontTx/>
              <a:buChar char="-"/>
            </a:pPr>
            <a:r>
              <a:rPr lang="en-US" dirty="0" smtClean="0"/>
              <a:t>And yet, entrance to the kingdom was denied</a:t>
            </a:r>
            <a:r>
              <a:rPr lang="en-US"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Christ goes on to explain with the lesson</a:t>
            </a:r>
            <a:r>
              <a:rPr lang="en-US" baseline="0" dirty="0" smtClean="0"/>
              <a:t> of the builders</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31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32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Again, the example of the builders illustrates the fact that works are in view here, not just faith alone. They are each building something,</a:t>
            </a:r>
            <a:r>
              <a:rPr lang="en-US" baseline="0" dirty="0" smtClean="0"/>
              <a:t> but on very different foundations.</a:t>
            </a:r>
            <a:endParaRPr lang="en-US" dirty="0" smtClean="0"/>
          </a:p>
          <a:p>
            <a:pPr marL="171450" indent="-171450">
              <a:buFontTx/>
              <a:buChar char="-"/>
            </a:pPr>
            <a:r>
              <a:rPr lang="en-US" dirty="0" smtClean="0"/>
              <a:t>The question is whether the works will stand when tested.</a:t>
            </a:r>
          </a:p>
          <a:p>
            <a:pPr marL="171450" indent="-171450">
              <a:buFontTx/>
              <a:buChar char="-"/>
            </a:pPr>
            <a:r>
              <a:rPr lang="en-US" dirty="0" smtClean="0"/>
              <a:t>What are the words that Christ is referring to here? Just a few versus earlier in this chapter we get a concise summary.</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Christ didn't come to abolish the law, he came to fulfill it. </a:t>
            </a:r>
          </a:p>
          <a:p>
            <a:pPr marL="171450" indent="-171450">
              <a:buFontTx/>
              <a:buChar char="-"/>
            </a:pPr>
            <a:r>
              <a:rPr lang="en-US" dirty="0" smtClean="0"/>
              <a:t>He has summed up the law in a nutshell.</a:t>
            </a:r>
          </a:p>
          <a:p>
            <a:pPr marL="171450" indent="-171450">
              <a:buFontTx/>
              <a:buChar char="-"/>
            </a:pPr>
            <a:r>
              <a:rPr lang="en-US" dirty="0" smtClean="0"/>
              <a:t>Here in Matthew, entering the Kingdom isn't about redemption or initial salvation, it is a reward for faithful service done lawfully.</a:t>
            </a:r>
          </a:p>
          <a:p>
            <a:pPr marL="171450" indent="-171450">
              <a:buFontTx/>
              <a:buChar char="-"/>
            </a:pPr>
            <a:r>
              <a:rPr lang="en-US" dirty="0" smtClean="0"/>
              <a:t>Those entering the kingdom could look forward to ruling with Christ in a position of authority.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clear in Philippians, where Paul writes about every knee bowing</a:t>
            </a:r>
            <a:r>
              <a:rPr lang="en-US" baseline="0" dirty="0" smtClean="0"/>
              <a:t> at </a:t>
            </a:r>
            <a:r>
              <a:rPr lang="en-US" dirty="0" smtClean="0"/>
              <a:t>the name of Jesus</a:t>
            </a:r>
          </a:p>
          <a:p>
            <a:pPr marL="171450" indent="-171450">
              <a:buFontTx/>
              <a:buChar char="-"/>
            </a:pPr>
            <a:r>
              <a:rPr lang="en-US" dirty="0" smtClean="0"/>
              <a:t>In other words, The name of Jesus is used to represent His authority as Lord.</a:t>
            </a:r>
          </a:p>
          <a:p>
            <a:pPr marL="171450" indent="-171450">
              <a:buFontTx/>
              <a:buChar char="-"/>
            </a:pPr>
            <a:r>
              <a:rPr lang="en-US" dirty="0" smtClean="0"/>
              <a:t>The way we are going to start studying “in His name” is by</a:t>
            </a:r>
            <a:r>
              <a:rPr lang="en-US" baseline="0" dirty="0" smtClean="0"/>
              <a:t> understanding the Authority of Christ Himself</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8</a:t>
            </a:fld>
            <a:endParaRPr lang="en-US"/>
          </a:p>
        </p:txBody>
      </p:sp>
    </p:spTree>
    <p:extLst>
      <p:ext uri="{BB962C8B-B14F-4D97-AF65-F5344CB8AC3E}">
        <p14:creationId xmlns:p14="http://schemas.microsoft.com/office/powerpoint/2010/main" val="45861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can be no faithfulness if there is not first faith.</a:t>
            </a:r>
          </a:p>
          <a:p>
            <a:pPr marL="171450" indent="-171450">
              <a:buFontTx/>
              <a:buChar char="-"/>
            </a:pPr>
            <a:r>
              <a:rPr lang="en-US" dirty="0" smtClean="0"/>
              <a:t>The faithful servant aligns himself with the will of God.</a:t>
            </a:r>
          </a:p>
          <a:p>
            <a:pPr marL="171450" indent="-171450">
              <a:buFontTx/>
              <a:buChar char="-"/>
            </a:pPr>
            <a:r>
              <a:rPr lang="en-US" dirty="0" smtClean="0"/>
              <a:t>This is not possible with efforts of the flesh, it requires the very power of God.</a:t>
            </a:r>
          </a:p>
          <a:p>
            <a:pPr marL="171450" indent="-171450">
              <a:buFontTx/>
              <a:buChar char="-"/>
            </a:pPr>
            <a:r>
              <a:rPr lang="en-US" dirty="0" smtClean="0"/>
              <a:t>This is what Christ meant when he said "With men it is impossible, but not with God: for with God all things are possible."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35</a:t>
            </a:fld>
            <a:endParaRPr lang="en-US"/>
          </a:p>
        </p:txBody>
      </p:sp>
    </p:spTree>
    <p:extLst>
      <p:ext uri="{BB962C8B-B14F-4D97-AF65-F5344CB8AC3E}">
        <p14:creationId xmlns:p14="http://schemas.microsoft.com/office/powerpoint/2010/main" val="1358906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the theme verse once again, we still have to examine the second part of the verse.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36</a:t>
            </a:fld>
            <a:endParaRPr lang="en-US"/>
          </a:p>
        </p:txBody>
      </p:sp>
    </p:spTree>
    <p:extLst>
      <p:ext uri="{BB962C8B-B14F-4D97-AF65-F5344CB8AC3E}">
        <p14:creationId xmlns:p14="http://schemas.microsoft.com/office/powerpoint/2010/main" val="3254432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 does giving thanks to God the Father have to do with doing everything "in the name of the Lord Jesus"?</a:t>
            </a:r>
          </a:p>
          <a:p>
            <a:pPr marL="171450" indent="-171450">
              <a:buFontTx/>
              <a:buChar char="-"/>
            </a:pPr>
            <a:r>
              <a:rPr lang="en-US" dirty="0" smtClean="0"/>
              <a:t>Why does Paul mention this here?</a:t>
            </a:r>
          </a:p>
          <a:p>
            <a:pPr marL="171450" indent="-171450">
              <a:buFontTx/>
              <a:buChar char="-"/>
            </a:pPr>
            <a:r>
              <a:rPr lang="en-US" dirty="0" smtClean="0"/>
              <a:t>Looking back to the first chapter of Colossians, we find our answer.</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always God that qualifies those He calls.</a:t>
            </a:r>
          </a:p>
          <a:p>
            <a:pPr marL="171450" indent="-171450">
              <a:buFontTx/>
              <a:buChar char="-"/>
            </a:pPr>
            <a:r>
              <a:rPr lang="en-US" dirty="0" smtClean="0"/>
              <a:t>He has prepared an inheritance and wants us to be part of it.</a:t>
            </a:r>
          </a:p>
          <a:p>
            <a:pPr marL="171450" indent="-171450">
              <a:buFontTx/>
              <a:buChar char="-"/>
            </a:pPr>
            <a:r>
              <a:rPr lang="en-US" dirty="0" smtClean="0"/>
              <a:t>Without redemption, this purpose would not be possible.</a:t>
            </a:r>
          </a:p>
          <a:p>
            <a:pPr marL="171450" indent="-171450">
              <a:buFontTx/>
              <a:buChar char="-"/>
            </a:pPr>
            <a:r>
              <a:rPr lang="en-US" dirty="0" smtClean="0"/>
              <a:t>This is thankfulness for the work He has done to prepare us.</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38</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a difference between being "made meet" for the inheritance and actually receiving the reward of the inheritance.</a:t>
            </a:r>
          </a:p>
          <a:p>
            <a:pPr marL="171450" indent="-171450">
              <a:buFontTx/>
              <a:buChar char="-"/>
            </a:pPr>
            <a:r>
              <a:rPr lang="en-US" dirty="0" smtClean="0"/>
              <a:t>The difference is doing everything "in His name".</a:t>
            </a:r>
          </a:p>
          <a:p>
            <a:pPr marL="171450" indent="-171450">
              <a:buFontTx/>
              <a:buChar char="-"/>
            </a:pPr>
            <a:r>
              <a:rPr lang="en-US" dirty="0" smtClean="0"/>
              <a:t>This really does touch every aspect of life, because in the preceding verses we see the relationships of husbands and wives, children and parents, and servants and masters (or maybe employees and employers).</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39</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Doing all things “in His name” means bringing the very character and authority of Christ into everything we do. </a:t>
            </a:r>
          </a:p>
          <a:p>
            <a:pPr marL="171450" indent="-171450">
              <a:buFontTx/>
              <a:buChar char="-"/>
            </a:pPr>
            <a:r>
              <a:rPr lang="en-US" baseline="0" dirty="0" smtClean="0"/>
              <a:t>If we are truly so close to Him that we can be called the members of His body, and His purpose is to fill all things, doesn’t that make sense?</a:t>
            </a:r>
          </a:p>
          <a:p>
            <a:pPr marL="171450" indent="-171450">
              <a:buFontTx/>
              <a:buChar char="-"/>
            </a:pPr>
            <a:r>
              <a:rPr lang="en-US" dirty="0" smtClean="0"/>
              <a:t>This bar is incredibly high, but</a:t>
            </a:r>
            <a:r>
              <a:rPr lang="en-US" baseline="0" dirty="0" smtClean="0"/>
              <a:t> thanks be to the Father, he has qualified us for this.</a:t>
            </a:r>
          </a:p>
          <a:p>
            <a:pPr marL="171450" indent="-171450">
              <a:buFontTx/>
              <a:buChar char="-"/>
            </a:pPr>
            <a:r>
              <a:rPr lang="en-US" baseline="0" dirty="0" smtClean="0"/>
              <a:t>The incredible power that raised Christ from the dead and set Him far above all heavens makes this possible.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40</a:t>
            </a:fld>
            <a:endParaRPr lang="en-US"/>
          </a:p>
        </p:txBody>
      </p:sp>
    </p:spTree>
    <p:extLst>
      <p:ext uri="{BB962C8B-B14F-4D97-AF65-F5344CB8AC3E}">
        <p14:creationId xmlns:p14="http://schemas.microsoft.com/office/powerpoint/2010/main" val="135890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authority of Jesus was questioned by the Jewish religious leaders on multiple occasions.</a:t>
            </a:r>
          </a:p>
          <a:p>
            <a:pPr marL="171450" indent="-171450">
              <a:buFontTx/>
              <a:buChar char="-"/>
            </a:pPr>
            <a:r>
              <a:rPr lang="en-US" dirty="0" smtClean="0"/>
              <a:t>Often, in answer to this, Jesus would respond with questions of His own or by appealing to the witness of others.</a:t>
            </a:r>
          </a:p>
          <a:p>
            <a:pPr marL="171450" indent="-171450">
              <a:buFontTx/>
              <a:buChar char="-"/>
            </a:pPr>
            <a:r>
              <a:rPr lang="en-US" dirty="0" smtClean="0"/>
              <a:t>But in an encounter recorded in the gospel of John, we find one of the most direct expositions on authority in the words of Christ Himself.</a:t>
            </a:r>
          </a:p>
        </p:txBody>
      </p:sp>
      <p:sp>
        <p:nvSpPr>
          <p:cNvPr id="4" name="Slide Number Placeholder 3"/>
          <p:cNvSpPr>
            <a:spLocks noGrp="1"/>
          </p:cNvSpPr>
          <p:nvPr>
            <p:ph type="sldNum" sz="quarter" idx="10"/>
          </p:nvPr>
        </p:nvSpPr>
        <p:spPr/>
        <p:txBody>
          <a:bodyPr/>
          <a:lstStyle/>
          <a:p>
            <a:fld id="{94A4D452-108C-47F3-BF7B-19C87D349197}" type="slidenum">
              <a:rPr lang="en-US" smtClean="0"/>
              <a:t>9</a:t>
            </a:fld>
            <a:endParaRPr lang="en-US"/>
          </a:p>
        </p:txBody>
      </p:sp>
    </p:spTree>
    <p:extLst>
      <p:ext uri="{BB962C8B-B14F-4D97-AF65-F5344CB8AC3E}">
        <p14:creationId xmlns:p14="http://schemas.microsoft.com/office/powerpoint/2010/main" val="212660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 a journey to Jerusalem, [Jesus finds a lame man][3] by the pool called Bethesda and heals him, commanding him to get up, take his bed mat, and walk.</a:t>
            </a:r>
          </a:p>
          <a:p>
            <a:pPr marL="171450" indent="-171450">
              <a:buFontTx/>
              <a:buChar char="-"/>
            </a:pPr>
            <a:r>
              <a:rPr lang="en-US" dirty="0" smtClean="0"/>
              <a:t>The catch is that this healing took place on the Sabbath.</a:t>
            </a:r>
          </a:p>
          <a:p>
            <a:pPr marL="171450" indent="-171450">
              <a:buFontTx/>
              <a:buChar char="-"/>
            </a:pPr>
            <a:r>
              <a:rPr lang="en-US" dirty="0" smtClean="0"/>
              <a:t>When the Jews heard of this they promptly accused Jesus of breaking the Law of the Sabbath - first, by [healing on the Sabbath][5], and second, by commanding the man to [carry his mat on the Sabbath][6].</a:t>
            </a:r>
          </a:p>
          <a:p>
            <a:pPr marL="171450" indent="-171450">
              <a:buFontTx/>
              <a:buChar char="-"/>
            </a:pPr>
            <a:r>
              <a:rPr lang="en-US" dirty="0" smtClean="0"/>
              <a:t>When confronted about this, Jesus does not enter into a detailed discourse on the law or the Sabbath.</a:t>
            </a:r>
          </a:p>
        </p:txBody>
      </p:sp>
      <p:sp>
        <p:nvSpPr>
          <p:cNvPr id="4" name="Slide Number Placeholder 3"/>
          <p:cNvSpPr>
            <a:spLocks noGrp="1"/>
          </p:cNvSpPr>
          <p:nvPr>
            <p:ph type="sldNum" sz="quarter" idx="10"/>
          </p:nvPr>
        </p:nvSpPr>
        <p:spPr/>
        <p:txBody>
          <a:bodyPr/>
          <a:lstStyle/>
          <a:p>
            <a:fld id="{94A4D452-108C-47F3-BF7B-19C87D349197}" type="slidenum">
              <a:rPr lang="en-US" smtClean="0"/>
              <a:t>10</a:t>
            </a:fld>
            <a:endParaRPr lang="en-US"/>
          </a:p>
        </p:txBody>
      </p:sp>
    </p:spTree>
    <p:extLst>
      <p:ext uri="{BB962C8B-B14F-4D97-AF65-F5344CB8AC3E}">
        <p14:creationId xmlns:p14="http://schemas.microsoft.com/office/powerpoint/2010/main" val="15545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Instead, He simply begins to explain His relationship with His Father.</a:t>
            </a:r>
          </a:p>
          <a:p>
            <a:pPr marL="171450" indent="-171450">
              <a:buFontTx/>
              <a:buChar char="-"/>
            </a:pPr>
            <a:r>
              <a:rPr lang="en-US" dirty="0" smtClean="0"/>
              <a:t>He makes clear the link to His Father and in doing so identifies Himself as the Son of God.</a:t>
            </a:r>
          </a:p>
          <a:p>
            <a:pPr marL="171450" indent="-171450">
              <a:buFontTx/>
              <a:buChar char="-"/>
            </a:pPr>
            <a:r>
              <a:rPr lang="en-US" dirty="0" smtClean="0"/>
              <a:t>If His "breaking of the Sabbath" were enough to anger these Jews, calling God His father takes things to a whole new level.</a:t>
            </a:r>
          </a:p>
          <a:p>
            <a:pPr marL="171450" indent="-171450">
              <a:buFontTx/>
              <a:buChar char="-"/>
            </a:pPr>
            <a:r>
              <a:rPr lang="en-US" dirty="0" smtClean="0"/>
              <a:t>He goes on to speak in detail of this relationship.</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tempting it is to think that Jesus, being God in flesh, had no need to learn from anyone or answer to anyone.</a:t>
            </a:r>
          </a:p>
          <a:p>
            <a:pPr marL="171450" indent="-171450">
              <a:buFontTx/>
              <a:buChar char="-"/>
            </a:pPr>
            <a:r>
              <a:rPr lang="en-US" dirty="0" smtClean="0"/>
              <a:t>Here we see that this is not the case. As a faithful servant and son, He learned everything from His Father.</a:t>
            </a:r>
          </a:p>
          <a:p>
            <a:pPr marL="171450" indent="-171450">
              <a:buFontTx/>
              <a:buChar char="-"/>
            </a:pPr>
            <a:r>
              <a:rPr lang="en-US" dirty="0" smtClean="0"/>
              <a:t>He did nothing that was outside of His Father's plan.</a:t>
            </a:r>
          </a:p>
          <a:p>
            <a:pPr marL="171450" indent="-171450">
              <a:buFontTx/>
              <a:buChar char="-"/>
            </a:pPr>
            <a:r>
              <a:rPr lang="en-US" dirty="0" smtClean="0"/>
              <a:t>First and foremost, He did not take the authority He had for Himself: he received it from the Father.</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First and foremost, He did not take the authority He had for Himself: he received it from the Father.</a:t>
            </a:r>
          </a:p>
          <a:p>
            <a:pPr marL="171450" indent="-171450">
              <a:buFontTx/>
              <a:buChar char="-"/>
            </a:pPr>
            <a:r>
              <a:rPr lang="en-US" dirty="0" smtClean="0"/>
              <a:t>This was the authority for the purpose of Judgment</a:t>
            </a:r>
          </a:p>
          <a:p>
            <a:pPr marL="171450" indent="-171450">
              <a:buFontTx/>
              <a:buChar char="-"/>
            </a:pPr>
            <a:r>
              <a:rPr lang="en-US" dirty="0" smtClean="0"/>
              <a:t>The 4 roles</a:t>
            </a:r>
            <a:r>
              <a:rPr lang="en-US" baseline="0" dirty="0" smtClean="0"/>
              <a:t> of Christ with Israel: Judge, Prophet, Priest, King</a:t>
            </a:r>
          </a:p>
          <a:p>
            <a:pPr marL="171450" indent="-171450">
              <a:buFontTx/>
              <a:buChar char="-"/>
            </a:pPr>
            <a:r>
              <a:rPr lang="en-US" baseline="0" dirty="0" smtClean="0"/>
              <a:t>John reveals Christ as the rejected Judge of Israel</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Son always exercises his judgment by faith. That is, it is [based on what He hears][7] from the Father. </a:t>
            </a:r>
          </a:p>
          <a:p>
            <a:pPr marL="171450" indent="-171450">
              <a:buFontTx/>
              <a:buChar char="-"/>
            </a:pPr>
            <a:r>
              <a:rPr lang="en-US" dirty="0" smtClean="0"/>
              <a:t>Unlike the judgment of the Jewish leaders, which was often [based on </a:t>
            </a:r>
            <a:r>
              <a:rPr lang="en-US" dirty="0" err="1" smtClean="0"/>
              <a:t>thier</a:t>
            </a:r>
            <a:r>
              <a:rPr lang="en-US" dirty="0" smtClean="0"/>
              <a:t> traditions][11], His judgment was always based solidly on the Word of God in alignment with the Will of God.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14</a:t>
            </a:fld>
            <a:endParaRPr lang="en-US"/>
          </a:p>
        </p:txBody>
      </p:sp>
    </p:spTree>
    <p:extLst>
      <p:ext uri="{BB962C8B-B14F-4D97-AF65-F5344CB8AC3E}">
        <p14:creationId xmlns:p14="http://schemas.microsoft.com/office/powerpoint/2010/main" val="282179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415106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40128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5131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5404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30391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17889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C5D3B-7EFF-4D88-BD84-332DA598FC36}" type="datetimeFigureOut">
              <a:rPr lang="en-US" smtClean="0"/>
              <a:t>9/21/2014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8502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C5D3B-7EFF-4D88-BD84-332DA598FC36}" type="datetimeFigureOut">
              <a:rPr lang="en-US" smtClean="0"/>
              <a:t>9/21/2014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07185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C5D3B-7EFF-4D88-BD84-332DA598FC36}" type="datetimeFigureOut">
              <a:rPr lang="en-US" smtClean="0"/>
              <a:t>9/21/2014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6198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922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25319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C5D3B-7EFF-4D88-BD84-332DA598FC36}" type="datetimeFigureOut">
              <a:rPr lang="en-US" smtClean="0"/>
              <a:t>9/21/2014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1E07D-BECB-45D4-8007-007B6EFB154A}" type="slidenum">
              <a:rPr lang="en-US" smtClean="0"/>
              <a:t>‹#›</a:t>
            </a:fld>
            <a:endParaRPr lang="en-US"/>
          </a:p>
        </p:txBody>
      </p:sp>
    </p:spTree>
    <p:extLst>
      <p:ext uri="{BB962C8B-B14F-4D97-AF65-F5344CB8AC3E}">
        <p14:creationId xmlns:p14="http://schemas.microsoft.com/office/powerpoint/2010/main" val="13284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 His Name</a:t>
            </a:r>
            <a:endParaRPr lang="en-US" dirty="0"/>
          </a:p>
        </p:txBody>
      </p:sp>
      <p:sp>
        <p:nvSpPr>
          <p:cNvPr id="3" name="Subtitle 2"/>
          <p:cNvSpPr>
            <a:spLocks noGrp="1"/>
          </p:cNvSpPr>
          <p:nvPr>
            <p:ph type="subTitle" idx="1"/>
          </p:nvPr>
        </p:nvSpPr>
        <p:spPr/>
        <p:txBody>
          <a:bodyPr/>
          <a:lstStyle/>
          <a:p>
            <a:r>
              <a:rPr lang="en-US" dirty="0" smtClean="0"/>
              <a:t>What does it mean to do something in the name of the Lord Jesus?</a:t>
            </a:r>
            <a:endParaRPr lang="en-US" dirty="0"/>
          </a:p>
        </p:txBody>
      </p:sp>
    </p:spTree>
    <p:extLst>
      <p:ext uri="{BB962C8B-B14F-4D97-AF65-F5344CB8AC3E}">
        <p14:creationId xmlns:p14="http://schemas.microsoft.com/office/powerpoint/2010/main" val="324253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The healing by the pool of Bethesda (John 5)</a:t>
            </a:r>
            <a:endParaRPr lang="en-US" sz="4800" dirty="0"/>
          </a:p>
        </p:txBody>
      </p:sp>
    </p:spTree>
    <p:extLst>
      <p:ext uri="{BB962C8B-B14F-4D97-AF65-F5344CB8AC3E}">
        <p14:creationId xmlns:p14="http://schemas.microsoft.com/office/powerpoint/2010/main" val="293843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15:17</a:t>
            </a:r>
            <a:endParaRPr lang="en-US" dirty="0"/>
          </a:p>
        </p:txBody>
      </p:sp>
      <p:sp>
        <p:nvSpPr>
          <p:cNvPr id="3" name="Content Placeholder 2"/>
          <p:cNvSpPr>
            <a:spLocks noGrp="1"/>
          </p:cNvSpPr>
          <p:nvPr>
            <p:ph idx="1"/>
          </p:nvPr>
        </p:nvSpPr>
        <p:spPr/>
        <p:txBody>
          <a:bodyPr/>
          <a:lstStyle/>
          <a:p>
            <a:pPr marL="0" indent="0">
              <a:buNone/>
            </a:pPr>
            <a:r>
              <a:rPr lang="en-US" dirty="0"/>
              <a:t>But Jesus answered them, My Father </a:t>
            </a:r>
            <a:r>
              <a:rPr lang="en-US" dirty="0" err="1"/>
              <a:t>worketh</a:t>
            </a:r>
            <a:r>
              <a:rPr lang="en-US" dirty="0"/>
              <a:t> hitherto, and I work.</a:t>
            </a:r>
            <a:endParaRPr lang="en-US" dirty="0"/>
          </a:p>
        </p:txBody>
      </p:sp>
    </p:spTree>
    <p:extLst>
      <p:ext uri="{BB962C8B-B14F-4D97-AF65-F5344CB8AC3E}">
        <p14:creationId xmlns:p14="http://schemas.microsoft.com/office/powerpoint/2010/main" val="38343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5:19-20</a:t>
            </a:r>
            <a:endParaRPr lang="en-US" dirty="0"/>
          </a:p>
        </p:txBody>
      </p:sp>
      <p:sp>
        <p:nvSpPr>
          <p:cNvPr id="3" name="Content Placeholder 2"/>
          <p:cNvSpPr>
            <a:spLocks noGrp="1"/>
          </p:cNvSpPr>
          <p:nvPr>
            <p:ph idx="1"/>
          </p:nvPr>
        </p:nvSpPr>
        <p:spPr/>
        <p:txBody>
          <a:bodyPr>
            <a:normAutofit/>
          </a:bodyPr>
          <a:lstStyle/>
          <a:p>
            <a:pPr marL="0" indent="0">
              <a:buNone/>
            </a:pPr>
            <a:r>
              <a:rPr lang="en-US" dirty="0"/>
              <a:t>Then answered Jesus and said unto them, Verily, verily, I say unto you, The Son can do nothing of himself, but what he </a:t>
            </a:r>
            <a:r>
              <a:rPr lang="en-US" dirty="0" err="1"/>
              <a:t>seeth</a:t>
            </a:r>
            <a:r>
              <a:rPr lang="en-US" dirty="0"/>
              <a:t> the Father do: for what things </a:t>
            </a:r>
            <a:r>
              <a:rPr lang="en-US" dirty="0" err="1"/>
              <a:t>soever</a:t>
            </a:r>
            <a:r>
              <a:rPr lang="en-US" dirty="0"/>
              <a:t> he doeth, these also doeth the Son </a:t>
            </a:r>
            <a:r>
              <a:rPr lang="en-US" dirty="0" smtClean="0"/>
              <a:t>likewise. For </a:t>
            </a:r>
            <a:r>
              <a:rPr lang="en-US" dirty="0"/>
              <a:t>the Father </a:t>
            </a:r>
            <a:r>
              <a:rPr lang="en-US" dirty="0" err="1"/>
              <a:t>loveth</a:t>
            </a:r>
            <a:r>
              <a:rPr lang="en-US" dirty="0"/>
              <a:t> the Son, and </a:t>
            </a:r>
            <a:r>
              <a:rPr lang="en-US" dirty="0" err="1"/>
              <a:t>sheweth</a:t>
            </a:r>
            <a:r>
              <a:rPr lang="en-US" dirty="0"/>
              <a:t> him all things that himself doeth: and he will shew him greater works than these, that ye may marvel.</a:t>
            </a:r>
            <a:endParaRPr lang="en-US" dirty="0"/>
          </a:p>
        </p:txBody>
      </p:sp>
    </p:spTree>
    <p:extLst>
      <p:ext uri="{BB962C8B-B14F-4D97-AF65-F5344CB8AC3E}">
        <p14:creationId xmlns:p14="http://schemas.microsoft.com/office/powerpoint/2010/main" val="361657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5:22-27</a:t>
            </a:r>
            <a:endParaRPr lang="en-US" dirty="0"/>
          </a:p>
        </p:txBody>
      </p:sp>
      <p:sp>
        <p:nvSpPr>
          <p:cNvPr id="3" name="Content Placeholder 2"/>
          <p:cNvSpPr>
            <a:spLocks noGrp="1"/>
          </p:cNvSpPr>
          <p:nvPr>
            <p:ph idx="1"/>
          </p:nvPr>
        </p:nvSpPr>
        <p:spPr/>
        <p:txBody>
          <a:bodyPr/>
          <a:lstStyle/>
          <a:p>
            <a:pPr marL="0" indent="0">
              <a:buNone/>
            </a:pPr>
            <a:r>
              <a:rPr lang="en-US" dirty="0"/>
              <a:t>For the Father </a:t>
            </a:r>
            <a:r>
              <a:rPr lang="en-US" dirty="0" err="1"/>
              <a:t>judgeth</a:t>
            </a:r>
            <a:r>
              <a:rPr lang="en-US" dirty="0"/>
              <a:t> no man, but hath committed all judgment unto the Son … And hath given him authority to execute judgment also, because he is the Son of man.</a:t>
            </a:r>
            <a:endParaRPr lang="en-US" dirty="0"/>
          </a:p>
        </p:txBody>
      </p:sp>
    </p:spTree>
    <p:extLst>
      <p:ext uri="{BB962C8B-B14F-4D97-AF65-F5344CB8AC3E}">
        <p14:creationId xmlns:p14="http://schemas.microsoft.com/office/powerpoint/2010/main" val="142752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5:30</a:t>
            </a:r>
            <a:endParaRPr lang="en-US" dirty="0"/>
          </a:p>
        </p:txBody>
      </p:sp>
      <p:sp>
        <p:nvSpPr>
          <p:cNvPr id="3" name="Content Placeholder 2"/>
          <p:cNvSpPr>
            <a:spLocks noGrp="1"/>
          </p:cNvSpPr>
          <p:nvPr>
            <p:ph idx="1"/>
          </p:nvPr>
        </p:nvSpPr>
        <p:spPr/>
        <p:txBody>
          <a:bodyPr/>
          <a:lstStyle/>
          <a:p>
            <a:pPr marL="0" indent="0">
              <a:buNone/>
            </a:pPr>
            <a:r>
              <a:rPr lang="en-US" dirty="0"/>
              <a:t>I can of mine own self do nothing: as I hear, I judge: and my judgment is just; because I seek not mine own will, but the will of the Father which hath sent me.</a:t>
            </a:r>
            <a:endParaRPr lang="en-US" dirty="0"/>
          </a:p>
        </p:txBody>
      </p:sp>
    </p:spTree>
    <p:extLst>
      <p:ext uri="{BB962C8B-B14F-4D97-AF65-F5344CB8AC3E}">
        <p14:creationId xmlns:p14="http://schemas.microsoft.com/office/powerpoint/2010/main" val="232018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2308324"/>
          </a:xfrm>
          <a:prstGeom prst="rect">
            <a:avLst/>
          </a:prstGeom>
          <a:noFill/>
        </p:spPr>
        <p:txBody>
          <a:bodyPr wrap="square" rtlCol="0">
            <a:spAutoFit/>
          </a:bodyPr>
          <a:lstStyle/>
          <a:p>
            <a:pPr algn="ctr"/>
            <a:r>
              <a:rPr lang="en-US" sz="4800" dirty="0" smtClean="0"/>
              <a:t>Purpose</a:t>
            </a:r>
          </a:p>
          <a:p>
            <a:pPr algn="ctr"/>
            <a:r>
              <a:rPr lang="en-US" sz="4800" dirty="0" smtClean="0"/>
              <a:t>Trust</a:t>
            </a:r>
          </a:p>
          <a:p>
            <a:pPr algn="ctr"/>
            <a:r>
              <a:rPr lang="en-US" sz="4800" dirty="0" smtClean="0"/>
              <a:t>Faithfulness</a:t>
            </a:r>
            <a:endParaRPr lang="en-US" sz="4800" dirty="0"/>
          </a:p>
        </p:txBody>
      </p:sp>
    </p:spTree>
    <p:extLst>
      <p:ext uri="{BB962C8B-B14F-4D97-AF65-F5344CB8AC3E}">
        <p14:creationId xmlns:p14="http://schemas.microsoft.com/office/powerpoint/2010/main" val="367043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5:43</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 </a:t>
            </a:r>
            <a:r>
              <a:rPr lang="en-US" dirty="0" smtClean="0"/>
              <a:t>have come in my Father’s name</a:t>
            </a:r>
            <a:endParaRPr lang="en-US" dirty="0"/>
          </a:p>
        </p:txBody>
      </p:sp>
    </p:spTree>
    <p:extLst>
      <p:ext uri="{BB962C8B-B14F-4D97-AF65-F5344CB8AC3E}">
        <p14:creationId xmlns:p14="http://schemas.microsoft.com/office/powerpoint/2010/main" val="18234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Text Placeholder 2"/>
          <p:cNvSpPr>
            <a:spLocks noGrp="1"/>
          </p:cNvSpPr>
          <p:nvPr>
            <p:ph type="body" idx="1"/>
          </p:nvPr>
        </p:nvSpPr>
        <p:spPr/>
        <p:txBody>
          <a:bodyPr/>
          <a:lstStyle/>
          <a:p>
            <a:r>
              <a:rPr lang="en-US" dirty="0" smtClean="0"/>
              <a:t>The Sea of Galilee and the Good News</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4:19-20</a:t>
            </a:r>
            <a:endParaRPr lang="en-US" dirty="0"/>
          </a:p>
        </p:txBody>
      </p:sp>
      <p:sp>
        <p:nvSpPr>
          <p:cNvPr id="3" name="Content Placeholder 2"/>
          <p:cNvSpPr>
            <a:spLocks noGrp="1"/>
          </p:cNvSpPr>
          <p:nvPr>
            <p:ph idx="1"/>
          </p:nvPr>
        </p:nvSpPr>
        <p:spPr/>
        <p:txBody>
          <a:bodyPr/>
          <a:lstStyle/>
          <a:p>
            <a:pPr marL="0" indent="0">
              <a:buNone/>
            </a:pPr>
            <a:r>
              <a:rPr lang="en-US" dirty="0" smtClean="0"/>
              <a:t>And he </a:t>
            </a:r>
            <a:r>
              <a:rPr lang="en-US" dirty="0" err="1" smtClean="0"/>
              <a:t>saith</a:t>
            </a:r>
            <a:r>
              <a:rPr lang="en-US" dirty="0" smtClean="0"/>
              <a:t> unto them, Follow me, and I will make you fishers of men. And they straightway left [their] nets, and followed him.</a:t>
            </a:r>
            <a:endParaRPr lang="en-US" dirty="0"/>
          </a:p>
        </p:txBody>
      </p:sp>
    </p:spTree>
    <p:extLst>
      <p:ext uri="{BB962C8B-B14F-4D97-AF65-F5344CB8AC3E}">
        <p14:creationId xmlns:p14="http://schemas.microsoft.com/office/powerpoint/2010/main" val="140307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10:1</a:t>
            </a:r>
            <a:endParaRPr lang="en-US" dirty="0"/>
          </a:p>
        </p:txBody>
      </p:sp>
      <p:sp>
        <p:nvSpPr>
          <p:cNvPr id="3" name="Content Placeholder 2"/>
          <p:cNvSpPr>
            <a:spLocks noGrp="1"/>
          </p:cNvSpPr>
          <p:nvPr>
            <p:ph idx="1"/>
          </p:nvPr>
        </p:nvSpPr>
        <p:spPr/>
        <p:txBody>
          <a:bodyPr/>
          <a:lstStyle/>
          <a:p>
            <a:pPr marL="0" indent="0">
              <a:buNone/>
            </a:pPr>
            <a:r>
              <a:rPr lang="en-US" dirty="0" smtClean="0"/>
              <a:t>And when he had called unto [him] his twelve disciples, he gave them power [against] unclean spirits, to cast them out, and to heal all manner of sickness and all manner of disease.</a:t>
            </a:r>
            <a:endParaRPr lang="en-US" dirty="0"/>
          </a:p>
        </p:txBody>
      </p:sp>
    </p:spTree>
    <p:extLst>
      <p:ext uri="{BB962C8B-B14F-4D97-AF65-F5344CB8AC3E}">
        <p14:creationId xmlns:p14="http://schemas.microsoft.com/office/powerpoint/2010/main" val="3452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TEhUUExQUFhUWGBgYFxgXGBoYGBgcGBwYFxUYFxcYHCggHBolHBcYITEhJSkrLi4uFx8zODMsNygtLisBCgoKDg0OGxAQGywkHSQsLSwsLCwsLCwsLCwvLS8sLCwsLCwsLCwsLC00LCwsLCwsLSwsLCwtLCwsLCwsLCwsLP/AABEIAMIBAwMBIgACEQEDEQH/xAAbAAABBQEBAAAAAAAAAAAAAAADAAIEBQYBB//EAEsQAAECAwQGBgQLBQcEAwAAAAECEQADIQQSMfAFBkFRYXETIoGRscEHMkKhFCNSYnJzgpLR4fEkM7KzwhUlNENjk6I1U3TSRKPi/8QAGQEAAwEBAQAAAAAAAAAAAAAAAQIDAAQF/8QALxEAAgECBAMIAQUBAQAAAAAAAAECAxESITFBUYHwBBMiMmGRsdEzI3GhweHxUv/aAAwDAQACEQMRAD8A2Ui4qWm7gAKgMQ7PEuVLcP3eER9HSeokGtBswbPZzizkACmezwjmRVnZKmanuznfDpaS77dnD8fy5mEhjRqHzGRBkge7OeEFAGqST+mc7hDpaTs/TIzsgiFcM0z2QV+GXyYYAFcumAzzz4RxIbOc7zhIV2+EDK32ZruzWMYFLGFKMNg8s7KwRAGWzkx2WaAMcBw2ZEFu0w8M8IJlocRMAzjnyfCO9OnOe2OhHDwrnyhGWN2/dnjBADmzUt2p/iEOvDIzk74ctFBTana3tCHdHwznxjbG3OXxDFKY74MiVwGaRzo4wQV/nD0lLfl2/nHE12U74fc4Zx8YxjgZ2znCEWFI4EcBnL/nDijgPHlGMDQQ6mbHfwHnHBM3Q9KWKqDEbBgwhwlgbBBYERlTOGc5asBMwPh4ViWUwy5whRgd5O7OawCYzvdiSRDQIBgKkvsjklLAU2Z90SDt3c4YsUGGAjbA3G3wTgYAC4wrXntiRsgCElvy4wNg7gFo3D3xERKIP6525MT5qS1KwEymZ8YUYyelpcrplupi9QHpQRyO6asoM5ZdWIwfcIUSbLLQ1FhUCBgzBgBuDbM+8xOlmKzRZF1DYADjsbHOFItEtFSDCA1O0QQYUgQEHSmCAck74fMUBiw5kQNEVOsmmPg1nVO6qlMSkHakBwO2naqKQi5OxOc1FXZcrbaQM0jvRiMXM1zR8BNply2WXCkLcgKSEukHaklaWbeaO8X+gdLC0WdM5CSlKnYLVdZiygCMQCCx5cYd02lcWNaMnYtpQDDkIOGiEiYWIKQLrAkmmAwLOSx3YweQp6Gh7wQcCDnwhbMdNBwAYZcjqmBoBTEksA+Affhln4ipYgYA0Lu78BujYWbEr2OzMO1P8Qh12OzZVBzTx9oR2cW2OTgINsgXzGMxhEwKZPo7JIcDqqc1oKMKuWZ4aqe2Jlg7QV1G8GkbCzY4hQqsdeI5tA2GXw+M7tkPE6qg1U8aYA1URx2PGws2OIcQr0QzpFGF+V9/8t8FTPwo7jqsQUk7QFZpyLbC0BTi9wkvFXPyEEJiKibUkXVC8HuqdnYYAb4kzKDaa7IzTCmjhUIGqBia7tcLY3VuQ5bBt0Mm2gAPRvlKISk8AcT3QMLNjjqFUh4GpEARpBBLBcv77ctkUus2sabOuVLKevM9Vx1U4gqOwkm6kczhtKpSbsLKtGKuX12jg4w1CaB9wiv0TazMReIAIUUFqBXVvim0h/HjFihNByELKOHIeEsSuNKS0RxhEowJIbjj4mE2H3BpDVhhYnhB1NtiKsV/Xln9YASj0kgGYohtm7cOMKGW650inTt3keUKJOxRFhodglB2MM58Is0IGMVug0kS0Oa3fzz79kW7RRE2PRBRSOIDw5oZCiIoWxYtGN9JCgJBUsK6MyyAQCesfVBIwc3caUjbMwgE6Qk9UgEKcKBwUCC4IwLxWnLC7kqtPHGx5BNtCDopN5KwAFS3YsZt8zEhxQesjFsI03TJXoizlIYBEwF/lJCgs/ec9sbZOjpVzoxLQJZcGWABLINS6B1T3RQa3y0osoSlISkdIAkAJADKoAKAR0QqY5L9/s5qlHBCTvt9EHV21LmaKClqKjfAc49UpCXO2gA7Imam6TN9UolwwmSq/wCWtgtI3hKylQ3CYw3RWaqK/uhP1n9Se7O+KHVq0LlyJc8hxJmzUn50sUmoO/qLoPmJh8OJSXqyWJxnGXornpunlNJm/TRx2I7orfRzaVqsxvEm7MmpD7AJimA5RL0xMvWaYXfroqMDRBBHMEGu+K/0Yj9mV9dO/mK2xJ5Uuf8ARdO9fl/Zr5qqD6Sf4hHJ3rDt8IU2g7U/xCFNxHb4RFM6GZHVeYelnp2AWYgNtK5oJ7kjuik1hsVqnWhabLMlyynpVrMwUKUlIDdU163CLnVNPxs/lZf450FsIHwyeCQHROAJIAcrltUx1O6lJrrQ4Uk4wT61M3ZNV9KJWhUybIKEqSVgXXKQXUB1cWBjQa42ycoiVITfWQm6klgVKIAKz8lI6x4A8I0/Sg0FwkvS+DmkYzWOYqRPlziWlquovbETEEhBV81aWAODoI2wkG5S8WuxSpGMYeHS+ZVjUvSRF74ai9XqhCQl3ZgSnDmI0Wh5dos9imicoGc05RKaJTdlm4z4qNy9Qe1so9zo3SCZiSpND/mI2pPyk8OHm952n62eZV/i5v8AKmQrlK+GRSMIWxRKjVRXVmc5G/5SouNZJ5TZ5qkllJlzSk7QRKmMRuim1RPVmc5PD2lRa60j9kn/AFU7+VM74M/ycwUvxcig1VnpRInLmeomTLUr6KUzCfcIr54tNuBVKmIk9QLKlJv3EkOEy0UBPElu+k7VqzibZrRLOC5EtG71kzE49sZ3VLSy7NNNnmpaZKdBSfbQN3EBuwA74tZ3lbU57+GGLT/oVepWkUKSU2wLSSLxUkUHtHo2LtuBBMTdd0y+ksEgBa1pUbpu3lqCUpYBvlKHAC4TQB43VjtCVJBSXSfVP9J4wSbZ0qIUU9ZIICsFAFnAUKsWDjAtEO9knnsdPcxlG0dyu0XY+iloQWdIKltUX19YgHaA5HK7E9LFI5CHKQwpnmYZLDgPuEQk7nRFWyGLpA5QoHiTdgKE9UYbYXYbcHNZvCIlrznPGkTFIpEa1opnzz7hChMXpSZ8avrEV3p3DeHhRItthBWojB+P/tCiLLo0OjU9RH5b9+e9hFsEue6KuwUCSBscP7vH37zFoDWLIix8sVdoIITwnrDCjiYHMFRzHnD1J4w1Qwcbd3AwyAx8ZfXf/DDnN4bFRp2jL68f4cDjN47DFaHnRDtP431uim1X/wCjp+sP8QgepFmEzR08N1kWiYsDgyQfcD3CDaqj+5kfWH+Id8S/RaGs85VKT5j/AETj2YH7MXeUW/U5kk5Wf/k7ou2vo9ck1VZ1pl12y3CpJ+4QnmgxN9GCv2Zf107+YqKfS9lVZ7UpKR1JqbiuST0slXY0xP24ufRcP2VX1s7b/qK2ecCqvBdbu4aLbq2eqVv5NZNVTtTs+cIUxVR2+EK1FgNvWTTkQS3YCeyOTVChG47OEcqR2MyWqKvjJ/KzbW9udFXpawz51pmJkTJcspM1ajMQVuEqSAAEkMetFjqcfjJ/KzbvlzoPo7/GWn6ufx9uXsjsbalJrrQ4Uk4wT6yZB0Hq5bZVolzJ02UtCSolKJd1R6pAYlTCpB7I1ls0eibKMuYkKCgQoGoL1UOIflgCGIDWChEfpA916+58SHwdtkcspyk7nbGnCKsjzky52j56UFSjLJaTMNTv6Cadpb1Ve0BsIjVWu0ibZJi0inRzrwxuKEpbgcC/vG+kzWSwJnSFoV7SVAH5JSkrQocUqSCN1d5ii0C6rNbE75RIHFSJgPgO6LYsUL7o5sOCphWjD6oK6s3nJ8Vb4ttaj+yT/qp38qZFNqYoFE0/Uq7HUXi81nR+yzvqp2z/AEpndAqfk5jUvw8ih1HV1JmP7uR/XBdeNUk2tPSSupaEVSsUvNgCR47PdA9R26Oa+yXIxr8uNjLWFYP2hjzaNVbjNtdaBoRUqaT6zZ5dqjrItKlSpyWmJpOlkesML6Rv/LYRHpFnmAihJBAKTvScK7T+W+MD6QLClFvss1AAVMC0rbFTJNT2eXCNZq4p5El900Y7EzCBTsGTDVbSipC0Lxm4FpMhktVByEEWKGkMT6o5COU7NxKMRg7CjxJBgUs0bnAegdwZJbdES2ZznvaLBQpEK1nP4Z9+ChRibWshagysTgDHIn2qfdWoXTQ/JV5KbuhRFl7misYBCauLoY8qZ/WLAGKjRq+olt2cc9giyQqKrQhYK7w9BhJTDgkQwByA8cmbPpeRgiIbMGHPyMMgM7xjKa9uLOCyiAZjkAkB3Z7ooI1rRFWpI23Q5DmYUh3dV3rbDD05WdydWKlGzMJquCNDJ6qi0wkgBRIAVUkAPFj6JQ9mnUNZyyHo4OBYxsJSQa9YF6i8oYcjt98NNpCNwDmqlAORTFRc4N2Q7qYk4k401GSl6FHrXZiZQmMSZVFUJNzEGmLUr9LdEf0Xk/BCWLGbOIcNQzFkGtY06WUSS4IIFFHcFDA/Ohi56UPUAAgFSlMH3XlOSWgObccAVTUZ4zmkFrZfR+vc+Lwxd1Y0+TnDEW7XxCApCzJlzGKVOtlh6FpRqFHvjeBYUCCMDWvcQRzxEAnqALklg1SoAB/nGr02HbGhNLJoFSnizTsZnUazzLi5sxBR0syWpCVBliUjqyypJ9UqUVqY4BuyutWnRZ7ZOVR3mIKVJUQylBWz6I743SGIIbcqhNdxvDHCOzAwxXWgAWrb9qnlDKrm753A6F0rO1jGWfXG+tCBLkm8pKWCFv1lAecS9Z9Yl2WcykpTJuhitPxRIqrriiVA7CdgMaLpwzuSAQC0xSmJISzA8cIEqcgUdKTtHSAHjeD1PN42PO9gd34bYufSMYddun+LkdEpagzSHmzGViBdJIHGg4xqNA2JUqTcI66jfmhwQKACU+Hqs/NR2gxKFpRh0iC+AExIdsPVbGJklWIAAYt3gK84E5u1krBp0le97s80k6QmaNXdW6UJdKJqkkypkseqFqFEzAAAUqILg7CYm2jXiVPlqlIMlRWhSOoszFAKBSbqUksWJ2RuFTElTUBOHWuqIbcC5HOCSkuPWVyBA3A1AB2H3w3fbtZiqhtGWRmNXZc6TZ7RMTKIJlpElM0XStSAu6FJUxAJIFW27KxR2b0glDJtKkJmDFNoT0a0naz3aY98eiJWkHY+BxJ5P5Q4SkmoJGBDYcKGggd7m21qM6GSUXaxgwmbb5iJktCWSkpStiJSApitQJPXUWHqknqgdUEmNvo+zJQhKUuUISEpJxO9RO16e/fDTNSSxIUTRlLDkYvc292EOOkEjFUsHb8YnthZylLKwacIwzuSVLx5QyWrqjkIjKt6D7cv/cTB0Gjbqb9gO6JNNIupJvIaYDL9XIiSzwGUkXc7zC7Dbi6SATlgnPLPdvMGVEaZnOe54ASh0g3SK6r4VYHYIUNtskGYouak/J8znZCiD1HRZWIMhLYNnHPZE5JwMVstbJApRIyM+UGQslvMxVClkiZDxNiJeaOCfBBYnCZCmzDTn+MREzxHJk4UqMfxhkwNE9K4y2uk0CXLdmeYS+DUd+EXwmmMlr+p7OB82d4Rfsz/AFF1szm7Wv0ny+Ud9HGkCnpbIo1lF5bnGWpylt7VB7Ima8q+IThjO84wOi7eqT8EtiqdUJmn5SFG5ePJYfnG214mPIQd/S7Xjow2rJrR/TOZzv2dp6r7Raej9Z/s+z/Vp2/NTELXW3hKJaSWvKCi52rUESx/yaCajH+7pG8y0DDeEh+P5RQ6wgWrSEiRikzheHzLODMV2XwkdsSpZTcnsWrZwjBb5Gg1CthNnEsmslS5XIIN6V/9a0d0S9aFfs8w/PR5RntU5vRWudKPtJCwPnSldFNP3JiPuxe60fuJn00eUHDavzBixdnv6DNTba8m6cZa1I+yv4yX2AkoHKLTS9ruIWqnUSW+krqpzxjF6mTDLXLST++kIbitKRMR7uleLfWq0EoRLS96asEON7IluNzkHsjOC73015a/ZlUfc+unPT6YtUT1Jv0pO35xiIqwdPap6SsoCb6qAEllJDV5xJ1VAAnJDsFygOQWQI5YJg+GWgEiqZgq1XUmlYeTac2utCcYpxpp9ZMejVMOCZk0gFyLssOAcH4xqEqNX2nDdQDyftiOLWDQVPAp/GCS5rh+fuLHDlHLOcn5jtpwhHymG0ioybeVF/8AJmnsHRLA/wBk/ejddIQFitCWqNtfEtGL13ltNkr2HpJZ4khM1P8ADN74vJmlQmyCeo4Sb5o9ZQKlOeYaLTWKEXyOem8FSceZn9HaxTlT3K1dF06kJTRujSsyweNAVOa1jarnXZa39m9soHqKciI8dss1SFyZRf8AcKc71Ay37fWPbG/1s0q2j5swFjMkhq1vLTcoOBKc4vWgrq3XVxOz1HaV/wB+vYyOrQM1EyZtXLtU8/aSsJL8CtHdBdSbB08qWkrKAmSVkpAJoUhq/SMWOrcgIs9p3Is/RDtSoEf8Ud8RvRvOASh1BL2dQBJaro2xSUn4rbJEYwTwX3bfyX51ST7UyeobQBLD8HbsjUpJqd5w7APKI4tiTQNswUn8YMiY4fCpHcSPKOGcpS8x6NOEI+VHb8BSun5w6YoQKUaCJ7FTpUTEe0TDn889gg6zEecscM1/PLQoShtq1X1M7Pw8w8ch9pIvHrN7vKOxFrMc0yLOi6DcRgPZH4Q5NnTTqJHJIEHlB0x1KKCPUsuB5acuIL4Kl2ajbXO7fDhZkfIT3CDN1uw+IgoTGsuAyvxI3wNHyR4eEDXY0hmDV3kbDxieBDJgw5+RgWXAbPiAFmT8lPdGL9I6QJKG2if5RvmjB+kz91K4if8A0xSiljXWxHtF+7fL5Rn7LowTdDWVbYJmS102KmLunsJH3oarSRnaOkXv3skzZM2pNZYSEmu9N098an0d2UTNFSUK9WYlaDXA3lFJbYf/AM9mAtVkXJnT0qoCk3hsvodKj2gp5xWlZ29P7I1rxv6/KZ6FqXMCNGSFnBEm+anYgMCDQu/uEUepUhU22T5zE9DLSgEAnrzVdLM7bstA+3xiTZJ3R6Fswes5EpI+ilN4+8f8oBqtq+ufITPTPTI6YlQSEElQCihC1KStLlQQCKUDCrQqUVDPf+iknJ1Mtl8/4G0+gWfSUqYaIMxLt8meDJX2Bagr7MX+tf8AhVlq35YOGNHw4xldatW1y5N5U/pRMeXeCSkpJBILlato4YRf6UtfTaMTP/73RLIZrqiAJiTxvhUNZYovl7CZqE4v9/cp56TLsthtKR+7AB3no1FQT2pC09sW9nAtWkSoVlyQS4wLdVPepSlD6EEsFm6XRSJYBKxLMxIAcm6tVBvJw+1ErUXR5kynWhSVzVUSRdKUS0sgEGoreIGPXG4wjksPrpyHUHjXDXnoQNUEXhPJ/wC5K37VndEJOik2i12hK1rQlBmLdF0migK30q2ExP1Hqif9ZJ4e2YdoX/HW36M3a3tp27IduzlbrQSKvGCfWTJFg1TlypiZgXaFFBcBXRMSxxuywWrvEaOUilQHqe8kt74kNCaOeUsWp1xgo5IyWv8AZnsxWBWWqWvkAsImH7k1fdGdtlqH9kql+0ZyZI5TFpWun0DMEb/TtgE6RMln/MQuX/uJUgN9op7o8ZNtUsSElwlR6c8CmWpDH/f/AOEWpLFG3qjmrPBK/FP7LbSFhIski07rUpJPzJieh/mpTBtPWwL0fZpVLyrVcV9BDz1D+X3RpdL6KUrRJlJHXFn6QD/U/focfWIZ+J4x50u0X50gg/F9HNmjmRKS/wB1Q7oaPj9xJru/a3sb7RdmbRs1W1fTLxaiU9H2h0inGMvqJotNpRLlrWtCRJK3RdehSPaSoN1jsj0M2QosBQRVNmrQessOvHiPfGJ9Fdbv/ir47ZezbAjK6k0NOCTjF9ZGnsmp0pC0TL9pUUKSoJPRAEguAWlg4jeI0sqSwqK1OJOJejxJCY60QlLFqdMYYdCN0Q3Q0WcbA3AYd0SrsK7C5DZ8SGqzp3A86+MCmSU/JHdnPGJ5TApqaZznfBsuAufEpZ1nTePVHcrypCiZMlOcfcfItCg4Y8CLcr6kvoqPy/D8v1ggFB3QNBoK7BnPg8GWcIDLJZHW63Z5iCgQP2uw+I2wUQBkcuxyYnDn5GCNHJuzn5GMNY6UxhfSFo+bNRJEqWtf78G4kliopuvudjU0pG8MRFFCXqpgS5dTA7au22DCTi7oWpTU1ZlFqDoyZJ0dKkzklExAN5Jum6XvJqksWocYoNfNCTVrE2TLWszUkLCAVMtPVq2ANA5b1TG6k22UKBQ8ca7Nu8mDKCGKnLHFiRuGzbQDe8NGbi7oWdOM42Z5TpjRFt+B2SzIs8wzZVlCWAdImKcEGY9wNdTiqPStX7AmRIlyk+rLQmWNtJaRLB7br9sFmT5YLFShwKiPcS8Gk2hBokjcNg4AbO7dAcm0lwDGCUm+JT612EzbPOQkOpkzEgAlRKCLwA2m6AKfKjJ2HR9oGi5kpUmaLtoJlpuKvKQsiYo3GvACYtYqNj4R6UuWCzvTcSMeUAnFCKlSqMT1iwG8klh5wY1GklzBKjGTbe6sVOqlgUizSULBQtMsOH6ybylmo7R3cItEyiLhV6z1xIHVWWBLMA+LCCSpqAHD15knbzIZq4NwhCalZGNCWIcBwN44GEbZRRSMlqTY5kuXOvoWh5kpr6SgllVYKApXGKm1m2SLXaFyZC1X1LBKpE2YkpJBoUMNmLmPQ50pADqvHdVRNKuBv4xU6waQXJs650pJUUXWvKN0kqCSSHcpSC5FHpXaKqo23lr1xISpRjFZvw9cDMyNN6RKk3rNQqD/ALNPTQ0PWK2FNpwjdyEsVAYBX9Ke+MidaZqrD8KQhPSoX0S09bogaG/dBci6oUfEitHi61W0p08lExrpUpSVpckBQdRKSasd2x+ECadrtW2DTcb2Tb3z4eyLa0JN0tjiNlRUV5x5Lb9XZotSpfRzChc1VxYQSno5ywoG8AwCUqY7rsexRGVKYgBRAL0Dc6OIWnUcb2Gq0lO1wUxDhdKPQN8li1K4gx5BYtXZqJyJCpUxhMMpKglRSZKpgCVhYDN0YScaMY9plywAw4nvLn3mGiRuKgMWo3vDxoVHG9jVKKna5X6UklcieEhysKSkY1DIA+8OzGPLdWLLbrIlBTZ5gWJfRqC7PMmJrdJHVI2pFXIxj2Qyhdu1bmXoXx5xwyBvVt9o7e2NGphDOliad9OuB54nWDSCcbJe4CzWhJLYB7xbujfSE1UB8re/spPZjDpMsFIJKq19YwWXLADDPbtMCUr7BhC29+v2GkQoe0chR7DFJiNOGfdnJiUqI08ZznseCBogTJDl29wPvf8AKFCnGpr7k+dYUURzO1yQhWFB+Of1oIkqDtn9YCPVHJ4kboRlo6HG6w5HxEFEM9rs8xBRAGRyGzNnPyMEBhk04c/IwBh0eb+lVXVs4LFLWhRSagkKls4wcOeTx6UI8y9LGFn+jaf4pe6LUPOutmc/a/xPl8opNB6ji2WKXaEdDfmJKuhMsA0JDCY+LDcMdmMH9HGmJkm2y7Ita1SZwUZYXUoWhJVddVQkpemwgcX1/ov/AOl2Pfspzf3OH7Iwuhk39MWW5UfCZ6w3yAiaX5VT3iGUnKEr7COChUjh3uAs+i02vSBkquAzOmWZikBZ6ikgBixL3sX2RI05qvN0epE2RNSm8SETZQuAqFbk2W5ChTAvgcGgupx/veX9C0cfalRsfSWsCzVxNoS3ZKU54xRyfeYdiSgu5xrXP5ZdanaZ+F2WVOIAKki8kF7qgVIWnfRaFgcAIzfpLto6GXLLETFlahiCEMhAL7CSDzES/RkhSNHoLF1KtCk02Knzbnfj2xVaRki16XTINZcpN08paConn0qkjsiVNJTb4F67coKPGyLLUmYJ9hRKXgETbIujsE0lueMpSKcYqPR5M+D2ifZSAk1WABdHSSTdmM21SD3S456OZ5ROtNmUWV1ZoDt1pZ6GcTwAMruh2uJ+C2+RbAGSopmK4XepPFNvRqPaYfDnKHt8/BPFlCpyfPL+GaL0gaQuWVYf960oYEEK68ym0FACftRWfBfgmg1C6xmJClgMkJE5SXJ2C6gh+I4xH1qki06QkWNNUJ9f7fxk12/00pA5xvpcq86gWegDUYUFNzuftRNtRjH3+iqTnKT5fZgrdZV2bQoBSQqatC5hwuBSwsXgcOqhCCN6o02p+jzJs0lCgQpjNWCMDMdkniAW+z33XweruXOLsQRsDZ7YJKlXXqSTiT5bhw83MTlNtW9blY0knf0sPgUzFPM+EFeBzPWTzOzhCIox8KOvCeMEaYUdhRjApHqjlD3hln9UcuXuh5gsVaHSYGow+GmMZjHgE85zmlaCDqiNPOffn9IIhFWuuGe2OxHnKqa57vzhQ1zlcsyxUMOWc7ObQU0aI0hThPIduc1NJS9nOAdK0Og9bsPlBBAva7D4jbBRAGR0wyb7PPyMPaGTPZ5+RjBCR5l6V/8A4w+baeHtSt8emx5d6WjWzfQtPH2pcV7P511sc/avxPrdGf1Y0npBEmXZ7OTMlhJSgy5CiqtCRMvFI3XmpvFY3epGqvwSYmbOYz1JuBILpkoPWIcBitRQkHZ1WDsSTejFJOibL1lACUzBhxxId67DtjVhAFxtqq1x6pqd+GWgSndWSsh40rSxN3Z4Km1TZVqE2QpImJE1ICkFbhRSSQEqBpdFRvi0s2kJ2kLRIs9otCUld8pITcSwF6ZdFXmECl5RwfeCTUhR/tZBTj0VobbiqUK98M9JejjItPTSAxU1pk7hMSXWluJFR/qNHS342ks7ZPkcUYvu4uT8N81z+z1eVLlyJaQAEypaQw3S5KXT72PbGL9HV5S7Va1NeJCRzWTNne4IMWGsunQvRnSpcC0IlIQ5ekwdIri/R0L7R34iw+j60z0JnoSAJqQofHrQSCBdN1JYUAiMYrA7vV/BepJ96rJuyenrl9l7pI/BdNIJoiasA0xTaR0Z7OlIP2Y0evOj+msa6C9KPSijUqmcP4j3dvm2m9UbRYpd5YCb5ZKhMVMIWASn1sMH7I9VTpAT7EqcKCbZVzWcU6SWkkEYghQUOyGlk4yT6QsfFGcGrf6Zr0aWZazOtSzeWAmShR2qITePYBLHfHpEtAAAGApGK9GH+EH/AJC9n+mO6NuIjW87XXA6ezr9NPn75ihQjHIkXOwJeKeZ8DBHhiz1k8z4QQMfCjsKAYTQhCjkYIKR6qeWcYcTDZB6o5c/fD4YTYYTCeHEQ1owBijEeea57+zLlokqEAniuc5pXAikJcxjt9/kIUR7QrrH8CfAtHYNzlk8yZZD1U02DPlkxMXsiHZ0kJQ52DOfdWJqRAOiGiGoPWHLzEGEC9ocj4jZBRAY6HCGTBhz8jDxDJhw5+RjDBI8t9LdVWUVcptAAxJJVKAAAxO4CPUoEmURQKbFqCjl4anPC7iVYY44Sg1A0fMkaNkyZqbsxEsBaXBukpBYtR64RoCPU5j+Ex0oZJ5HH8o4pDhNWIqKPsI84Qc8f9HtlUvSPSJDolS5iVqeiVLXKCEn5xuqpwMaT0ryAJEqYfYnKQ5bCYm/3OkCN70W80d2AA5P21jipNThUgkEAilH7m7or3vjxke4Xd931xPE7Quaqx6OsTNMurKE7xMmrRZlNu6NL8lR7NZLEhKQkJBSgCWhwCyUgBh7x2QUySfarvuhxyyYLLQwYZep7YWU7pLgPCnaTb3t/Bl9frCF2OeAALgTOFPkUmH7njFNqNMKtEzyf8oWqWhTgulSRNpwClFP2Y9Amyn2tiN4ILOCOyA9EQoAEAMqgSGxTs5P3wVPw29bglS8Tl6WMf6LSPgaTQvPW1fmNT3xuBA0SG24OwAAFeAzWCws5YpNj04YIqPAUJoUcBhRxNDF4p5nwgkDmDrJ5nwjAYQxxo7CjBE8chQgYxgUj1Ryhxhsj1Ry5Q8wRdjjxwmORx4wongNoznPiYM8RrQrOc9jwQXKa0odR/8AV/fCiNb0q6RXWUOTNgN4hRJydzhkszQSqhJ4YxJBiHKSyEgYNnOESErOe/P40ip2Q0HK9bsPlBgYjElxhhy2juh/RnfnsgDhxDZmzn+MMSl/azs84ZNGFdvln9KRg3JUdERm45znZD+j45z+MAa4Sb6p5GEjAQCYihrsznzjiQcM5/TFzGMShCiMx455Z2YOY6QeOc5GOCSI6IjMeOc+eDCHpSrlnPid0AIbugZ9YYeqfFO2GMeOc5MMTL6wrsPDaO7y7zBQGS45Aej4/pn8IcJQ55z4QAjlpjgRl470YhgB4ZznCMYfcOSc4wOYjrJ5nbwh3W4Z8IYsl08z4QUBhRLO8Ry4RtENIVvGc+XGOFKt8Aw8pO8Ry6XznPZDa8BCCjwGc+PCCYbZwboqMM1ztgjHhAZCjdFRhv8AwghUdrZwjCoaQeEMIO8d35w43s5zhxgSph3jxxy/4AQRWEER54znO+kPM3lnPnQYgUXwzn8zsEFCMrLSnrHrgcCR51hRy1WR1qxx+UR7mhQji7nG5ZlpYcE/RiUr1Ox4UKKM6qflG+0n6PmIIrAx2FAY6AHz/qbwDQInrDmPFX4DujkKMgyJkk9VPIQ8bYUKAE5NFDyh6cBChRjHTChQowwhHRChRmYRgZPXH0T4phQoyMOhwhQoxhCGpwjkKMYdDJmI7YUKMBnRAFnrd3vJfwEKFBAClnD7P9R8RBJhw7fcCR74UKMAFLoU8v6R+J74kH1TChRgIbP9U8x4iAIFe3+pvCFCgoDEMB2e+pjm08o5ChkTkV1uPXV2eAjkKFHPLVnHLVn/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UUExQUFhUWGBgYFxgXGBoYGBgcGBwYFxUYFxcYHCggHBolHBcYITEhJSkrLi4uFx8zODMsNygtLisBCgoKDg0OGxAQGywkHSQsLSwsLCwsLCwsLCwvLS8sLCwsLCwsLCwsLC00LCwsLCwsLSwsLCwtLCwsLCwsLCwsLP/AABEIAMIBAwMBIgACEQEDEQH/xAAbAAABBQEBAAAAAAAAAAAAAAADAAIEBQYBB//EAEsQAAECAwQGBgQLBQcEAwAAAAECEQADIQQSMfAFBkFRYXETIoGRscEHMkKhFCNSYnJzgpLR4fEkM7KzwhUlNENjk6I1U3TSRKPi/8QAGQEAAwEBAQAAAAAAAAAAAAAAAQIDAAQF/8QALxEAAgECBAMIAQUBAQAAAAAAAAECAxESITFBUYHwBBMiMmGRsdEzI3GhweHxUv/aAAwDAQACEQMRAD8A2Ui4qWm7gAKgMQ7PEuVLcP3eER9HSeokGtBswbPZzizkACmezwjmRVnZKmanuznfDpaS77dnD8fy5mEhjRqHzGRBkge7OeEFAGqST+mc7hDpaTs/TIzsgiFcM0z2QV+GXyYYAFcumAzzz4RxIbOc7zhIV2+EDK32ZruzWMYFLGFKMNg8s7KwRAGWzkx2WaAMcBw2ZEFu0w8M8IJlocRMAzjnyfCO9OnOe2OhHDwrnyhGWN2/dnjBADmzUt2p/iEOvDIzk74ctFBTana3tCHdHwznxjbG3OXxDFKY74MiVwGaRzo4wQV/nD0lLfl2/nHE12U74fc4Zx8YxjgZ2znCEWFI4EcBnL/nDijgPHlGMDQQ6mbHfwHnHBM3Q9KWKqDEbBgwhwlgbBBYERlTOGc5asBMwPh4ViWUwy5whRgd5O7OawCYzvdiSRDQIBgKkvsjklLAU2Z90SDt3c4YsUGGAjbA3G3wTgYAC4wrXntiRsgCElvy4wNg7gFo3D3xERKIP6525MT5qS1KwEymZ8YUYyelpcrplupi9QHpQRyO6asoM5ZdWIwfcIUSbLLQ1FhUCBgzBgBuDbM+8xOlmKzRZF1DYADjsbHOFItEtFSDCA1O0QQYUgQEHSmCAck74fMUBiw5kQNEVOsmmPg1nVO6qlMSkHakBwO2naqKQi5OxOc1FXZcrbaQM0jvRiMXM1zR8BNply2WXCkLcgKSEukHaklaWbeaO8X+gdLC0WdM5CSlKnYLVdZiygCMQCCx5cYd02lcWNaMnYtpQDDkIOGiEiYWIKQLrAkmmAwLOSx3YweQp6Gh7wQcCDnwhbMdNBwAYZcjqmBoBTEksA+Affhln4ipYgYA0Lu78BujYWbEr2OzMO1P8Qh12OzZVBzTx9oR2cW2OTgINsgXzGMxhEwKZPo7JIcDqqc1oKMKuWZ4aqe2Jlg7QV1G8GkbCzY4hQqsdeI5tA2GXw+M7tkPE6qg1U8aYA1URx2PGws2OIcQr0QzpFGF+V9/8t8FTPwo7jqsQUk7QFZpyLbC0BTi9wkvFXPyEEJiKibUkXVC8HuqdnYYAb4kzKDaa7IzTCmjhUIGqBia7tcLY3VuQ5bBt0Mm2gAPRvlKISk8AcT3QMLNjjqFUh4GpEARpBBLBcv77ctkUus2sabOuVLKevM9Vx1U4gqOwkm6kczhtKpSbsLKtGKuX12jg4w1CaB9wiv0TazMReIAIUUFqBXVvim0h/HjFihNByELKOHIeEsSuNKS0RxhEowJIbjj4mE2H3BpDVhhYnhB1NtiKsV/Xln9YASj0kgGYohtm7cOMKGW650inTt3keUKJOxRFhodglB2MM58Is0IGMVug0kS0Oa3fzz79kW7RRE2PRBRSOIDw5oZCiIoWxYtGN9JCgJBUsK6MyyAQCesfVBIwc3caUjbMwgE6Qk9UgEKcKBwUCC4IwLxWnLC7kqtPHGx5BNtCDopN5KwAFS3YsZt8zEhxQesjFsI03TJXoizlIYBEwF/lJCgs/ec9sbZOjpVzoxLQJZcGWABLINS6B1T3RQa3y0osoSlISkdIAkAJADKoAKAR0QqY5L9/s5qlHBCTvt9EHV21LmaKClqKjfAc49UpCXO2gA7Imam6TN9UolwwmSq/wCWtgtI3hKylQ3CYw3RWaqK/uhP1n9Se7O+KHVq0LlyJc8hxJmzUn50sUmoO/qLoPmJh8OJSXqyWJxnGXornpunlNJm/TRx2I7orfRzaVqsxvEm7MmpD7AJimA5RL0xMvWaYXfroqMDRBBHMEGu+K/0Yj9mV9dO/mK2xJ5Uuf8ARdO9fl/Zr5qqD6Sf4hHJ3rDt8IU2g7U/xCFNxHb4RFM6GZHVeYelnp2AWYgNtK5oJ7kjuik1hsVqnWhabLMlyynpVrMwUKUlIDdU163CLnVNPxs/lZf450FsIHwyeCQHROAJIAcrltUx1O6lJrrQ4Uk4wT61M3ZNV9KJWhUybIKEqSVgXXKQXUB1cWBjQa42ycoiVITfWQm6klgVKIAKz8lI6x4A8I0/Sg0FwkvS+DmkYzWOYqRPlziWlquovbETEEhBV81aWAODoI2wkG5S8WuxSpGMYeHS+ZVjUvSRF74ai9XqhCQl3ZgSnDmI0Wh5dos9imicoGc05RKaJTdlm4z4qNy9Qe1so9zo3SCZiSpND/mI2pPyk8OHm952n62eZV/i5v8AKmQrlK+GRSMIWxRKjVRXVmc5G/5SouNZJ5TZ5qkllJlzSk7QRKmMRuim1RPVmc5PD2lRa60j9kn/AFU7+VM74M/ycwUvxcig1VnpRInLmeomTLUr6KUzCfcIr54tNuBVKmIk9QLKlJv3EkOEy0UBPElu+k7VqzibZrRLOC5EtG71kzE49sZ3VLSy7NNNnmpaZKdBSfbQN3EBuwA74tZ3lbU57+GGLT/oVepWkUKSU2wLSSLxUkUHtHo2LtuBBMTdd0y+ksEgBa1pUbpu3lqCUpYBvlKHAC4TQB43VjtCVJBSXSfVP9J4wSbZ0qIUU9ZIICsFAFnAUKsWDjAtEO9knnsdPcxlG0dyu0XY+iloQWdIKltUX19YgHaA5HK7E9LFI5CHKQwpnmYZLDgPuEQk7nRFWyGLpA5QoHiTdgKE9UYbYXYbcHNZvCIlrznPGkTFIpEa1opnzz7hChMXpSZ8avrEV3p3DeHhRItthBWojB+P/tCiLLo0OjU9RH5b9+e9hFsEue6KuwUCSBscP7vH37zFoDWLIix8sVdoIITwnrDCjiYHMFRzHnD1J4w1Qwcbd3AwyAx8ZfXf/DDnN4bFRp2jL68f4cDjN47DFaHnRDtP431uim1X/wCjp+sP8QgepFmEzR08N1kWiYsDgyQfcD3CDaqj+5kfWH+Id8S/RaGs85VKT5j/AETj2YH7MXeUW/U5kk5Wf/k7ou2vo9ck1VZ1pl12y3CpJ+4QnmgxN9GCv2Zf107+YqKfS9lVZ7UpKR1JqbiuST0slXY0xP24ufRcP2VX1s7b/qK2ecCqvBdbu4aLbq2eqVv5NZNVTtTs+cIUxVR2+EK1FgNvWTTkQS3YCeyOTVChG47OEcqR2MyWqKvjJ/KzbW9udFXpawz51pmJkTJcspM1ajMQVuEqSAAEkMetFjqcfjJ/KzbvlzoPo7/GWn6ufx9uXsjsbalJrrQ4Uk4wT6yZB0Hq5bZVolzJ02UtCSolKJd1R6pAYlTCpB7I1ls0eibKMuYkKCgQoGoL1UOIflgCGIDWChEfpA916+58SHwdtkcspyk7nbGnCKsjzky52j56UFSjLJaTMNTv6Cadpb1Ve0BsIjVWu0ibZJi0inRzrwxuKEpbgcC/vG+kzWSwJnSFoV7SVAH5JSkrQocUqSCN1d5ii0C6rNbE75RIHFSJgPgO6LYsUL7o5sOCphWjD6oK6s3nJ8Vb4ttaj+yT/qp38qZFNqYoFE0/Uq7HUXi81nR+yzvqp2z/AEpndAqfk5jUvw8ih1HV1JmP7uR/XBdeNUk2tPSSupaEVSsUvNgCR47PdA9R26Oa+yXIxr8uNjLWFYP2hjzaNVbjNtdaBoRUqaT6zZ5dqjrItKlSpyWmJpOlkesML6Rv/LYRHpFnmAihJBAKTvScK7T+W+MD6QLClFvss1AAVMC0rbFTJNT2eXCNZq4p5El900Y7EzCBTsGTDVbSipC0Lxm4FpMhktVByEEWKGkMT6o5COU7NxKMRg7CjxJBgUs0bnAegdwZJbdES2ZznvaLBQpEK1nP4Z9+ChRibWshagysTgDHIn2qfdWoXTQ/JV5KbuhRFl7misYBCauLoY8qZ/WLAGKjRq+olt2cc9giyQqKrQhYK7w9BhJTDgkQwByA8cmbPpeRgiIbMGHPyMMgM7xjKa9uLOCyiAZjkAkB3Z7ooI1rRFWpI23Q5DmYUh3dV3rbDD05WdydWKlGzMJquCNDJ6qi0wkgBRIAVUkAPFj6JQ9mnUNZyyHo4OBYxsJSQa9YF6i8oYcjt98NNpCNwDmqlAORTFRc4N2Q7qYk4k401GSl6FHrXZiZQmMSZVFUJNzEGmLUr9LdEf0Xk/BCWLGbOIcNQzFkGtY06WUSS4IIFFHcFDA/Ohi56UPUAAgFSlMH3XlOSWgObccAVTUZ4zmkFrZfR+vc+Lwxd1Y0+TnDEW7XxCApCzJlzGKVOtlh6FpRqFHvjeBYUCCMDWvcQRzxEAnqALklg1SoAB/nGr02HbGhNLJoFSnizTsZnUazzLi5sxBR0syWpCVBliUjqyypJ9UqUVqY4BuyutWnRZ7ZOVR3mIKVJUQylBWz6I743SGIIbcqhNdxvDHCOzAwxXWgAWrb9qnlDKrm753A6F0rO1jGWfXG+tCBLkm8pKWCFv1lAecS9Z9Yl2WcykpTJuhitPxRIqrriiVA7CdgMaLpwzuSAQC0xSmJISzA8cIEqcgUdKTtHSAHjeD1PN42PO9gd34bYufSMYddun+LkdEpagzSHmzGViBdJIHGg4xqNA2JUqTcI66jfmhwQKACU+Hqs/NR2gxKFpRh0iC+AExIdsPVbGJklWIAAYt3gK84E5u1krBp0le97s80k6QmaNXdW6UJdKJqkkypkseqFqFEzAAAUqILg7CYm2jXiVPlqlIMlRWhSOoszFAKBSbqUksWJ2RuFTElTUBOHWuqIbcC5HOCSkuPWVyBA3A1AB2H3w3fbtZiqhtGWRmNXZc6TZ7RMTKIJlpElM0XStSAu6FJUxAJIFW27KxR2b0glDJtKkJmDFNoT0a0naz3aY98eiJWkHY+BxJ5P5Q4SkmoJGBDYcKGggd7m21qM6GSUXaxgwmbb5iJktCWSkpStiJSApitQJPXUWHqknqgdUEmNvo+zJQhKUuUISEpJxO9RO16e/fDTNSSxIUTRlLDkYvc292EOOkEjFUsHb8YnthZylLKwacIwzuSVLx5QyWrqjkIjKt6D7cv/cTB0Gjbqb9gO6JNNIupJvIaYDL9XIiSzwGUkXc7zC7Dbi6SATlgnPLPdvMGVEaZnOe54ASh0g3SK6r4VYHYIUNtskGYouak/J8znZCiD1HRZWIMhLYNnHPZE5JwMVstbJApRIyM+UGQslvMxVClkiZDxNiJeaOCfBBYnCZCmzDTn+MREzxHJk4UqMfxhkwNE9K4y2uk0CXLdmeYS+DUd+EXwmmMlr+p7OB82d4Rfsz/AFF1szm7Wv0ny+Ud9HGkCnpbIo1lF5bnGWpylt7VB7Ima8q+IThjO84wOi7eqT8EtiqdUJmn5SFG5ePJYfnG214mPIQd/S7Xjow2rJrR/TOZzv2dp6r7Raej9Z/s+z/Vp2/NTELXW3hKJaSWvKCi52rUESx/yaCajH+7pG8y0DDeEh+P5RQ6wgWrSEiRikzheHzLODMV2XwkdsSpZTcnsWrZwjBb5Gg1CthNnEsmslS5XIIN6V/9a0d0S9aFfs8w/PR5RntU5vRWudKPtJCwPnSldFNP3JiPuxe60fuJn00eUHDavzBixdnv6DNTba8m6cZa1I+yv4yX2AkoHKLTS9ruIWqnUSW+krqpzxjF6mTDLXLST++kIbitKRMR7uleLfWq0EoRLS96asEON7IluNzkHsjOC73015a/ZlUfc+unPT6YtUT1Jv0pO35xiIqwdPap6SsoCb6qAEllJDV5xJ1VAAnJDsFygOQWQI5YJg+GWgEiqZgq1XUmlYeTac2utCcYpxpp9ZMejVMOCZk0gFyLssOAcH4xqEqNX2nDdQDyftiOLWDQVPAp/GCS5rh+fuLHDlHLOcn5jtpwhHymG0ioybeVF/8AJmnsHRLA/wBk/ejddIQFitCWqNtfEtGL13ltNkr2HpJZ4khM1P8ADN74vJmlQmyCeo4Sb5o9ZQKlOeYaLTWKEXyOem8FSceZn9HaxTlT3K1dF06kJTRujSsyweNAVOa1jarnXZa39m9soHqKciI8dss1SFyZRf8AcKc71Ay37fWPbG/1s0q2j5swFjMkhq1vLTcoOBKc4vWgrq3XVxOz1HaV/wB+vYyOrQM1EyZtXLtU8/aSsJL8CtHdBdSbB08qWkrKAmSVkpAJoUhq/SMWOrcgIs9p3Is/RDtSoEf8Ud8RvRvOASh1BL2dQBJaro2xSUn4rbJEYwTwX3bfyX51ST7UyeobQBLD8HbsjUpJqd5w7APKI4tiTQNswUn8YMiY4fCpHcSPKOGcpS8x6NOEI+VHb8BSun5w6YoQKUaCJ7FTpUTEe0TDn889gg6zEecscM1/PLQoShtq1X1M7Pw8w8ch9pIvHrN7vKOxFrMc0yLOi6DcRgPZH4Q5NnTTqJHJIEHlB0x1KKCPUsuB5acuIL4Kl2ajbXO7fDhZkfIT3CDN1uw+IgoTGsuAyvxI3wNHyR4eEDXY0hmDV3kbDxieBDJgw5+RgWXAbPiAFmT8lPdGL9I6QJKG2if5RvmjB+kz91K4if8A0xSiljXWxHtF+7fL5Rn7LowTdDWVbYJmS102KmLunsJH3oarSRnaOkXv3skzZM2pNZYSEmu9N098an0d2UTNFSUK9WYlaDXA3lFJbYf/AM9mAtVkXJnT0qoCk3hsvodKj2gp5xWlZ29P7I1rxv6/KZ6FqXMCNGSFnBEm+anYgMCDQu/uEUepUhU22T5zE9DLSgEAnrzVdLM7bstA+3xiTZJ3R6Fswes5EpI+ilN4+8f8oBqtq+ufITPTPTI6YlQSEElQCihC1KStLlQQCKUDCrQqUVDPf+iknJ1Mtl8/4G0+gWfSUqYaIMxLt8meDJX2Bagr7MX+tf8AhVlq35YOGNHw4xldatW1y5N5U/pRMeXeCSkpJBILlato4YRf6UtfTaMTP/73RLIZrqiAJiTxvhUNZYovl7CZqE4v9/cp56TLsthtKR+7AB3no1FQT2pC09sW9nAtWkSoVlyQS4wLdVPepSlD6EEsFm6XRSJYBKxLMxIAcm6tVBvJw+1ErUXR5kynWhSVzVUSRdKUS0sgEGoreIGPXG4wjksPrpyHUHjXDXnoQNUEXhPJ/wC5K37VndEJOik2i12hK1rQlBmLdF0migK30q2ExP1Hqif9ZJ4e2YdoX/HW36M3a3tp27IduzlbrQSKvGCfWTJFg1TlypiZgXaFFBcBXRMSxxuywWrvEaOUilQHqe8kt74kNCaOeUsWp1xgo5IyWv8AZnsxWBWWqWvkAsImH7k1fdGdtlqH9kql+0ZyZI5TFpWun0DMEb/TtgE6RMln/MQuX/uJUgN9op7o8ZNtUsSElwlR6c8CmWpDH/f/AOEWpLFG3qjmrPBK/FP7LbSFhIski07rUpJPzJieh/mpTBtPWwL0fZpVLyrVcV9BDz1D+X3RpdL6KUrRJlJHXFn6QD/U/focfWIZ+J4x50u0X50gg/F9HNmjmRKS/wB1Q7oaPj9xJru/a3sb7RdmbRs1W1fTLxaiU9H2h0inGMvqJotNpRLlrWtCRJK3RdehSPaSoN1jsj0M2QosBQRVNmrQessOvHiPfGJ9Fdbv/ir47ZezbAjK6k0NOCTjF9ZGnsmp0pC0TL9pUUKSoJPRAEguAWlg4jeI0sqSwqK1OJOJejxJCY60QlLFqdMYYdCN0Q3Q0WcbA3AYd0SrsK7C5DZ8SGqzp3A86+MCmSU/JHdnPGJ5TApqaZznfBsuAufEpZ1nTePVHcrypCiZMlOcfcfItCg4Y8CLcr6kvoqPy/D8v1ggFB3QNBoK7BnPg8GWcIDLJZHW63Z5iCgQP2uw+I2wUQBkcuxyYnDn5GCNHJuzn5GMNY6UxhfSFo+bNRJEqWtf78G4kliopuvudjU0pG8MRFFCXqpgS5dTA7au22DCTi7oWpTU1ZlFqDoyZJ0dKkzklExAN5Jum6XvJqksWocYoNfNCTVrE2TLWszUkLCAVMtPVq2ANA5b1TG6k22UKBQ8ca7Nu8mDKCGKnLHFiRuGzbQDe8NGbi7oWdOM42Z5TpjRFt+B2SzIs8wzZVlCWAdImKcEGY9wNdTiqPStX7AmRIlyk+rLQmWNtJaRLB7br9sFmT5YLFShwKiPcS8Gk2hBokjcNg4AbO7dAcm0lwDGCUm+JT612EzbPOQkOpkzEgAlRKCLwA2m6AKfKjJ2HR9oGi5kpUmaLtoJlpuKvKQsiYo3GvACYtYqNj4R6UuWCzvTcSMeUAnFCKlSqMT1iwG8klh5wY1GklzBKjGTbe6sVOqlgUizSULBQtMsOH6ybylmo7R3cItEyiLhV6z1xIHVWWBLMA+LCCSpqAHD15knbzIZq4NwhCalZGNCWIcBwN44GEbZRRSMlqTY5kuXOvoWh5kpr6SgllVYKApXGKm1m2SLXaFyZC1X1LBKpE2YkpJBoUMNmLmPQ50pADqvHdVRNKuBv4xU6waQXJs650pJUUXWvKN0kqCSSHcpSC5FHpXaKqo23lr1xISpRjFZvw9cDMyNN6RKk3rNQqD/ALNPTQ0PWK2FNpwjdyEsVAYBX9Ke+MidaZqrD8KQhPSoX0S09bogaG/dBci6oUfEitHi61W0p08lExrpUpSVpckBQdRKSasd2x+ECadrtW2DTcb2Tb3z4eyLa0JN0tjiNlRUV5x5Lb9XZotSpfRzChc1VxYQSno5ywoG8AwCUqY7rsexRGVKYgBRAL0Dc6OIWnUcb2Gq0lO1wUxDhdKPQN8li1K4gx5BYtXZqJyJCpUxhMMpKglRSZKpgCVhYDN0YScaMY9plywAw4nvLn3mGiRuKgMWo3vDxoVHG9jVKKna5X6UklcieEhysKSkY1DIA+8OzGPLdWLLbrIlBTZ5gWJfRqC7PMmJrdJHVI2pFXIxj2Qyhdu1bmXoXx5xwyBvVt9o7e2NGphDOliad9OuB54nWDSCcbJe4CzWhJLYB7xbujfSE1UB8re/spPZjDpMsFIJKq19YwWXLADDPbtMCUr7BhC29+v2GkQoe0chR7DFJiNOGfdnJiUqI08ZznseCBogTJDl29wPvf8AKFCnGpr7k+dYUURzO1yQhWFB+Of1oIkqDtn9YCPVHJ4kboRlo6HG6w5HxEFEM9rs8xBRAGRyGzNnPyMEBhk04c/IwBh0eb+lVXVs4LFLWhRSagkKls4wcOeTx6UI8y9LGFn+jaf4pe6LUPOutmc/a/xPl8opNB6ji2WKXaEdDfmJKuhMsA0JDCY+LDcMdmMH9HGmJkm2y7Ita1SZwUZYXUoWhJVddVQkpemwgcX1/ov/AOl2Pfspzf3OH7Iwuhk39MWW5UfCZ6w3yAiaX5VT3iGUnKEr7COChUjh3uAs+i02vSBkquAzOmWZikBZ6ikgBixL3sX2RI05qvN0epE2RNSm8SETZQuAqFbk2W5ChTAvgcGgupx/veX9C0cfalRsfSWsCzVxNoS3ZKU54xRyfeYdiSgu5xrXP5ZdanaZ+F2WVOIAKki8kF7qgVIWnfRaFgcAIzfpLto6GXLLETFlahiCEMhAL7CSDzES/RkhSNHoLF1KtCk02Knzbnfj2xVaRki16XTINZcpN08paConn0qkjsiVNJTb4F67coKPGyLLUmYJ9hRKXgETbIujsE0lueMpSKcYqPR5M+D2ifZSAk1WABdHSSTdmM21SD3S456OZ5ROtNmUWV1ZoDt1pZ6GcTwAMruh2uJ+C2+RbAGSopmK4XepPFNvRqPaYfDnKHt8/BPFlCpyfPL+GaL0gaQuWVYf960oYEEK68ym0FACftRWfBfgmg1C6xmJClgMkJE5SXJ2C6gh+I4xH1qki06QkWNNUJ9f7fxk12/00pA5xvpcq86gWegDUYUFNzuftRNtRjH3+iqTnKT5fZgrdZV2bQoBSQqatC5hwuBSwsXgcOqhCCN6o02p+jzJs0lCgQpjNWCMDMdkniAW+z33XweruXOLsQRsDZ7YJKlXXqSTiT5bhw83MTlNtW9blY0knf0sPgUzFPM+EFeBzPWTzOzhCIox8KOvCeMEaYUdhRjApHqjlD3hln9UcuXuh5gsVaHSYGow+GmMZjHgE85zmlaCDqiNPOffn9IIhFWuuGe2OxHnKqa57vzhQ1zlcsyxUMOWc7ObQU0aI0hThPIduc1NJS9nOAdK0Og9bsPlBBAva7D4jbBRAGR0wyb7PPyMPaGTPZ5+RjBCR5l6V/8A4w+baeHtSt8emx5d6WjWzfQtPH2pcV7P511sc/avxPrdGf1Y0npBEmXZ7OTMlhJSgy5CiqtCRMvFI3XmpvFY3epGqvwSYmbOYz1JuBILpkoPWIcBitRQkHZ1WDsSTejFJOibL1lACUzBhxxId67DtjVhAFxtqq1x6pqd+GWgSndWSsh40rSxN3Z4Km1TZVqE2QpImJE1ICkFbhRSSQEqBpdFRvi0s2kJ2kLRIs9otCUld8pITcSwF6ZdFXmECl5RwfeCTUhR/tZBTj0VobbiqUK98M9JejjItPTSAxU1pk7hMSXWluJFR/qNHS342ks7ZPkcUYvu4uT8N81z+z1eVLlyJaQAEypaQw3S5KXT72PbGL9HV5S7Va1NeJCRzWTNne4IMWGsunQvRnSpcC0IlIQ5ekwdIri/R0L7R34iw+j60z0JnoSAJqQofHrQSCBdN1JYUAiMYrA7vV/BepJ96rJuyenrl9l7pI/BdNIJoiasA0xTaR0Z7OlIP2Y0evOj+msa6C9KPSijUqmcP4j3dvm2m9UbRYpd5YCb5ZKhMVMIWASn1sMH7I9VTpAT7EqcKCbZVzWcU6SWkkEYghQUOyGlk4yT6QsfFGcGrf6Zr0aWZazOtSzeWAmShR2qITePYBLHfHpEtAAAGApGK9GH+EH/AJC9n+mO6NuIjW87XXA6ezr9NPn75ihQjHIkXOwJeKeZ8DBHhiz1k8z4QQMfCjsKAYTQhCjkYIKR6qeWcYcTDZB6o5c/fD4YTYYTCeHEQ1owBijEeea57+zLlokqEAniuc5pXAikJcxjt9/kIUR7QrrH8CfAtHYNzlk8yZZD1U02DPlkxMXsiHZ0kJQ52DOfdWJqRAOiGiGoPWHLzEGEC9ocj4jZBRAY6HCGTBhz8jDxDJhw5+RjDBI8t9LdVWUVcptAAxJJVKAAAxO4CPUoEmURQKbFqCjl4anPC7iVYY44Sg1A0fMkaNkyZqbsxEsBaXBukpBYtR64RoCPU5j+Ex0oZJ5HH8o4pDhNWIqKPsI84Qc8f9HtlUvSPSJDolS5iVqeiVLXKCEn5xuqpwMaT0ryAJEqYfYnKQ5bCYm/3OkCN70W80d2AA5P21jipNThUgkEAilH7m7or3vjxke4Xd931xPE7Quaqx6OsTNMurKE7xMmrRZlNu6NL8lR7NZLEhKQkJBSgCWhwCyUgBh7x2QUySfarvuhxyyYLLQwYZep7YWU7pLgPCnaTb3t/Bl9frCF2OeAALgTOFPkUmH7njFNqNMKtEzyf8oWqWhTgulSRNpwClFP2Y9Amyn2tiN4ILOCOyA9EQoAEAMqgSGxTs5P3wVPw29bglS8Tl6WMf6LSPgaTQvPW1fmNT3xuBA0SG24OwAAFeAzWCws5YpNj04YIqPAUJoUcBhRxNDF4p5nwgkDmDrJ5nwjAYQxxo7CjBE8chQgYxgUj1Ryhxhsj1Ry5Q8wRdjjxwmORx4wongNoznPiYM8RrQrOc9jwQXKa0odR/8AV/fCiNb0q6RXWUOTNgN4hRJydzhkszQSqhJ4YxJBiHKSyEgYNnOESErOe/P40ip2Q0HK9bsPlBgYjElxhhy2juh/RnfnsgDhxDZmzn+MMSl/azs84ZNGFdvln9KRg3JUdERm45znZD+j45z+MAa4Sb6p5GEjAQCYihrsznzjiQcM5/TFzGMShCiMx455Z2YOY6QeOc5GOCSI6IjMeOc+eDCHpSrlnPid0AIbugZ9YYeqfFO2GMeOc5MMTL6wrsPDaO7y7zBQGS45Aej4/pn8IcJQ55z4QAjlpjgRl470YhgB4ZznCMYfcOSc4wOYjrJ5nbwh3W4Z8IYsl08z4QUBhRLO8Ry4RtENIVvGc+XGOFKt8Aw8pO8Ry6XznPZDa8BCCjwGc+PCCYbZwboqMM1ztgjHhAZCjdFRhv8AwghUdrZwjCoaQeEMIO8d35w43s5zhxgSph3jxxy/4AQRWEER54znO+kPM3lnPnQYgUXwzn8zsEFCMrLSnrHrgcCR51hRy1WR1qxx+UR7mhQji7nG5ZlpYcE/RiUr1Ox4UKKM6qflG+0n6PmIIrAx2FAY6AHz/qbwDQInrDmPFX4DujkKMgyJkk9VPIQ8bYUKAE5NFDyh6cBChRjHTChQowwhHRChRmYRgZPXH0T4phQoyMOhwhQoxhCGpwjkKMYdDJmI7YUKMBnRAFnrd3vJfwEKFBAClnD7P9R8RBJhw7fcCR74UKMAFLoU8v6R+J74kH1TChRgIbP9U8x4iAIFe3+pvCFCgoDEMB2e+pjm08o5ChkTkV1uPXV2eAjkKFHPLVnHLVn/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b.vimeocdn.com/ts/262/907/262907414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06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9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19:28</a:t>
            </a:r>
            <a:endParaRPr lang="en-US" dirty="0"/>
          </a:p>
        </p:txBody>
      </p:sp>
      <p:sp>
        <p:nvSpPr>
          <p:cNvPr id="3" name="Content Placeholder 2"/>
          <p:cNvSpPr>
            <a:spLocks noGrp="1"/>
          </p:cNvSpPr>
          <p:nvPr>
            <p:ph idx="1"/>
          </p:nvPr>
        </p:nvSpPr>
        <p:spPr/>
        <p:txBody>
          <a:bodyPr/>
          <a:lstStyle/>
          <a:p>
            <a:pPr marL="0" indent="0">
              <a:buNone/>
            </a:pPr>
            <a:r>
              <a:rPr lang="en-US" dirty="0" smtClean="0"/>
              <a:t>And Jesus said unto them, Verily I say unto you, That ye which have followed me, in the regeneration when the Son of man shall sit in the throne of his glory, ye also shall sit upon twelve thrones, judging the twelve tribes of Israel.</a:t>
            </a:r>
            <a:endParaRPr lang="en-US" dirty="0"/>
          </a:p>
        </p:txBody>
      </p:sp>
    </p:spTree>
    <p:extLst>
      <p:ext uri="{BB962C8B-B14F-4D97-AF65-F5344CB8AC3E}">
        <p14:creationId xmlns:p14="http://schemas.microsoft.com/office/powerpoint/2010/main" val="133316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Redemption =&gt; </a:t>
            </a:r>
            <a:r>
              <a:rPr lang="en-US" sz="4800" dirty="0" smtClean="0"/>
              <a:t>Purpose</a:t>
            </a:r>
            <a:endParaRPr lang="en-US" sz="4800" dirty="0"/>
          </a:p>
        </p:txBody>
      </p:sp>
    </p:spTree>
    <p:extLst>
      <p:ext uri="{BB962C8B-B14F-4D97-AF65-F5344CB8AC3E}">
        <p14:creationId xmlns:p14="http://schemas.microsoft.com/office/powerpoint/2010/main" val="3151329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a:t>
            </a:r>
            <a:endParaRPr lang="en-US" dirty="0"/>
          </a:p>
        </p:txBody>
      </p:sp>
      <p:sp>
        <p:nvSpPr>
          <p:cNvPr id="3" name="Text Placeholder 2"/>
          <p:cNvSpPr>
            <a:spLocks noGrp="1"/>
          </p:cNvSpPr>
          <p:nvPr>
            <p:ph type="body" idx="1"/>
          </p:nvPr>
        </p:nvSpPr>
        <p:spPr/>
        <p:txBody>
          <a:bodyPr/>
          <a:lstStyle/>
          <a:p>
            <a:r>
              <a:rPr lang="en-US" dirty="0" smtClean="0"/>
              <a:t>Illustrations from the book of Acts</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19:13-14</a:t>
            </a:r>
            <a:endParaRPr lang="en-US" dirty="0"/>
          </a:p>
        </p:txBody>
      </p:sp>
      <p:sp>
        <p:nvSpPr>
          <p:cNvPr id="3" name="Content Placeholder 2"/>
          <p:cNvSpPr>
            <a:spLocks noGrp="1"/>
          </p:cNvSpPr>
          <p:nvPr>
            <p:ph idx="1"/>
          </p:nvPr>
        </p:nvSpPr>
        <p:spPr/>
        <p:txBody>
          <a:bodyPr/>
          <a:lstStyle/>
          <a:p>
            <a:pPr marL="0" indent="0">
              <a:buNone/>
            </a:pPr>
            <a:r>
              <a:rPr lang="en-US" dirty="0" smtClean="0"/>
              <a:t>Then certain of the vagabond Jews, exorcists, took upon them to call over them which had evil spirits the name of the Lord Jesus, saying, We adjure you by Jesus whom Paul </a:t>
            </a:r>
            <a:r>
              <a:rPr lang="en-US" dirty="0" err="1" smtClean="0"/>
              <a:t>preacheth</a:t>
            </a:r>
            <a:r>
              <a:rPr lang="en-US" dirty="0" smtClean="0"/>
              <a:t>. And there were seven sons of [one] </a:t>
            </a:r>
            <a:r>
              <a:rPr lang="en-US" dirty="0" err="1" smtClean="0"/>
              <a:t>Sceva</a:t>
            </a:r>
            <a:r>
              <a:rPr lang="en-US" dirty="0" smtClean="0"/>
              <a:t>, a Jew, [and] chief of the priests, which did so.</a:t>
            </a:r>
            <a:endParaRPr lang="en-US" dirty="0"/>
          </a:p>
        </p:txBody>
      </p:sp>
    </p:spTree>
    <p:extLst>
      <p:ext uri="{BB962C8B-B14F-4D97-AF65-F5344CB8AC3E}">
        <p14:creationId xmlns:p14="http://schemas.microsoft.com/office/powerpoint/2010/main" val="3970663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19:15-16</a:t>
            </a:r>
            <a:endParaRPr lang="en-US" dirty="0"/>
          </a:p>
        </p:txBody>
      </p:sp>
      <p:sp>
        <p:nvSpPr>
          <p:cNvPr id="3" name="Content Placeholder 2"/>
          <p:cNvSpPr>
            <a:spLocks noGrp="1"/>
          </p:cNvSpPr>
          <p:nvPr>
            <p:ph idx="1"/>
          </p:nvPr>
        </p:nvSpPr>
        <p:spPr/>
        <p:txBody>
          <a:bodyPr/>
          <a:lstStyle/>
          <a:p>
            <a:pPr marL="0" indent="0">
              <a:buNone/>
            </a:pPr>
            <a:r>
              <a:rPr lang="en-US" dirty="0" smtClean="0"/>
              <a:t>And the evil spirit answered and said, Jesus I know, and Paul I know; but who are ye?</a:t>
            </a:r>
          </a:p>
          <a:p>
            <a:pPr marL="0" indent="0">
              <a:buNone/>
            </a:pPr>
            <a:r>
              <a:rPr lang="en-US" dirty="0" smtClean="0"/>
              <a:t>And the man in whom the evil spirit was leaped on them, and overcame them, and prevailed against them, so that they fled out of that house naked and wounded.</a:t>
            </a:r>
            <a:endParaRPr lang="en-US" dirty="0"/>
          </a:p>
        </p:txBody>
      </p:sp>
    </p:spTree>
    <p:extLst>
      <p:ext uri="{BB962C8B-B14F-4D97-AF65-F5344CB8AC3E}">
        <p14:creationId xmlns:p14="http://schemas.microsoft.com/office/powerpoint/2010/main" val="231653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16:17-18</a:t>
            </a:r>
            <a:endParaRPr lang="en-US" dirty="0"/>
          </a:p>
        </p:txBody>
      </p:sp>
      <p:sp>
        <p:nvSpPr>
          <p:cNvPr id="3" name="Content Placeholder 2"/>
          <p:cNvSpPr>
            <a:spLocks noGrp="1"/>
          </p:cNvSpPr>
          <p:nvPr>
            <p:ph idx="1"/>
          </p:nvPr>
        </p:nvSpPr>
        <p:spPr/>
        <p:txBody>
          <a:bodyPr/>
          <a:lstStyle/>
          <a:p>
            <a:pPr marL="0" indent="0">
              <a:buNone/>
            </a:pPr>
            <a:r>
              <a:rPr lang="en-US" dirty="0" smtClean="0"/>
              <a:t>And these signs shall follow them that believe; In my name shall they cast out devils; they shall speak with new tongues; They shall take up serpents; and if they drink any deadly thing, it shall not hurt them; they shall lay hands on the sick, and they shall recover.</a:t>
            </a:r>
            <a:endParaRPr lang="en-US" dirty="0"/>
          </a:p>
        </p:txBody>
      </p:sp>
    </p:spTree>
    <p:extLst>
      <p:ext uri="{BB962C8B-B14F-4D97-AF65-F5344CB8AC3E}">
        <p14:creationId xmlns:p14="http://schemas.microsoft.com/office/powerpoint/2010/main" val="259645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3:6</a:t>
            </a:r>
            <a:endParaRPr lang="en-US" dirty="0"/>
          </a:p>
        </p:txBody>
      </p:sp>
      <p:sp>
        <p:nvSpPr>
          <p:cNvPr id="3" name="Content Placeholder 2"/>
          <p:cNvSpPr>
            <a:spLocks noGrp="1"/>
          </p:cNvSpPr>
          <p:nvPr>
            <p:ph idx="1"/>
          </p:nvPr>
        </p:nvSpPr>
        <p:spPr/>
        <p:txBody>
          <a:bodyPr/>
          <a:lstStyle/>
          <a:p>
            <a:pPr marL="0" indent="0">
              <a:buNone/>
            </a:pPr>
            <a:r>
              <a:rPr lang="en-US" dirty="0" smtClean="0"/>
              <a:t>Then Peter said, Silver and gold have I none; but such as I have give I thee: In the name of Jesus Christ of Nazareth rise up and walk.</a:t>
            </a:r>
            <a:endParaRPr lang="en-US" dirty="0"/>
          </a:p>
        </p:txBody>
      </p:sp>
    </p:spTree>
    <p:extLst>
      <p:ext uri="{BB962C8B-B14F-4D97-AF65-F5344CB8AC3E}">
        <p14:creationId xmlns:p14="http://schemas.microsoft.com/office/powerpoint/2010/main" val="162950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3:16</a:t>
            </a:r>
            <a:endParaRPr lang="en-US" dirty="0"/>
          </a:p>
        </p:txBody>
      </p:sp>
      <p:sp>
        <p:nvSpPr>
          <p:cNvPr id="3" name="Content Placeholder 2"/>
          <p:cNvSpPr>
            <a:spLocks noGrp="1"/>
          </p:cNvSpPr>
          <p:nvPr>
            <p:ph idx="1"/>
          </p:nvPr>
        </p:nvSpPr>
        <p:spPr/>
        <p:txBody>
          <a:bodyPr/>
          <a:lstStyle/>
          <a:p>
            <a:pPr marL="0" indent="0">
              <a:buNone/>
            </a:pPr>
            <a:r>
              <a:rPr lang="en-US" dirty="0" smtClean="0"/>
              <a:t>And his name through faith in his name hath made this man strong, whom ye see and know: yea, the faith which is by him hath given him this perfect soundness in the presence of you all.</a:t>
            </a:r>
            <a:endParaRPr lang="en-US" dirty="0"/>
          </a:p>
        </p:txBody>
      </p:sp>
    </p:spTree>
    <p:extLst>
      <p:ext uri="{BB962C8B-B14F-4D97-AF65-F5344CB8AC3E}">
        <p14:creationId xmlns:p14="http://schemas.microsoft.com/office/powerpoint/2010/main" val="169758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Trust in the</a:t>
            </a:r>
          </a:p>
          <a:p>
            <a:pPr algn="ctr"/>
            <a:r>
              <a:rPr lang="en-US" sz="4800" dirty="0" smtClean="0"/>
              <a:t>Resurrected Christ</a:t>
            </a:r>
            <a:endParaRPr lang="en-US" sz="4800" dirty="0"/>
          </a:p>
        </p:txBody>
      </p:sp>
    </p:spTree>
    <p:extLst>
      <p:ext uri="{BB962C8B-B14F-4D97-AF65-F5344CB8AC3E}">
        <p14:creationId xmlns:p14="http://schemas.microsoft.com/office/powerpoint/2010/main" val="369993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Faithfulness</a:t>
            </a:r>
            <a:endParaRPr lang="en-US" dirty="0"/>
          </a:p>
        </p:txBody>
      </p:sp>
      <p:sp>
        <p:nvSpPr>
          <p:cNvPr id="3" name="Text Placeholder 2"/>
          <p:cNvSpPr>
            <a:spLocks noGrp="1"/>
          </p:cNvSpPr>
          <p:nvPr>
            <p:ph type="body" idx="1"/>
          </p:nvPr>
        </p:nvSpPr>
        <p:spPr/>
        <p:txBody>
          <a:bodyPr/>
          <a:lstStyle/>
          <a:p>
            <a:r>
              <a:rPr lang="en-US" dirty="0" smtClean="0"/>
              <a:t>And entering the Kingdom</a:t>
            </a:r>
            <a:endParaRPr lang="en-US" dirty="0"/>
          </a:p>
        </p:txBody>
      </p:sp>
    </p:spTree>
    <p:extLst>
      <p:ext uri="{BB962C8B-B14F-4D97-AF65-F5344CB8AC3E}">
        <p14:creationId xmlns:p14="http://schemas.microsoft.com/office/powerpoint/2010/main" val="44072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keepcalm-o-matic.co.uk/i/be-healed-in-jesus-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09600"/>
            <a:ext cx="4572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15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7:21</a:t>
            </a:r>
            <a:endParaRPr lang="en-US" dirty="0"/>
          </a:p>
        </p:txBody>
      </p:sp>
      <p:sp>
        <p:nvSpPr>
          <p:cNvPr id="3" name="Content Placeholder 2"/>
          <p:cNvSpPr>
            <a:spLocks noGrp="1"/>
          </p:cNvSpPr>
          <p:nvPr>
            <p:ph idx="1"/>
          </p:nvPr>
        </p:nvSpPr>
        <p:spPr/>
        <p:txBody>
          <a:bodyPr/>
          <a:lstStyle/>
          <a:p>
            <a:pPr marL="0" indent="0">
              <a:buNone/>
            </a:pPr>
            <a:r>
              <a:rPr lang="en-US" dirty="0" smtClean="0"/>
              <a:t>Not every one that </a:t>
            </a:r>
            <a:r>
              <a:rPr lang="en-US" dirty="0" err="1" smtClean="0"/>
              <a:t>saith</a:t>
            </a:r>
            <a:r>
              <a:rPr lang="en-US" dirty="0" smtClean="0"/>
              <a:t> unto me, Lord, Lord, shall enter into the kingdom of heaven; but he that doeth the will of my Father which is in heaven.</a:t>
            </a:r>
            <a:endParaRPr lang="en-US" dirty="0"/>
          </a:p>
        </p:txBody>
      </p:sp>
    </p:spTree>
    <p:extLst>
      <p:ext uri="{BB962C8B-B14F-4D97-AF65-F5344CB8AC3E}">
        <p14:creationId xmlns:p14="http://schemas.microsoft.com/office/powerpoint/2010/main" val="98229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7:22-23</a:t>
            </a:r>
            <a:endParaRPr lang="en-US" dirty="0"/>
          </a:p>
        </p:txBody>
      </p:sp>
      <p:sp>
        <p:nvSpPr>
          <p:cNvPr id="3" name="Content Placeholder 2"/>
          <p:cNvSpPr>
            <a:spLocks noGrp="1"/>
          </p:cNvSpPr>
          <p:nvPr>
            <p:ph idx="1"/>
          </p:nvPr>
        </p:nvSpPr>
        <p:spPr/>
        <p:txBody>
          <a:bodyPr/>
          <a:lstStyle/>
          <a:p>
            <a:pPr marL="0" indent="0">
              <a:buNone/>
            </a:pPr>
            <a:r>
              <a:rPr lang="en-US" dirty="0" smtClean="0"/>
              <a:t>Many will say to me in that day, Lord, Lord, have we not prophesied in thy name? and in thy name have cast out devils? and in thy name done many wonderful works? And then will I profess unto them, I never knew you: depart from me, ye that work iniquity.</a:t>
            </a:r>
            <a:endParaRPr lang="en-US" dirty="0"/>
          </a:p>
        </p:txBody>
      </p:sp>
    </p:spTree>
    <p:extLst>
      <p:ext uri="{BB962C8B-B14F-4D97-AF65-F5344CB8AC3E}">
        <p14:creationId xmlns:p14="http://schemas.microsoft.com/office/powerpoint/2010/main" val="3573244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7:24-25</a:t>
            </a:r>
            <a:endParaRPr lang="en-US" dirty="0"/>
          </a:p>
        </p:txBody>
      </p:sp>
      <p:sp>
        <p:nvSpPr>
          <p:cNvPr id="3" name="Content Placeholder 2"/>
          <p:cNvSpPr>
            <a:spLocks noGrp="1"/>
          </p:cNvSpPr>
          <p:nvPr>
            <p:ph idx="1"/>
          </p:nvPr>
        </p:nvSpPr>
        <p:spPr/>
        <p:txBody>
          <a:bodyPr/>
          <a:lstStyle/>
          <a:p>
            <a:pPr marL="0" indent="0">
              <a:buNone/>
            </a:pPr>
            <a:r>
              <a:rPr lang="en-US" dirty="0" smtClean="0"/>
              <a:t>Therefore whosoever </a:t>
            </a:r>
            <a:r>
              <a:rPr lang="en-US" dirty="0" err="1" smtClean="0"/>
              <a:t>heareth</a:t>
            </a:r>
            <a:r>
              <a:rPr lang="en-US" dirty="0" smtClean="0"/>
              <a:t> these sayings of mine, and doeth them, I will liken him unto a wise man, which built his house upon a rock:</a:t>
            </a:r>
          </a:p>
          <a:p>
            <a:pPr marL="0" indent="0">
              <a:buNone/>
            </a:pPr>
            <a:r>
              <a:rPr lang="en-US" dirty="0" smtClean="0"/>
              <a:t>And the rain descended, and the floods came, and the winds blew, and beat upon that house; and it fell not: for it was founded upon a rock.</a:t>
            </a:r>
            <a:endParaRPr lang="en-US" dirty="0"/>
          </a:p>
        </p:txBody>
      </p:sp>
    </p:spTree>
    <p:extLst>
      <p:ext uri="{BB962C8B-B14F-4D97-AF65-F5344CB8AC3E}">
        <p14:creationId xmlns:p14="http://schemas.microsoft.com/office/powerpoint/2010/main" val="3226818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7:26-27</a:t>
            </a:r>
            <a:endParaRPr lang="en-US" dirty="0"/>
          </a:p>
        </p:txBody>
      </p:sp>
      <p:sp>
        <p:nvSpPr>
          <p:cNvPr id="3" name="Content Placeholder 2"/>
          <p:cNvSpPr>
            <a:spLocks noGrp="1"/>
          </p:cNvSpPr>
          <p:nvPr>
            <p:ph idx="1"/>
          </p:nvPr>
        </p:nvSpPr>
        <p:spPr/>
        <p:txBody>
          <a:bodyPr/>
          <a:lstStyle/>
          <a:p>
            <a:pPr marL="0" indent="0">
              <a:buNone/>
            </a:pPr>
            <a:r>
              <a:rPr lang="en-US" dirty="0" smtClean="0"/>
              <a:t>And every one that </a:t>
            </a:r>
            <a:r>
              <a:rPr lang="en-US" dirty="0" err="1" smtClean="0"/>
              <a:t>heareth</a:t>
            </a:r>
            <a:r>
              <a:rPr lang="en-US" dirty="0" smtClean="0"/>
              <a:t> these sayings of mine, and doeth them not, shall be likened unto a foolish man, which built his house upon the sand: And the rain descended, and the floods came, and the winds blew, and beat upon that house; and it fell: and great was the fall of it.</a:t>
            </a:r>
            <a:endParaRPr lang="en-US" dirty="0"/>
          </a:p>
        </p:txBody>
      </p:sp>
    </p:spTree>
    <p:extLst>
      <p:ext uri="{BB962C8B-B14F-4D97-AF65-F5344CB8AC3E}">
        <p14:creationId xmlns:p14="http://schemas.microsoft.com/office/powerpoint/2010/main" val="538464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7:12</a:t>
            </a:r>
            <a:endParaRPr lang="en-US" dirty="0"/>
          </a:p>
        </p:txBody>
      </p:sp>
      <p:sp>
        <p:nvSpPr>
          <p:cNvPr id="3" name="Content Placeholder 2"/>
          <p:cNvSpPr>
            <a:spLocks noGrp="1"/>
          </p:cNvSpPr>
          <p:nvPr>
            <p:ph idx="1"/>
          </p:nvPr>
        </p:nvSpPr>
        <p:spPr/>
        <p:txBody>
          <a:bodyPr/>
          <a:lstStyle/>
          <a:p>
            <a:pPr marL="0" indent="0">
              <a:buNone/>
            </a:pPr>
            <a:r>
              <a:rPr lang="en-US" dirty="0" smtClean="0"/>
              <a:t>Therefore all things whatsoever ye would that men should do to you, do ye even so to them: for this is the law and the prophets.</a:t>
            </a:r>
            <a:endParaRPr lang="en-US" dirty="0"/>
          </a:p>
        </p:txBody>
      </p:sp>
    </p:spTree>
    <p:extLst>
      <p:ext uri="{BB962C8B-B14F-4D97-AF65-F5344CB8AC3E}">
        <p14:creationId xmlns:p14="http://schemas.microsoft.com/office/powerpoint/2010/main" val="17540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Trust =&gt; Faithfulness</a:t>
            </a:r>
            <a:endParaRPr lang="en-US" sz="4800" dirty="0"/>
          </a:p>
        </p:txBody>
      </p:sp>
    </p:spTree>
    <p:extLst>
      <p:ext uri="{BB962C8B-B14F-4D97-AF65-F5344CB8AC3E}">
        <p14:creationId xmlns:p14="http://schemas.microsoft.com/office/powerpoint/2010/main" val="15606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His Name</a:t>
            </a:r>
            <a:endParaRPr lang="en-US" dirty="0"/>
          </a:p>
        </p:txBody>
      </p:sp>
      <p:sp>
        <p:nvSpPr>
          <p:cNvPr id="3" name="Text Placeholder 2"/>
          <p:cNvSpPr>
            <a:spLocks noGrp="1"/>
          </p:cNvSpPr>
          <p:nvPr>
            <p:ph type="body" idx="1"/>
          </p:nvPr>
        </p:nvSpPr>
        <p:spPr/>
        <p:txBody>
          <a:bodyPr/>
          <a:lstStyle/>
          <a:p>
            <a:r>
              <a:rPr lang="en-US" dirty="0" smtClean="0"/>
              <a:t>Purpose, Trust, Faithfulness</a:t>
            </a:r>
            <a:endParaRPr lang="en-US" dirty="0"/>
          </a:p>
        </p:txBody>
      </p:sp>
    </p:spTree>
    <p:extLst>
      <p:ext uri="{BB962C8B-B14F-4D97-AF65-F5344CB8AC3E}">
        <p14:creationId xmlns:p14="http://schemas.microsoft.com/office/powerpoint/2010/main" val="4244529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3:17</a:t>
            </a:r>
            <a:endParaRPr lang="en-US" dirty="0"/>
          </a:p>
        </p:txBody>
      </p:sp>
      <p:sp>
        <p:nvSpPr>
          <p:cNvPr id="3" name="Content Placeholder 2"/>
          <p:cNvSpPr>
            <a:spLocks noGrp="1"/>
          </p:cNvSpPr>
          <p:nvPr>
            <p:ph idx="1"/>
          </p:nvPr>
        </p:nvSpPr>
        <p:spPr/>
        <p:txBody>
          <a:bodyPr/>
          <a:lstStyle/>
          <a:p>
            <a:pPr marL="0" indent="0">
              <a:buNone/>
            </a:pPr>
            <a:r>
              <a:rPr lang="en-US" dirty="0"/>
              <a:t>And whatsoever ye do in word or deed, [do] all in the name of the Lord Jesus, giving thanks to God and the Father by him.</a:t>
            </a:r>
            <a:endParaRPr lang="en-US" dirty="0"/>
          </a:p>
        </p:txBody>
      </p:sp>
    </p:spTree>
    <p:extLst>
      <p:ext uri="{BB962C8B-B14F-4D97-AF65-F5344CB8AC3E}">
        <p14:creationId xmlns:p14="http://schemas.microsoft.com/office/powerpoint/2010/main" val="155544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1:12-14</a:t>
            </a:r>
            <a:endParaRPr lang="en-US" dirty="0"/>
          </a:p>
        </p:txBody>
      </p:sp>
      <p:sp>
        <p:nvSpPr>
          <p:cNvPr id="3" name="Content Placeholder 2"/>
          <p:cNvSpPr>
            <a:spLocks noGrp="1"/>
          </p:cNvSpPr>
          <p:nvPr>
            <p:ph idx="1"/>
          </p:nvPr>
        </p:nvSpPr>
        <p:spPr/>
        <p:txBody>
          <a:bodyPr/>
          <a:lstStyle/>
          <a:p>
            <a:pPr marL="0" indent="0">
              <a:buNone/>
            </a:pPr>
            <a:r>
              <a:rPr lang="en-US" dirty="0"/>
              <a:t>Giving thanks unto the Father, which hath made us meet to be partakers of the inheritance of the saints in </a:t>
            </a:r>
            <a:r>
              <a:rPr lang="en-US" dirty="0" smtClean="0"/>
              <a:t>light: Who </a:t>
            </a:r>
            <a:r>
              <a:rPr lang="en-US" dirty="0"/>
              <a:t>hath delivered us from the power of darkness, and hath translated [us] into the kingdom of his dear </a:t>
            </a:r>
            <a:r>
              <a:rPr lang="en-US" dirty="0" smtClean="0"/>
              <a:t>Son: In </a:t>
            </a:r>
            <a:r>
              <a:rPr lang="en-US" dirty="0"/>
              <a:t>whom we have redemption through his blood, [even] the forgiveness of sins:</a:t>
            </a:r>
            <a:endParaRPr lang="en-US" dirty="0"/>
          </a:p>
        </p:txBody>
      </p:sp>
    </p:spTree>
    <p:extLst>
      <p:ext uri="{BB962C8B-B14F-4D97-AF65-F5344CB8AC3E}">
        <p14:creationId xmlns:p14="http://schemas.microsoft.com/office/powerpoint/2010/main" val="3374220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3:23-25</a:t>
            </a:r>
            <a:endParaRPr lang="en-US" dirty="0"/>
          </a:p>
        </p:txBody>
      </p:sp>
      <p:sp>
        <p:nvSpPr>
          <p:cNvPr id="3" name="Content Placeholder 2"/>
          <p:cNvSpPr>
            <a:spLocks noGrp="1"/>
          </p:cNvSpPr>
          <p:nvPr>
            <p:ph idx="1"/>
          </p:nvPr>
        </p:nvSpPr>
        <p:spPr/>
        <p:txBody>
          <a:bodyPr/>
          <a:lstStyle/>
          <a:p>
            <a:pPr marL="0" indent="0">
              <a:buNone/>
            </a:pPr>
            <a:r>
              <a:rPr lang="en-US" dirty="0"/>
              <a:t>And whatsoever ye do, do [it] heartily, as to the Lord, and not unto </a:t>
            </a:r>
            <a:r>
              <a:rPr lang="en-US" dirty="0" smtClean="0"/>
              <a:t>men; Knowing </a:t>
            </a:r>
            <a:r>
              <a:rPr lang="en-US" dirty="0"/>
              <a:t>that of the Lord ye shall receive the reward of the inheritance: for ye serve the Lord </a:t>
            </a:r>
            <a:r>
              <a:rPr lang="en-US" dirty="0" smtClean="0"/>
              <a:t>Christ. But </a:t>
            </a:r>
            <a:r>
              <a:rPr lang="en-US" dirty="0"/>
              <a:t>he that doeth wrong shall receive for the wrong which he hath done: and there is no respect of persons.</a:t>
            </a:r>
            <a:endParaRPr lang="en-US" dirty="0"/>
          </a:p>
        </p:txBody>
      </p:sp>
    </p:spTree>
    <p:extLst>
      <p:ext uri="{BB962C8B-B14F-4D97-AF65-F5344CB8AC3E}">
        <p14:creationId xmlns:p14="http://schemas.microsoft.com/office/powerpoint/2010/main" val="16548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jstonemusic.com/haha123/eweb/uploadfile/201207171148366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1440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276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In His Name</a:t>
            </a:r>
            <a:endParaRPr lang="en-US" sz="4800" dirty="0"/>
          </a:p>
        </p:txBody>
      </p:sp>
    </p:spTree>
    <p:extLst>
      <p:ext uri="{BB962C8B-B14F-4D97-AF65-F5344CB8AC3E}">
        <p14:creationId xmlns:p14="http://schemas.microsoft.com/office/powerpoint/2010/main" val="76428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QXCqobxHCdeKlzRSeyhnUfZ7DU7w5wmIgEgq8t96pQWoMAiFfLn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30498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nhisnamehr.com/wp-content/uploads/2013/01/In-HIS-Name-HR-si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62200"/>
            <a:ext cx="5563479"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1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3:17</a:t>
            </a:r>
            <a:endParaRPr lang="en-US" dirty="0"/>
          </a:p>
        </p:txBody>
      </p:sp>
      <p:sp>
        <p:nvSpPr>
          <p:cNvPr id="3" name="Content Placeholder 2"/>
          <p:cNvSpPr>
            <a:spLocks noGrp="1"/>
          </p:cNvSpPr>
          <p:nvPr>
            <p:ph idx="1"/>
          </p:nvPr>
        </p:nvSpPr>
        <p:spPr/>
        <p:txBody>
          <a:bodyPr/>
          <a:lstStyle/>
          <a:p>
            <a:pPr marL="0" indent="0">
              <a:buNone/>
            </a:pPr>
            <a:r>
              <a:rPr lang="en-US" dirty="0"/>
              <a:t>And whatsoever ye do in word or deed, [do] all in the name of the Lord Jesus, giving thanks to God and the Father by him.</a:t>
            </a:r>
            <a:endParaRPr lang="en-US" dirty="0"/>
          </a:p>
        </p:txBody>
      </p:sp>
    </p:spTree>
    <p:extLst>
      <p:ext uri="{BB962C8B-B14F-4D97-AF65-F5344CB8AC3E}">
        <p14:creationId xmlns:p14="http://schemas.microsoft.com/office/powerpoint/2010/main" val="411005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 2:10</a:t>
            </a:r>
            <a:endParaRPr lang="en-US" dirty="0"/>
          </a:p>
        </p:txBody>
      </p:sp>
      <p:sp>
        <p:nvSpPr>
          <p:cNvPr id="3" name="Content Placeholder 2"/>
          <p:cNvSpPr>
            <a:spLocks noGrp="1"/>
          </p:cNvSpPr>
          <p:nvPr>
            <p:ph idx="1"/>
          </p:nvPr>
        </p:nvSpPr>
        <p:spPr/>
        <p:txBody>
          <a:bodyPr/>
          <a:lstStyle/>
          <a:p>
            <a:pPr marL="0" indent="0">
              <a:buNone/>
            </a:pPr>
            <a:r>
              <a:rPr lang="en-US" dirty="0"/>
              <a:t>That at the name of Jesus every knee should bow, of [things] in heaven, and [things] in earth, and [things] under the earth;</a:t>
            </a:r>
            <a:endParaRPr lang="en-US" dirty="0"/>
          </a:p>
        </p:txBody>
      </p:sp>
    </p:spTree>
    <p:extLst>
      <p:ext uri="{BB962C8B-B14F-4D97-AF65-F5344CB8AC3E}">
        <p14:creationId xmlns:p14="http://schemas.microsoft.com/office/powerpoint/2010/main" val="213395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Father and the Son</a:t>
            </a:r>
            <a:endParaRPr lang="en-US" dirty="0"/>
          </a:p>
        </p:txBody>
      </p:sp>
      <p:sp>
        <p:nvSpPr>
          <p:cNvPr id="3" name="Text Placeholder 2"/>
          <p:cNvSpPr>
            <a:spLocks noGrp="1"/>
          </p:cNvSpPr>
          <p:nvPr>
            <p:ph type="body" idx="1"/>
          </p:nvPr>
        </p:nvSpPr>
        <p:spPr/>
        <p:txBody>
          <a:bodyPr/>
          <a:lstStyle/>
          <a:p>
            <a:r>
              <a:rPr lang="en-US" dirty="0" smtClean="0"/>
              <a:t>The </a:t>
            </a:r>
            <a:r>
              <a:rPr lang="en-US" dirty="0" smtClean="0"/>
              <a:t>Authority </a:t>
            </a:r>
            <a:r>
              <a:rPr lang="en-US" dirty="0" smtClean="0"/>
              <a:t>of Christ</a:t>
            </a:r>
            <a:endParaRPr lang="en-US" dirty="0"/>
          </a:p>
        </p:txBody>
      </p:sp>
    </p:spTree>
    <p:extLst>
      <p:ext uri="{BB962C8B-B14F-4D97-AF65-F5344CB8AC3E}">
        <p14:creationId xmlns:p14="http://schemas.microsoft.com/office/powerpoint/2010/main" val="120889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3384</Words>
  <Application>Microsoft Office PowerPoint</Application>
  <PresentationFormat>On-screen Show (4:3)</PresentationFormat>
  <Paragraphs>214</Paragraphs>
  <Slides>40</Slides>
  <Notes>35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In His Name</vt:lpstr>
      <vt:lpstr>PowerPoint Presentation</vt:lpstr>
      <vt:lpstr>PowerPoint Presentation</vt:lpstr>
      <vt:lpstr>PowerPoint Presentation</vt:lpstr>
      <vt:lpstr>PowerPoint Presentation</vt:lpstr>
      <vt:lpstr>PowerPoint Presentation</vt:lpstr>
      <vt:lpstr>Col 3:17</vt:lpstr>
      <vt:lpstr>Phil 2:10</vt:lpstr>
      <vt:lpstr>The Father and the Son</vt:lpstr>
      <vt:lpstr>PowerPoint Presentation</vt:lpstr>
      <vt:lpstr>John 15:17</vt:lpstr>
      <vt:lpstr>John 5:19-20</vt:lpstr>
      <vt:lpstr>John 5:22-27</vt:lpstr>
      <vt:lpstr>John 5:30</vt:lpstr>
      <vt:lpstr>PowerPoint Presentation</vt:lpstr>
      <vt:lpstr>John 5:43</vt:lpstr>
      <vt:lpstr>Purpose</vt:lpstr>
      <vt:lpstr>Matt 4:19-20</vt:lpstr>
      <vt:lpstr>Matt 10:1</vt:lpstr>
      <vt:lpstr>Matt 19:28</vt:lpstr>
      <vt:lpstr>PowerPoint Presentation</vt:lpstr>
      <vt:lpstr>Trust</vt:lpstr>
      <vt:lpstr>Acts 19:13-14</vt:lpstr>
      <vt:lpstr>Acts 19:15-16</vt:lpstr>
      <vt:lpstr>Mark 16:17-18</vt:lpstr>
      <vt:lpstr>Acts 3:6</vt:lpstr>
      <vt:lpstr>Acts 3:16</vt:lpstr>
      <vt:lpstr>PowerPoint Presentation</vt:lpstr>
      <vt:lpstr>Faithfulness</vt:lpstr>
      <vt:lpstr>Matthew 7:21</vt:lpstr>
      <vt:lpstr>Matthew 7:22-23</vt:lpstr>
      <vt:lpstr>Matthew 7:24-25</vt:lpstr>
      <vt:lpstr>Matthew 7:26-27</vt:lpstr>
      <vt:lpstr>Matthew 7:12</vt:lpstr>
      <vt:lpstr>PowerPoint Presentation</vt:lpstr>
      <vt:lpstr>In His Name</vt:lpstr>
      <vt:lpstr>Col 3:17</vt:lpstr>
      <vt:lpstr>Col 1:12-14</vt:lpstr>
      <vt:lpstr>Col 3:23-25</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His Name</dc:title>
  <dc:creator>Stefan Janhunen</dc:creator>
  <cp:lastModifiedBy>Stefan Janhunen</cp:lastModifiedBy>
  <cp:revision>172</cp:revision>
  <dcterms:created xsi:type="dcterms:W3CDTF">2014-09-20T15:03:06Z</dcterms:created>
  <dcterms:modified xsi:type="dcterms:W3CDTF">2014-09-21T07:12:07Z</dcterms:modified>
</cp:coreProperties>
</file>