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19F3CB-95F0-4F4F-98AC-36204627E670}">
          <p14:sldIdLst>
            <p14:sldId id="256"/>
            <p14:sldId id="257"/>
            <p14:sldId id="259"/>
            <p14:sldId id="263"/>
            <p14:sldId id="264"/>
            <p14:sldId id="265"/>
            <p14:sldId id="261"/>
            <p14:sldId id="262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5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23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3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87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65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2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50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3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0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42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2353-54A2-42C4-B8A8-9522E98BF65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0617-783A-4F36-9CFE-31B44EDF34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6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450"/>
            <a:ext cx="9144000" cy="1064246"/>
          </a:xfrm>
        </p:spPr>
        <p:txBody>
          <a:bodyPr/>
          <a:lstStyle/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Notizian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92696"/>
            <a:ext cx="9144000" cy="5665304"/>
          </a:xfrm>
        </p:spPr>
        <p:txBody>
          <a:bodyPr/>
          <a:lstStyle/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Ziel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Erstellung einer Android-App für Text und Sprachnotizen</a:t>
            </a:r>
          </a:p>
          <a:p>
            <a:endParaRPr lang="de-DE" dirty="0"/>
          </a:p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Zielgruppe: </a:t>
            </a:r>
            <a:r>
              <a:rPr lang="de-DE" dirty="0"/>
              <a:t>Keine Spezifikation, durch minimale </a:t>
            </a:r>
          </a:p>
          <a:p>
            <a:endParaRPr lang="de-DE" sz="2800" b="1" dirty="0"/>
          </a:p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Produkteinsatz: </a:t>
            </a:r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</p:txBody>
      </p:sp>
      <p:sp>
        <p:nvSpPr>
          <p:cNvPr id="5" name="Arrow: Right 4"/>
          <p:cNvSpPr/>
          <p:nvPr/>
        </p:nvSpPr>
        <p:spPr>
          <a:xfrm>
            <a:off x="3542668" y="4705831"/>
            <a:ext cx="1633453" cy="93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App-Speicherung</a:t>
            </a:r>
            <a:endParaRPr lang="de-DE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://previews.123rf.com/images/amasterpics123/amasterpics1231301/amasterpics123130100010/17437646-3d-man-denken-mit-der-Idee-Gl-hbirne-ber-seinem-Kopf-auf-wei-em-Hintergrund-Lizenzfreie-Bilder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r="36667"/>
          <a:stretch/>
        </p:blipFill>
        <p:spPr bwMode="auto">
          <a:xfrm>
            <a:off x="2812239" y="4247996"/>
            <a:ext cx="730429" cy="1702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: Rounded Corners 6"/>
          <p:cNvSpPr/>
          <p:nvPr/>
        </p:nvSpPr>
        <p:spPr>
          <a:xfrm>
            <a:off x="6380067" y="4762981"/>
            <a:ext cx="178117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Modifikation durch App-Sharing</a:t>
            </a:r>
            <a:endParaRPr lang="de-DE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http://previews.123rf.com/images/amasterpics123/amasterpics1231301/amasterpics123130100010/17437646-3d-man-denken-mit-der-Idee-Gl-hbirne-ber-seinem-Kopf-auf-wei-em-Hintergrund-Lizenzfreie-Bilde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r="49334" b="72667"/>
          <a:stretch/>
        </p:blipFill>
        <p:spPr bwMode="auto">
          <a:xfrm>
            <a:off x="5414771" y="4790995"/>
            <a:ext cx="476944" cy="6162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6665183" y="4248631"/>
            <a:ext cx="1428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89618" y="4267681"/>
            <a:ext cx="13335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9243" y="4334356"/>
            <a:ext cx="20955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494493" y="4381981"/>
            <a:ext cx="161925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04055" y="5523423"/>
            <a:ext cx="19050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708805" y="5509276"/>
            <a:ext cx="1905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468370" y="5501029"/>
            <a:ext cx="20955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96957" y="5509276"/>
            <a:ext cx="1905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https://lh3.googleusercontent.com/OnUN_6e7gVwM2XlykqBRxpVf4mjhqUg-JaGLYtdU_-spcDA6XTFS_6AKl9WMki8AOg=w30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18" y="3639031"/>
            <a:ext cx="714375" cy="608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https://cdn0.iconfinder.com/data/icons/Android-R2-png/512/Messages-Android-R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918" y="3639031"/>
            <a:ext cx="869699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gallery, r ico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374" y="5855661"/>
            <a:ext cx="747738" cy="72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android, gmail, r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88" y="5827227"/>
            <a:ext cx="737814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 descr="https://www.clevertronic.de/attachmentThumb.php?id=52045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1" r="29204"/>
          <a:stretch/>
        </p:blipFill>
        <p:spPr bwMode="auto">
          <a:xfrm>
            <a:off x="5304708" y="4492538"/>
            <a:ext cx="711780" cy="1513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93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783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Produktfunktionen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855650"/>
            <a:ext cx="11105321" cy="4851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3200" dirty="0"/>
              <a:t>Erstellen, Anzeigen, Bearbeiten und Löschen von Textnotizen.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Erstellen, Abspielen und Löschen von Sprachmemos.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Erstellen, Anzeigen und Löschen von Fotos.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Daten werden persistent gespeichert.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Daten können von anderen Apps verwendet werden.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Android 4 und aufwärts kompatibel.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Ordnen nach Name, Datum, Typ, Like</a:t>
            </a:r>
          </a:p>
        </p:txBody>
      </p:sp>
    </p:spTree>
    <p:extLst>
      <p:ext uri="{BB962C8B-B14F-4D97-AF65-F5344CB8AC3E}">
        <p14:creationId xmlns:p14="http://schemas.microsoft.com/office/powerpoint/2010/main" val="42404601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b="1" dirty="0" err="1"/>
              <a:t>Mockups</a:t>
            </a:r>
            <a:r>
              <a:rPr lang="de-DE" b="1" dirty="0"/>
              <a:t> / Komponentenstruktur</a:t>
            </a:r>
            <a:br>
              <a:rPr lang="de-DE" dirty="0"/>
            </a:br>
            <a:r>
              <a:rPr lang="de-DE" dirty="0"/>
              <a:t>Sprachmemo-Funktion-Interface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60" t="25318" r="44165" b="8828"/>
          <a:stretch/>
        </p:blipFill>
        <p:spPr>
          <a:xfrm>
            <a:off x="732182" y="1325563"/>
            <a:ext cx="2580861" cy="4689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769" t="19314" r="44348" b="13992"/>
          <a:stretch/>
        </p:blipFill>
        <p:spPr>
          <a:xfrm>
            <a:off x="8752441" y="1109620"/>
            <a:ext cx="2601359" cy="490589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 flipV="1">
            <a:off x="2279374" y="1815548"/>
            <a:ext cx="2809460" cy="9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 flipV="1">
            <a:off x="6639339" y="1696938"/>
            <a:ext cx="3061252" cy="21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5088834" y="1656520"/>
            <a:ext cx="1550505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Lautsprecher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85392" y="4051363"/>
            <a:ext cx="2352880" cy="25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51374" y="4041913"/>
            <a:ext cx="2849217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/>
          <p:cNvSpPr/>
          <p:nvPr/>
        </p:nvSpPr>
        <p:spPr>
          <a:xfrm>
            <a:off x="4738272" y="3710609"/>
            <a:ext cx="2113102" cy="58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Recording-Button</a:t>
            </a:r>
            <a:br>
              <a:rPr lang="de-DE" dirty="0"/>
            </a:br>
            <a:r>
              <a:rPr lang="de-DE" dirty="0"/>
              <a:t>Inaktiv – Aktiv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385393" y="5102088"/>
            <a:ext cx="1775790" cy="32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915478" y="4982817"/>
            <a:ext cx="1616765" cy="11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673009" y="5102089"/>
            <a:ext cx="1855304" cy="32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222435" y="4982817"/>
            <a:ext cx="1828800" cy="11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/>
          <p:cNvSpPr/>
          <p:nvPr/>
        </p:nvSpPr>
        <p:spPr>
          <a:xfrm>
            <a:off x="6003235" y="4772075"/>
            <a:ext cx="1219200" cy="542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 Data List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6450186" y="5394929"/>
            <a:ext cx="1219200" cy="489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</a:t>
            </a:r>
            <a:br>
              <a:rPr lang="de-DE" dirty="0"/>
            </a:br>
            <a:r>
              <a:rPr lang="de-DE" dirty="0"/>
              <a:t>Notiz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4147931" y="5394929"/>
            <a:ext cx="1219200" cy="494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</a:t>
            </a:r>
            <a:br>
              <a:rPr lang="de-DE" dirty="0"/>
            </a:br>
            <a:r>
              <a:rPr lang="de-DE" dirty="0"/>
              <a:t>Bild</a:t>
            </a:r>
          </a:p>
        </p:txBody>
      </p:sp>
      <p:sp>
        <p:nvSpPr>
          <p:cNvPr id="47" name="Rectangle: Rounded Corners 46"/>
          <p:cNvSpPr/>
          <p:nvPr/>
        </p:nvSpPr>
        <p:spPr>
          <a:xfrm>
            <a:off x="4497302" y="4414771"/>
            <a:ext cx="1350219" cy="89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 Micro (</a:t>
            </a:r>
            <a:r>
              <a:rPr lang="de-DE" dirty="0" err="1"/>
              <a:t>ausgeählt</a:t>
            </a:r>
            <a:r>
              <a:rPr lang="de-DE" dirty="0"/>
              <a:t>)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5088834" y="2994991"/>
            <a:ext cx="1361352" cy="601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Anzeige: Tonspur</a:t>
            </a:r>
          </a:p>
        </p:txBody>
      </p:sp>
      <p:cxnSp>
        <p:nvCxnSpPr>
          <p:cNvPr id="50" name="Straight Arrow Connector 49"/>
          <p:cNvCxnSpPr>
            <a:stCxn id="48" idx="3"/>
          </p:cNvCxnSpPr>
          <p:nvPr/>
        </p:nvCxnSpPr>
        <p:spPr>
          <a:xfrm>
            <a:off x="6450186" y="3295579"/>
            <a:ext cx="2826336" cy="12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Bild-Funktion-Interface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870" t="19314" r="44500" b="14185"/>
          <a:stretch/>
        </p:blipFill>
        <p:spPr>
          <a:xfrm>
            <a:off x="838200" y="1431235"/>
            <a:ext cx="2553555" cy="4863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087" t="19313" r="44731" b="14239"/>
          <a:stretch/>
        </p:blipFill>
        <p:spPr>
          <a:xfrm>
            <a:off x="8825948" y="1371670"/>
            <a:ext cx="2527853" cy="49231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531165" y="4081670"/>
            <a:ext cx="2226365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23652" y="4081670"/>
            <a:ext cx="2716696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4757530" y="3710609"/>
            <a:ext cx="2266122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Recording-Button</a:t>
            </a:r>
            <a:br>
              <a:rPr lang="de-DE" dirty="0"/>
            </a:br>
            <a:r>
              <a:rPr lang="de-DE" dirty="0"/>
              <a:t>Inaktiv – Aktiv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088834" y="3021496"/>
            <a:ext cx="1563757" cy="556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Anzeige:</a:t>
            </a:r>
            <a:br>
              <a:rPr lang="de-DE" dirty="0"/>
            </a:br>
            <a:r>
              <a:rPr lang="de-DE" dirty="0"/>
              <a:t>Bild / Kamera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6652591" y="3299792"/>
            <a:ext cx="2703444" cy="5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1"/>
          </p:cNvCxnSpPr>
          <p:nvPr/>
        </p:nvCxnSpPr>
        <p:spPr>
          <a:xfrm flipH="1">
            <a:off x="2968487" y="3299792"/>
            <a:ext cx="2120347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531165" y="5378241"/>
            <a:ext cx="1775790" cy="32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061250" y="5258970"/>
            <a:ext cx="1616765" cy="11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818781" y="5320388"/>
            <a:ext cx="1828802" cy="38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368207" y="5258970"/>
            <a:ext cx="1802296" cy="11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6149007" y="5048228"/>
            <a:ext cx="1219200" cy="542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 Data List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6595958" y="5671082"/>
            <a:ext cx="1219200" cy="489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</a:t>
            </a:r>
            <a:br>
              <a:rPr lang="de-DE" dirty="0"/>
            </a:br>
            <a:r>
              <a:rPr lang="de-DE" dirty="0"/>
              <a:t>Notiz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293702" y="5671081"/>
            <a:ext cx="1470994" cy="827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</a:t>
            </a:r>
            <a:br>
              <a:rPr lang="de-DE" dirty="0"/>
            </a:br>
            <a:r>
              <a:rPr lang="de-DE" dirty="0"/>
              <a:t>Bild</a:t>
            </a:r>
            <a:br>
              <a:rPr lang="de-DE" dirty="0"/>
            </a:br>
            <a:r>
              <a:rPr lang="de-DE" dirty="0"/>
              <a:t>(ausgewählt)</a:t>
            </a:r>
            <a:endParaRPr lang="de-DE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4643074" y="5048228"/>
            <a:ext cx="1350219" cy="538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 Micro</a:t>
            </a:r>
          </a:p>
        </p:txBody>
      </p:sp>
    </p:spTree>
    <p:extLst>
      <p:ext uri="{BB962C8B-B14F-4D97-AF65-F5344CB8AC3E}">
        <p14:creationId xmlns:p14="http://schemas.microsoft.com/office/powerpoint/2010/main" val="404086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44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Notiz-Funktion-Interface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78" t="19313" r="44269" b="14034"/>
          <a:stretch/>
        </p:blipFill>
        <p:spPr>
          <a:xfrm>
            <a:off x="798444" y="1418328"/>
            <a:ext cx="2633869" cy="4996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978" t="27042" r="44500" b="8082"/>
          <a:stretch/>
        </p:blipFill>
        <p:spPr>
          <a:xfrm>
            <a:off x="8666922" y="1469261"/>
            <a:ext cx="2647122" cy="4945952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823789" y="2969689"/>
            <a:ext cx="2001078" cy="82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Anzeige:</a:t>
            </a:r>
            <a:br>
              <a:rPr lang="de-DE" dirty="0"/>
            </a:br>
            <a:r>
              <a:rPr lang="de-DE" dirty="0"/>
              <a:t>Notiz</a:t>
            </a:r>
            <a:br>
              <a:rPr lang="de-DE" dirty="0"/>
            </a:br>
            <a:r>
              <a:rPr lang="de-DE" dirty="0"/>
              <a:t>Inaktiv – Aktiv</a:t>
            </a:r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30663" y="3333627"/>
            <a:ext cx="2273580" cy="32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968485" y="3382970"/>
            <a:ext cx="1855304" cy="27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398643" y="5563772"/>
            <a:ext cx="1709529" cy="69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928728" y="5444500"/>
            <a:ext cx="1616765" cy="11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44487" y="4194953"/>
            <a:ext cx="3059594" cy="103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>
            <a:off x="1934819" y="4917221"/>
            <a:ext cx="2345634" cy="3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4510551" y="3915167"/>
            <a:ext cx="1350219" cy="542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 Data List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280453" y="4540161"/>
            <a:ext cx="1580318" cy="754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</a:t>
            </a:r>
            <a:br>
              <a:rPr lang="de-DE" dirty="0"/>
            </a:br>
            <a:r>
              <a:rPr lang="de-DE" dirty="0"/>
              <a:t>Notiz (Ausgewählt)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4108172" y="5923030"/>
            <a:ext cx="1470994" cy="827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</a:t>
            </a:r>
            <a:br>
              <a:rPr lang="de-DE" dirty="0"/>
            </a:br>
            <a:r>
              <a:rPr lang="de-DE" dirty="0"/>
              <a:t>Bild</a:t>
            </a:r>
            <a:br>
              <a:rPr lang="de-DE" dirty="0"/>
            </a:br>
            <a:r>
              <a:rPr lang="de-DE" dirty="0"/>
              <a:t>(ausgewählt)</a:t>
            </a:r>
            <a:endParaRPr lang="de-DE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4510551" y="5339532"/>
            <a:ext cx="1350219" cy="538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 Micro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5905502" y="3920216"/>
            <a:ext cx="1404730" cy="53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Keyboard</a:t>
            </a:r>
          </a:p>
        </p:txBody>
      </p:sp>
      <p:cxnSp>
        <p:nvCxnSpPr>
          <p:cNvPr id="43" name="Straight Arrow Connector 42"/>
          <p:cNvCxnSpPr>
            <a:stCxn id="41" idx="3"/>
          </p:cNvCxnSpPr>
          <p:nvPr/>
        </p:nvCxnSpPr>
        <p:spPr>
          <a:xfrm>
            <a:off x="7310232" y="4188715"/>
            <a:ext cx="1752599" cy="26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5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List-Funktion-Interface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826" t="21435" r="47615" b="9314"/>
          <a:stretch/>
        </p:blipFill>
        <p:spPr>
          <a:xfrm>
            <a:off x="4706178" y="949580"/>
            <a:ext cx="2779643" cy="5533383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1232452" y="4903303"/>
            <a:ext cx="2239618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 Data List (Ausgewählt)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1652380" y="5658677"/>
            <a:ext cx="2239618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 Notiz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8320708" y="4903302"/>
            <a:ext cx="2239618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 Micro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8163338" y="5658676"/>
            <a:ext cx="2239618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Auswahl: Bild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838200" y="3127513"/>
            <a:ext cx="2514600" cy="87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Anzeige: Data List </a:t>
            </a:r>
            <a:br>
              <a:rPr lang="de-DE" dirty="0"/>
            </a:br>
            <a:r>
              <a:rPr lang="de-DE" dirty="0"/>
              <a:t>(mit verschiedenen Datei Typen)</a:t>
            </a: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>
            <a:off x="3352800" y="3564835"/>
            <a:ext cx="1696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3"/>
          </p:cNvCxnSpPr>
          <p:nvPr/>
        </p:nvCxnSpPr>
        <p:spPr>
          <a:xfrm>
            <a:off x="3472070" y="5168347"/>
            <a:ext cx="1577008" cy="7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1"/>
          </p:cNvCxnSpPr>
          <p:nvPr/>
        </p:nvCxnSpPr>
        <p:spPr>
          <a:xfrm flipH="1">
            <a:off x="7063409" y="5168346"/>
            <a:ext cx="1257299" cy="10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</p:cNvCxnSpPr>
          <p:nvPr/>
        </p:nvCxnSpPr>
        <p:spPr>
          <a:xfrm flipV="1">
            <a:off x="3891998" y="5388159"/>
            <a:ext cx="1713672" cy="5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1"/>
          </p:cNvCxnSpPr>
          <p:nvPr/>
        </p:nvCxnSpPr>
        <p:spPr>
          <a:xfrm flipH="1" flipV="1">
            <a:off x="6573078" y="5388159"/>
            <a:ext cx="1590260" cy="53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063410" y="3330356"/>
            <a:ext cx="1257298" cy="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8300001" y="2977314"/>
            <a:ext cx="1877669" cy="73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Like Button, Share Button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50290" y="2186609"/>
            <a:ext cx="2559742" cy="4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/>
          <p:cNvSpPr/>
          <p:nvPr/>
        </p:nvSpPr>
        <p:spPr>
          <a:xfrm>
            <a:off x="1058932" y="1540270"/>
            <a:ext cx="2160104" cy="113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‘Ordnen nach‘ Funktion Button:</a:t>
            </a:r>
            <a:br>
              <a:rPr lang="de-DE" dirty="0"/>
            </a:br>
            <a:r>
              <a:rPr lang="de-DE" dirty="0"/>
              <a:t>Name, Datum, Typ, Like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9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Komponenteninteraktion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85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Qualitätsmerkmale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3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5400" dirty="0"/>
              <a:t>Zeitplanung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81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Notizian</vt:lpstr>
      <vt:lpstr>Produktfunktionen</vt:lpstr>
      <vt:lpstr>Mockups / Komponentenstruktur Sprachmemo-Funktion-Interface</vt:lpstr>
      <vt:lpstr>Bild-Funktion-Interface</vt:lpstr>
      <vt:lpstr>Notiz-Funktion-Interface</vt:lpstr>
      <vt:lpstr>List-Funktion-Interface</vt:lpstr>
      <vt:lpstr>Komponenteninteraktion</vt:lpstr>
      <vt:lpstr>Qualitätsmerkmale</vt:lpstr>
      <vt:lpstr>Zeitplanung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Notizian</dc:title>
  <dc:creator>Tizian Kirschbaum</dc:creator>
  <cp:lastModifiedBy>Tizian Kirschbaum</cp:lastModifiedBy>
  <cp:revision>30</cp:revision>
  <dcterms:created xsi:type="dcterms:W3CDTF">2016-11-22T12:33:05Z</dcterms:created>
  <dcterms:modified xsi:type="dcterms:W3CDTF">2016-11-22T17:46:02Z</dcterms:modified>
</cp:coreProperties>
</file>