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1"/>
  </p:notesMasterIdLst>
  <p:handoutMasterIdLst>
    <p:handoutMasterId r:id="rId12"/>
  </p:handoutMasterIdLst>
  <p:sldIdLst>
    <p:sldId id="769" r:id="rId2"/>
    <p:sldId id="772" r:id="rId3"/>
    <p:sldId id="767" r:id="rId4"/>
    <p:sldId id="776" r:id="rId5"/>
    <p:sldId id="771" r:id="rId6"/>
    <p:sldId id="770" r:id="rId7"/>
    <p:sldId id="763" r:id="rId8"/>
    <p:sldId id="778" r:id="rId9"/>
    <p:sldId id="777"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8E3432"/>
    <a:srgbClr val="B85808"/>
    <a:srgbClr val="FF8585"/>
    <a:srgbClr val="FE0000"/>
    <a:srgbClr val="9433BB"/>
    <a:srgbClr val="EFEF43"/>
    <a:srgbClr val="F565EE"/>
    <a:srgbClr val="F892F3"/>
    <a:srgbClr val="F45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9" autoAdjust="0"/>
    <p:restoredTop sz="94434" autoAdjust="0"/>
  </p:normalViewPr>
  <p:slideViewPr>
    <p:cSldViewPr>
      <p:cViewPr varScale="1">
        <p:scale>
          <a:sx n="82" d="100"/>
          <a:sy n="82" d="100"/>
        </p:scale>
        <p:origin x="13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5F-4837-A823-DC3305341D43}"/>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5F-4837-A823-DC3305341D43}"/>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5F-4837-A823-DC3305341D43}"/>
            </c:ext>
          </c:extLst>
        </c:ser>
        <c:dLbls>
          <c:showLegendKey val="0"/>
          <c:showVal val="0"/>
          <c:showCatName val="0"/>
          <c:showSerName val="0"/>
          <c:showPercent val="0"/>
          <c:showBubbleSize val="0"/>
        </c:dLbls>
        <c:gapWidth val="150"/>
        <c:shape val="box"/>
        <c:axId val="494271808"/>
        <c:axId val="494272200"/>
        <c:axId val="0"/>
      </c:bar3DChart>
      <c:catAx>
        <c:axId val="494271808"/>
        <c:scaling>
          <c:orientation val="minMax"/>
        </c:scaling>
        <c:delete val="0"/>
        <c:axPos val="b"/>
        <c:numFmt formatCode="General" sourceLinked="0"/>
        <c:majorTickMark val="out"/>
        <c:minorTickMark val="none"/>
        <c:tickLblPos val="nextTo"/>
        <c:txPr>
          <a:bodyPr/>
          <a:lstStyle/>
          <a:p>
            <a:pPr>
              <a:defRPr lang="en-MY"/>
            </a:pPr>
            <a:endParaRPr lang="en-US"/>
          </a:p>
        </c:txPr>
        <c:crossAx val="494272200"/>
        <c:crosses val="autoZero"/>
        <c:auto val="1"/>
        <c:lblAlgn val="ctr"/>
        <c:lblOffset val="100"/>
        <c:noMultiLvlLbl val="0"/>
      </c:catAx>
      <c:valAx>
        <c:axId val="494272200"/>
        <c:scaling>
          <c:orientation val="minMax"/>
        </c:scaling>
        <c:delete val="0"/>
        <c:axPos val="l"/>
        <c:majorGridlines/>
        <c:numFmt formatCode="General" sourceLinked="1"/>
        <c:majorTickMark val="out"/>
        <c:minorTickMark val="none"/>
        <c:tickLblPos val="nextTo"/>
        <c:txPr>
          <a:bodyPr/>
          <a:lstStyle/>
          <a:p>
            <a:pPr>
              <a:defRPr lang="en-MY"/>
            </a:pPr>
            <a:endParaRPr lang="en-US"/>
          </a:p>
        </c:txPr>
        <c:crossAx val="494271808"/>
        <c:crosses val="autoZero"/>
        <c:crossBetween val="between"/>
      </c:valAx>
    </c:plotArea>
    <c:legend>
      <c:legendPos val="r"/>
      <c:overlay val="0"/>
      <c:txPr>
        <a:bodyPr/>
        <a:lstStyle/>
        <a:p>
          <a:pPr>
            <a:defRPr lang="en-MY"/>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2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39E70-B6C1-460A-A6B0-B54F586C3E3D}" type="doc">
      <dgm:prSet loTypeId="urn:microsoft.com/office/officeart/2005/8/layout/hList3" loCatId="list" qsTypeId="urn:microsoft.com/office/officeart/2005/8/quickstyle/simple1" qsCatId="simple" csTypeId="urn:microsoft.com/office/officeart/2005/8/colors/colorful1#22" csCatId="colorful" phldr="1"/>
      <dgm:spPr/>
      <dgm:t>
        <a:bodyPr/>
        <a:lstStyle/>
        <a:p>
          <a:endParaRPr lang="en-MY"/>
        </a:p>
      </dgm:t>
    </dgm:pt>
    <dgm:pt modelId="{36726965-56FB-426F-B949-52761AD28AE6}">
      <dgm:prSet phldrT="[Text]" phldr="1"/>
      <dgm:spPr/>
      <dgm:t>
        <a:bodyPr/>
        <a:lstStyle/>
        <a:p>
          <a:endParaRPr lang="en-MY" dirty="0"/>
        </a:p>
      </dgm:t>
    </dgm:pt>
    <dgm:pt modelId="{FE2C9847-5EBF-4B00-8892-AD725F0099BC}" type="parTrans" cxnId="{2E6A921C-3301-4F71-8603-8984D57E73BE}">
      <dgm:prSet/>
      <dgm:spPr/>
      <dgm:t>
        <a:bodyPr/>
        <a:lstStyle/>
        <a:p>
          <a:endParaRPr lang="en-MY"/>
        </a:p>
      </dgm:t>
    </dgm:pt>
    <dgm:pt modelId="{281FD587-DBA1-49E4-8444-51F0C5A9A7C4}" type="sibTrans" cxnId="{2E6A921C-3301-4F71-8603-8984D57E73BE}">
      <dgm:prSet/>
      <dgm:spPr/>
      <dgm:t>
        <a:bodyPr/>
        <a:lstStyle/>
        <a:p>
          <a:endParaRPr lang="en-MY"/>
        </a:p>
      </dgm:t>
    </dgm:pt>
    <dgm:pt modelId="{90DCE33A-A5F3-4720-8336-120D658B3104}">
      <dgm:prSet phldrT="[Text]" phldr="1"/>
      <dgm:spPr>
        <a:solidFill>
          <a:srgbClr val="0083E6"/>
        </a:solidFill>
      </dgm:spPr>
      <dgm:t>
        <a:bodyPr/>
        <a:lstStyle/>
        <a:p>
          <a:endParaRPr lang="en-MY" dirty="0"/>
        </a:p>
      </dgm:t>
    </dgm:pt>
    <dgm:pt modelId="{6CBF6C41-847A-4BF1-86C1-74BC6368FC37}" type="parTrans" cxnId="{6074639E-D232-4DC1-AAC2-10B088CA3549}">
      <dgm:prSet/>
      <dgm:spPr/>
      <dgm:t>
        <a:bodyPr/>
        <a:lstStyle/>
        <a:p>
          <a:endParaRPr lang="en-MY"/>
        </a:p>
      </dgm:t>
    </dgm:pt>
    <dgm:pt modelId="{57226E3D-CF5D-4FEF-9E47-F21067282FEC}" type="sibTrans" cxnId="{6074639E-D232-4DC1-AAC2-10B088CA3549}">
      <dgm:prSet/>
      <dgm:spPr/>
      <dgm:t>
        <a:bodyPr/>
        <a:lstStyle/>
        <a:p>
          <a:endParaRPr lang="en-MY"/>
        </a:p>
      </dgm:t>
    </dgm:pt>
    <dgm:pt modelId="{06108F1A-F19A-4AD3-A8B1-CE52FFEA39FE}">
      <dgm:prSet phldrT="[Text]" phldr="1"/>
      <dgm:spPr/>
      <dgm:t>
        <a:bodyPr/>
        <a:lstStyle/>
        <a:p>
          <a:endParaRPr lang="en-MY" dirty="0"/>
        </a:p>
      </dgm:t>
    </dgm:pt>
    <dgm:pt modelId="{BD29A819-2885-4FE0-9DBB-CCB6C57478FD}" type="parTrans" cxnId="{42C84143-7FFC-461E-BC5D-114C976B1056}">
      <dgm:prSet/>
      <dgm:spPr/>
      <dgm:t>
        <a:bodyPr/>
        <a:lstStyle/>
        <a:p>
          <a:endParaRPr lang="en-MY"/>
        </a:p>
      </dgm:t>
    </dgm:pt>
    <dgm:pt modelId="{F534636E-8426-4FC2-9688-E66783120F56}" type="sibTrans" cxnId="{42C84143-7FFC-461E-BC5D-114C976B1056}">
      <dgm:prSet/>
      <dgm:spPr/>
      <dgm:t>
        <a:bodyPr/>
        <a:lstStyle/>
        <a:p>
          <a:endParaRPr lang="en-MY"/>
        </a:p>
      </dgm:t>
    </dgm:pt>
    <dgm:pt modelId="{421E492A-01F1-457C-9917-5B7638AD1954}">
      <dgm:prSet phldrT="[Text]" phldr="1"/>
      <dgm:spPr/>
      <dgm:t>
        <a:bodyPr/>
        <a:lstStyle/>
        <a:p>
          <a:endParaRPr lang="en-MY" dirty="0"/>
        </a:p>
      </dgm:t>
    </dgm:pt>
    <dgm:pt modelId="{A05DBAB9-4F82-4EE3-945E-4FC4B16DC7F6}" type="parTrans" cxnId="{C6F20045-FB22-4D20-AF3C-2555F2C34019}">
      <dgm:prSet/>
      <dgm:spPr/>
      <dgm:t>
        <a:bodyPr/>
        <a:lstStyle/>
        <a:p>
          <a:endParaRPr lang="en-MY"/>
        </a:p>
      </dgm:t>
    </dgm:pt>
    <dgm:pt modelId="{53C416FD-4429-4562-AF46-98477350151C}" type="sibTrans" cxnId="{C6F20045-FB22-4D20-AF3C-2555F2C34019}">
      <dgm:prSet/>
      <dgm:spPr/>
      <dgm:t>
        <a:bodyPr/>
        <a:lstStyle/>
        <a:p>
          <a:endParaRPr lang="en-MY"/>
        </a:p>
      </dgm:t>
    </dgm:pt>
    <dgm:pt modelId="{D9762CF6-5B2B-4652-938A-C79754129932}" type="pres">
      <dgm:prSet presAssocID="{6CA39E70-B6C1-460A-A6B0-B54F586C3E3D}" presName="composite" presStyleCnt="0">
        <dgm:presLayoutVars>
          <dgm:chMax val="1"/>
          <dgm:dir/>
          <dgm:resizeHandles val="exact"/>
        </dgm:presLayoutVars>
      </dgm:prSet>
      <dgm:spPr/>
    </dgm:pt>
    <dgm:pt modelId="{DDB46FD9-CB06-40B5-BA05-BFE2B281515C}" type="pres">
      <dgm:prSet presAssocID="{36726965-56FB-426F-B949-52761AD28AE6}" presName="roof" presStyleLbl="dkBgShp" presStyleIdx="0" presStyleCnt="2"/>
      <dgm:spPr/>
    </dgm:pt>
    <dgm:pt modelId="{1A350149-8764-4F58-A23A-55DBD4986B48}" type="pres">
      <dgm:prSet presAssocID="{36726965-56FB-426F-B949-52761AD28AE6}" presName="pillars" presStyleCnt="0"/>
      <dgm:spPr/>
    </dgm:pt>
    <dgm:pt modelId="{5A946CB4-366C-408A-855B-17315F664E33}" type="pres">
      <dgm:prSet presAssocID="{36726965-56FB-426F-B949-52761AD28AE6}" presName="pillar1" presStyleLbl="node1" presStyleIdx="0" presStyleCnt="3">
        <dgm:presLayoutVars>
          <dgm:bulletEnabled val="1"/>
        </dgm:presLayoutVars>
      </dgm:prSet>
      <dgm:spPr/>
    </dgm:pt>
    <dgm:pt modelId="{BC6DE906-997B-4868-B25C-248E8F7CC21A}" type="pres">
      <dgm:prSet presAssocID="{06108F1A-F19A-4AD3-A8B1-CE52FFEA39FE}" presName="pillarX" presStyleLbl="node1" presStyleIdx="1" presStyleCnt="3">
        <dgm:presLayoutVars>
          <dgm:bulletEnabled val="1"/>
        </dgm:presLayoutVars>
      </dgm:prSet>
      <dgm:spPr/>
    </dgm:pt>
    <dgm:pt modelId="{144FAE67-6074-4E5F-90EB-A76B1F8DFDA8}" type="pres">
      <dgm:prSet presAssocID="{421E492A-01F1-457C-9917-5B7638AD1954}" presName="pillarX" presStyleLbl="node1" presStyleIdx="2" presStyleCnt="3">
        <dgm:presLayoutVars>
          <dgm:bulletEnabled val="1"/>
        </dgm:presLayoutVars>
      </dgm:prSet>
      <dgm:spPr/>
    </dgm:pt>
    <dgm:pt modelId="{03705A67-A7D7-4E9C-9C98-9697ECAC685A}" type="pres">
      <dgm:prSet presAssocID="{36726965-56FB-426F-B949-52761AD28AE6}" presName="base" presStyleLbl="dkBgShp" presStyleIdx="1" presStyleCnt="2"/>
      <dgm:spPr/>
    </dgm:pt>
  </dgm:ptLst>
  <dgm:cxnLst>
    <dgm:cxn modelId="{2E6A921C-3301-4F71-8603-8984D57E73BE}" srcId="{6CA39E70-B6C1-460A-A6B0-B54F586C3E3D}" destId="{36726965-56FB-426F-B949-52761AD28AE6}" srcOrd="0" destOrd="0" parTransId="{FE2C9847-5EBF-4B00-8892-AD725F0099BC}" sibTransId="{281FD587-DBA1-49E4-8444-51F0C5A9A7C4}"/>
    <dgm:cxn modelId="{E88DA03C-553E-4576-A779-517DFD46F566}" type="presOf" srcId="{06108F1A-F19A-4AD3-A8B1-CE52FFEA39FE}" destId="{BC6DE906-997B-4868-B25C-248E8F7CC21A}" srcOrd="0" destOrd="0" presId="urn:microsoft.com/office/officeart/2005/8/layout/hList3"/>
    <dgm:cxn modelId="{84A71D5C-5E55-4970-BD98-3EAEA5C5A2F5}" type="presOf" srcId="{36726965-56FB-426F-B949-52761AD28AE6}" destId="{DDB46FD9-CB06-40B5-BA05-BFE2B281515C}" srcOrd="0" destOrd="0" presId="urn:microsoft.com/office/officeart/2005/8/layout/hList3"/>
    <dgm:cxn modelId="{42C84143-7FFC-461E-BC5D-114C976B1056}" srcId="{36726965-56FB-426F-B949-52761AD28AE6}" destId="{06108F1A-F19A-4AD3-A8B1-CE52FFEA39FE}" srcOrd="1" destOrd="0" parTransId="{BD29A819-2885-4FE0-9DBB-CCB6C57478FD}" sibTransId="{F534636E-8426-4FC2-9688-E66783120F56}"/>
    <dgm:cxn modelId="{C6F20045-FB22-4D20-AF3C-2555F2C34019}" srcId="{36726965-56FB-426F-B949-52761AD28AE6}" destId="{421E492A-01F1-457C-9917-5B7638AD1954}" srcOrd="2" destOrd="0" parTransId="{A05DBAB9-4F82-4EE3-945E-4FC4B16DC7F6}" sibTransId="{53C416FD-4429-4562-AF46-98477350151C}"/>
    <dgm:cxn modelId="{DEB92683-59F9-4634-A4E5-5AD0079515D2}" type="presOf" srcId="{421E492A-01F1-457C-9917-5B7638AD1954}" destId="{144FAE67-6074-4E5F-90EB-A76B1F8DFDA8}" srcOrd="0" destOrd="0" presId="urn:microsoft.com/office/officeart/2005/8/layout/hList3"/>
    <dgm:cxn modelId="{6074639E-D232-4DC1-AAC2-10B088CA3549}" srcId="{36726965-56FB-426F-B949-52761AD28AE6}" destId="{90DCE33A-A5F3-4720-8336-120D658B3104}" srcOrd="0" destOrd="0" parTransId="{6CBF6C41-847A-4BF1-86C1-74BC6368FC37}" sibTransId="{57226E3D-CF5D-4FEF-9E47-F21067282FEC}"/>
    <dgm:cxn modelId="{147BDBB4-C41D-43F3-9C62-032A3D84186D}" type="presOf" srcId="{90DCE33A-A5F3-4720-8336-120D658B3104}" destId="{5A946CB4-366C-408A-855B-17315F664E33}" srcOrd="0" destOrd="0" presId="urn:microsoft.com/office/officeart/2005/8/layout/hList3"/>
    <dgm:cxn modelId="{E69E83C3-529F-4831-9F51-1003A3D428BC}" type="presOf" srcId="{6CA39E70-B6C1-460A-A6B0-B54F586C3E3D}" destId="{D9762CF6-5B2B-4652-938A-C79754129932}" srcOrd="0" destOrd="0" presId="urn:microsoft.com/office/officeart/2005/8/layout/hList3"/>
    <dgm:cxn modelId="{D35FD9FA-A04C-4D51-9CFC-F4DD1BC72118}" type="presParOf" srcId="{D9762CF6-5B2B-4652-938A-C79754129932}" destId="{DDB46FD9-CB06-40B5-BA05-BFE2B281515C}" srcOrd="0" destOrd="0" presId="urn:microsoft.com/office/officeart/2005/8/layout/hList3"/>
    <dgm:cxn modelId="{0E6A1BE0-869B-43B3-B8E4-619EE4CA073C}" type="presParOf" srcId="{D9762CF6-5B2B-4652-938A-C79754129932}" destId="{1A350149-8764-4F58-A23A-55DBD4986B48}" srcOrd="1" destOrd="0" presId="urn:microsoft.com/office/officeart/2005/8/layout/hList3"/>
    <dgm:cxn modelId="{90D12F1B-5600-485B-B787-9C86C7F896E7}" type="presParOf" srcId="{1A350149-8764-4F58-A23A-55DBD4986B48}" destId="{5A946CB4-366C-408A-855B-17315F664E33}" srcOrd="0" destOrd="0" presId="urn:microsoft.com/office/officeart/2005/8/layout/hList3"/>
    <dgm:cxn modelId="{25F514A4-7AB7-41C2-ADA2-BDD59FA83A88}" type="presParOf" srcId="{1A350149-8764-4F58-A23A-55DBD4986B48}" destId="{BC6DE906-997B-4868-B25C-248E8F7CC21A}" srcOrd="1" destOrd="0" presId="urn:microsoft.com/office/officeart/2005/8/layout/hList3"/>
    <dgm:cxn modelId="{1C2D3132-B6BE-4802-B926-20D3EF33C781}" type="presParOf" srcId="{1A350149-8764-4F58-A23A-55DBD4986B48}" destId="{144FAE67-6074-4E5F-90EB-A76B1F8DFDA8}" srcOrd="2" destOrd="0" presId="urn:microsoft.com/office/officeart/2005/8/layout/hList3"/>
    <dgm:cxn modelId="{9C457714-AE10-4111-95DA-389CBD3A568E}" type="presParOf" srcId="{D9762CF6-5B2B-4652-938A-C79754129932}" destId="{03705A67-A7D7-4E9C-9C98-9697ECAC685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46FD9-CB06-40B5-BA05-BFE2B281515C}">
      <dsp:nvSpPr>
        <dsp:cNvPr id="0" name=""/>
        <dsp:cNvSpPr/>
      </dsp:nvSpPr>
      <dsp:spPr>
        <a:xfrm>
          <a:off x="0" y="0"/>
          <a:ext cx="6096000" cy="121920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endParaRPr lang="en-MY" sz="5800" kern="1200" dirty="0"/>
        </a:p>
      </dsp:txBody>
      <dsp:txXfrm>
        <a:off x="0" y="0"/>
        <a:ext cx="6096000" cy="1219200"/>
      </dsp:txXfrm>
    </dsp:sp>
    <dsp:sp modelId="{5A946CB4-366C-408A-855B-17315F664E33}">
      <dsp:nvSpPr>
        <dsp:cNvPr id="0" name=""/>
        <dsp:cNvSpPr/>
      </dsp:nvSpPr>
      <dsp:spPr>
        <a:xfrm>
          <a:off x="2976" y="1219200"/>
          <a:ext cx="2030015" cy="2560320"/>
        </a:xfrm>
        <a:prstGeom prst="rect">
          <a:avLst/>
        </a:prstGeom>
        <a:solidFill>
          <a:srgbClr val="0083E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endParaRPr lang="en-MY" sz="5300" kern="1200" dirty="0"/>
        </a:p>
      </dsp:txBody>
      <dsp:txXfrm>
        <a:off x="2976" y="1219200"/>
        <a:ext cx="2030015" cy="2560320"/>
      </dsp:txXfrm>
    </dsp:sp>
    <dsp:sp modelId="{BC6DE906-997B-4868-B25C-248E8F7CC21A}">
      <dsp:nvSpPr>
        <dsp:cNvPr id="0" name=""/>
        <dsp:cNvSpPr/>
      </dsp:nvSpPr>
      <dsp:spPr>
        <a:xfrm>
          <a:off x="2032992" y="1219200"/>
          <a:ext cx="2030015" cy="25603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endParaRPr lang="en-MY" sz="5300" kern="1200" dirty="0"/>
        </a:p>
      </dsp:txBody>
      <dsp:txXfrm>
        <a:off x="2032992" y="1219200"/>
        <a:ext cx="2030015" cy="2560320"/>
      </dsp:txXfrm>
    </dsp:sp>
    <dsp:sp modelId="{144FAE67-6074-4E5F-90EB-A76B1F8DFDA8}">
      <dsp:nvSpPr>
        <dsp:cNvPr id="0" name=""/>
        <dsp:cNvSpPr/>
      </dsp:nvSpPr>
      <dsp:spPr>
        <a:xfrm>
          <a:off x="4063007" y="1219200"/>
          <a:ext cx="2030015" cy="25603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endParaRPr lang="en-MY" sz="5300" kern="1200" dirty="0"/>
        </a:p>
      </dsp:txBody>
      <dsp:txXfrm>
        <a:off x="4063007" y="1219200"/>
        <a:ext cx="2030015" cy="2560320"/>
      </dsp:txXfrm>
    </dsp:sp>
    <dsp:sp modelId="{03705A67-A7D7-4E9C-9C98-9697ECAC685A}">
      <dsp:nvSpPr>
        <dsp:cNvPr id="0" name=""/>
        <dsp:cNvSpPr/>
      </dsp:nvSpPr>
      <dsp:spPr>
        <a:xfrm>
          <a:off x="0" y="3779520"/>
          <a:ext cx="6096000" cy="28448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en-US"/>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CE4034EB-145E-4921-A2C8-DB7E6327BD4E}" type="datetimeFigureOut">
              <a:rPr lang="en-US"/>
              <a:pPr>
                <a:defRPr/>
              </a:pPr>
              <a:t>5/27/2021</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pPr>
              <a:defRPr/>
            </a:pPr>
            <a:fld id="{36ED9E5E-CDA7-46E0-A2D5-665D32880C23}" type="slidenum">
              <a:rPr lang="en-US"/>
              <a:pPr>
                <a:defRPr/>
              </a:pPr>
              <a:t>‹#›</a:t>
            </a:fld>
            <a:endParaRPr lang="en-US"/>
          </a:p>
        </p:txBody>
      </p:sp>
    </p:spTree>
    <p:extLst>
      <p:ext uri="{BB962C8B-B14F-4D97-AF65-F5344CB8AC3E}">
        <p14:creationId xmlns:p14="http://schemas.microsoft.com/office/powerpoint/2010/main" val="58078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B704570-6A08-4F3C-BC6A-47A81D472FFD}" type="datetimeFigureOut">
              <a:rPr lang="en-US"/>
              <a:pPr>
                <a:defRPr/>
              </a:pPr>
              <a:t>5/27/2021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AA367FA-D327-47D7-B5FA-ECB816C87441}" type="slidenum">
              <a:rPr lang="en-GB"/>
              <a:pPr>
                <a:defRPr/>
              </a:pPr>
              <a:t>‹#›</a:t>
            </a:fld>
            <a:endParaRPr lang="en-GB" dirty="0"/>
          </a:p>
        </p:txBody>
      </p:sp>
    </p:spTree>
    <p:extLst>
      <p:ext uri="{BB962C8B-B14F-4D97-AF65-F5344CB8AC3E}">
        <p14:creationId xmlns:p14="http://schemas.microsoft.com/office/powerpoint/2010/main" val="2921181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3CD15D-5B4C-40D0-91CC-A07FCC65EC7F}"/>
              </a:ext>
            </a:extLst>
          </p:cNvPr>
          <p:cNvSpPr>
            <a:spLocks noGrp="1" noChangeArrowheads="1"/>
          </p:cNvSpPr>
          <p:nvPr>
            <p:ph type="sldNum" sz="quarter" idx="5"/>
          </p:nvPr>
        </p:nvSpPr>
        <p:spPr>
          <a:ln/>
        </p:spPr>
        <p:txBody>
          <a:bodyPr/>
          <a:lstStyle/>
          <a:p>
            <a:fld id="{92D4995B-AA7E-4BD5-8E53-53DB768CA4E6}" type="slidenum">
              <a:rPr lang="en-US" altLang="en-US"/>
              <a:pPr/>
              <a:t>3</a:t>
            </a:fld>
            <a:endParaRPr lang="en-US" altLang="en-US"/>
          </a:p>
        </p:txBody>
      </p:sp>
      <p:sp>
        <p:nvSpPr>
          <p:cNvPr id="478210" name="Rectangle 2">
            <a:extLst>
              <a:ext uri="{FF2B5EF4-FFF2-40B4-BE49-F238E27FC236}">
                <a16:creationId xmlns:a16="http://schemas.microsoft.com/office/drawing/2014/main" id="{E10A880B-5A9A-4F5A-82A8-09EDE6AB726A}"/>
              </a:ext>
            </a:extLst>
          </p:cNvPr>
          <p:cNvSpPr>
            <a:spLocks noGrp="1" noRot="1" noChangeAspect="1" noChangeArrowheads="1" noTextEdit="1"/>
          </p:cNvSpPr>
          <p:nvPr>
            <p:ph type="sldImg"/>
          </p:nvPr>
        </p:nvSpPr>
        <p:spPr>
          <a:ln/>
        </p:spPr>
      </p:sp>
      <p:sp>
        <p:nvSpPr>
          <p:cNvPr id="478211" name="Rectangle 3">
            <a:extLst>
              <a:ext uri="{FF2B5EF4-FFF2-40B4-BE49-F238E27FC236}">
                <a16:creationId xmlns:a16="http://schemas.microsoft.com/office/drawing/2014/main" id="{3F8C6777-B02A-40FB-9ABC-8F603708BC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9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3CD15D-5B4C-40D0-91CC-A07FCC65EC7F}"/>
              </a:ext>
            </a:extLst>
          </p:cNvPr>
          <p:cNvSpPr>
            <a:spLocks noGrp="1" noChangeArrowheads="1"/>
          </p:cNvSpPr>
          <p:nvPr>
            <p:ph type="sldNum" sz="quarter" idx="5"/>
          </p:nvPr>
        </p:nvSpPr>
        <p:spPr>
          <a:ln/>
        </p:spPr>
        <p:txBody>
          <a:bodyPr/>
          <a:lstStyle/>
          <a:p>
            <a:fld id="{92D4995B-AA7E-4BD5-8E53-53DB768CA4E6}" type="slidenum">
              <a:rPr lang="en-US" altLang="en-US"/>
              <a:pPr/>
              <a:t>4</a:t>
            </a:fld>
            <a:endParaRPr lang="en-US" altLang="en-US"/>
          </a:p>
        </p:txBody>
      </p:sp>
      <p:sp>
        <p:nvSpPr>
          <p:cNvPr id="478210" name="Rectangle 2">
            <a:extLst>
              <a:ext uri="{FF2B5EF4-FFF2-40B4-BE49-F238E27FC236}">
                <a16:creationId xmlns:a16="http://schemas.microsoft.com/office/drawing/2014/main" id="{E10A880B-5A9A-4F5A-82A8-09EDE6AB726A}"/>
              </a:ext>
            </a:extLst>
          </p:cNvPr>
          <p:cNvSpPr>
            <a:spLocks noGrp="1" noRot="1" noChangeAspect="1" noChangeArrowheads="1" noTextEdit="1"/>
          </p:cNvSpPr>
          <p:nvPr>
            <p:ph type="sldImg"/>
          </p:nvPr>
        </p:nvSpPr>
        <p:spPr>
          <a:ln/>
        </p:spPr>
      </p:sp>
      <p:sp>
        <p:nvSpPr>
          <p:cNvPr id="478211" name="Rectangle 3">
            <a:extLst>
              <a:ext uri="{FF2B5EF4-FFF2-40B4-BE49-F238E27FC236}">
                <a16:creationId xmlns:a16="http://schemas.microsoft.com/office/drawing/2014/main" id="{3F8C6777-B02A-40FB-9ABC-8F603708BC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676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3CD15D-5B4C-40D0-91CC-A07FCC65EC7F}"/>
              </a:ext>
            </a:extLst>
          </p:cNvPr>
          <p:cNvSpPr>
            <a:spLocks noGrp="1" noChangeArrowheads="1"/>
          </p:cNvSpPr>
          <p:nvPr>
            <p:ph type="sldNum" sz="quarter" idx="5"/>
          </p:nvPr>
        </p:nvSpPr>
        <p:spPr>
          <a:ln/>
        </p:spPr>
        <p:txBody>
          <a:bodyPr/>
          <a:lstStyle/>
          <a:p>
            <a:fld id="{92D4995B-AA7E-4BD5-8E53-53DB768CA4E6}" type="slidenum">
              <a:rPr lang="en-US" altLang="en-US"/>
              <a:pPr/>
              <a:t>6</a:t>
            </a:fld>
            <a:endParaRPr lang="en-US" altLang="en-US"/>
          </a:p>
        </p:txBody>
      </p:sp>
      <p:sp>
        <p:nvSpPr>
          <p:cNvPr id="478210" name="Rectangle 2">
            <a:extLst>
              <a:ext uri="{FF2B5EF4-FFF2-40B4-BE49-F238E27FC236}">
                <a16:creationId xmlns:a16="http://schemas.microsoft.com/office/drawing/2014/main" id="{E10A880B-5A9A-4F5A-82A8-09EDE6AB726A}"/>
              </a:ext>
            </a:extLst>
          </p:cNvPr>
          <p:cNvSpPr>
            <a:spLocks noGrp="1" noRot="1" noChangeAspect="1" noChangeArrowheads="1" noTextEdit="1"/>
          </p:cNvSpPr>
          <p:nvPr>
            <p:ph type="sldImg"/>
          </p:nvPr>
        </p:nvSpPr>
        <p:spPr>
          <a:ln/>
        </p:spPr>
      </p:sp>
      <p:sp>
        <p:nvSpPr>
          <p:cNvPr id="478211" name="Rectangle 3">
            <a:extLst>
              <a:ext uri="{FF2B5EF4-FFF2-40B4-BE49-F238E27FC236}">
                <a16:creationId xmlns:a16="http://schemas.microsoft.com/office/drawing/2014/main" id="{3F8C6777-B02A-40FB-9ABC-8F603708BC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166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6"/>
          <p:cNvSpPr>
            <a:spLocks noChangeArrowheads="1"/>
          </p:cNvSpPr>
          <p:nvPr/>
        </p:nvSpPr>
        <p:spPr bwMode="auto">
          <a:xfrm>
            <a:off x="6228184" y="1700808"/>
            <a:ext cx="2808312" cy="432048"/>
          </a:xfrm>
          <a:prstGeom prst="rect">
            <a:avLst/>
          </a:prstGeom>
          <a:noFill/>
          <a:ln w="9525">
            <a:noFill/>
            <a:miter lim="800000"/>
            <a:headEnd/>
            <a:tailEnd/>
          </a:ln>
          <a:effectLst/>
        </p:spPr>
        <p:txBody>
          <a:bodyPr lIns="72000" tIns="0" rIns="72000" bIns="0" anchor="t"/>
          <a:lstStyle/>
          <a:p>
            <a:pPr algn="r" defTabSz="900000" eaLnBrk="1" hangingPunct="1">
              <a:lnSpc>
                <a:spcPts val="2700"/>
              </a:lnSpc>
              <a:defRPr/>
            </a:pPr>
            <a:endParaRPr lang="en-US" sz="2600" b="1" spc="0" baseline="0" dirty="0">
              <a:solidFill>
                <a:schemeClr val="bg1"/>
              </a:solidFill>
              <a:effectLst/>
              <a:latin typeface="Trebuchet MS" pitchFamily="34" charset="0"/>
              <a:cs typeface="Calibri" pitchFamily="34" charset="0"/>
            </a:endParaRPr>
          </a:p>
        </p:txBody>
      </p:sp>
      <p:sp>
        <p:nvSpPr>
          <p:cNvPr id="13" name="TextBox 12"/>
          <p:cNvSpPr txBox="1"/>
          <p:nvPr userDrawn="1"/>
        </p:nvSpPr>
        <p:spPr>
          <a:xfrm>
            <a:off x="2819400" y="3962400"/>
            <a:ext cx="4176464" cy="923330"/>
          </a:xfrm>
          <a:prstGeom prst="rect">
            <a:avLst/>
          </a:prstGeom>
          <a:noFill/>
        </p:spPr>
        <p:txBody>
          <a:bodyPr wrap="square">
            <a:spAutoFit/>
          </a:bodyPr>
          <a:lstStyle/>
          <a:p>
            <a:pPr algn="l">
              <a:lnSpc>
                <a:spcPct val="150000"/>
              </a:lnSpc>
              <a:defRPr/>
            </a:pPr>
            <a:r>
              <a:rPr lang="en-US" sz="1800" b="1" baseline="0" dirty="0">
                <a:solidFill>
                  <a:sysClr val="windowText" lastClr="000000"/>
                </a:solidFill>
                <a:latin typeface="+mn-lt"/>
                <a:cs typeface="Times New Roman" panose="02020603050405020304" pitchFamily="18" charset="0"/>
              </a:rPr>
              <a:t>Prepared By:</a:t>
            </a:r>
          </a:p>
          <a:p>
            <a:pPr marL="0" marR="0" indent="0" algn="l" defTabSz="914400" rtl="0" eaLnBrk="1" fontAlgn="base" latinLnBrk="0" hangingPunct="1">
              <a:lnSpc>
                <a:spcPct val="150000"/>
              </a:lnSpc>
              <a:spcBef>
                <a:spcPct val="0"/>
              </a:spcBef>
              <a:spcAft>
                <a:spcPct val="0"/>
              </a:spcAft>
              <a:buClrTx/>
              <a:buSzTx/>
              <a:buFontTx/>
              <a:buNone/>
              <a:tabLst/>
              <a:defRPr/>
            </a:pPr>
            <a:r>
              <a:rPr lang="en-US" sz="1800" b="1" baseline="0" dirty="0">
                <a:solidFill>
                  <a:sysClr val="windowText" lastClr="000000"/>
                </a:solidFill>
                <a:latin typeface="+mn-lt"/>
                <a:cs typeface="Times New Roman" panose="02020603050405020304" pitchFamily="18" charset="0"/>
              </a:rPr>
              <a:t>Ismail Bile Hassan </a:t>
            </a:r>
          </a:p>
        </p:txBody>
      </p:sp>
      <p:sp>
        <p:nvSpPr>
          <p:cNvPr id="32" name="Rectangle 6"/>
          <p:cNvSpPr>
            <a:spLocks noChangeArrowheads="1"/>
          </p:cNvSpPr>
          <p:nvPr userDrawn="1"/>
        </p:nvSpPr>
        <p:spPr bwMode="auto">
          <a:xfrm>
            <a:off x="228600" y="2286000"/>
            <a:ext cx="8001000" cy="1371866"/>
          </a:xfrm>
          <a:prstGeom prst="rect">
            <a:avLst/>
          </a:prstGeom>
          <a:noFill/>
          <a:ln w="9525">
            <a:noFill/>
            <a:miter lim="800000"/>
            <a:headEnd/>
            <a:tailEnd/>
          </a:ln>
          <a:effectLst/>
        </p:spPr>
        <p:txBody>
          <a:bodyPr lIns="72000" tIns="0" rIns="72000" bIns="0" anchor="t"/>
          <a:lstStyle/>
          <a:p>
            <a:pPr algn="ctr" defTabSz="900000" eaLnBrk="1" hangingPunct="1">
              <a:lnSpc>
                <a:spcPts val="2000"/>
              </a:lnSpc>
              <a:defRPr/>
            </a:pPr>
            <a:r>
              <a:rPr lang="en-US" sz="2400" b="1" spc="0" baseline="0" dirty="0">
                <a:solidFill>
                  <a:schemeClr val="tx1"/>
                </a:solidFill>
                <a:effectLst/>
                <a:latin typeface="+mn-lt"/>
                <a:cs typeface="Times New Roman" panose="02020603050405020304" pitchFamily="18" charset="0"/>
              </a:rPr>
              <a:t>Course Title :  </a:t>
            </a:r>
          </a:p>
          <a:p>
            <a:pPr algn="ctr" defTabSz="900000" eaLnBrk="1" hangingPunct="1">
              <a:lnSpc>
                <a:spcPts val="2000"/>
              </a:lnSpc>
              <a:defRPr/>
            </a:pPr>
            <a:r>
              <a:rPr lang="en-US" sz="2400" b="1" kern="1200" spc="0" dirty="0">
                <a:solidFill>
                  <a:schemeClr val="tx1"/>
                </a:solidFill>
                <a:effectLst/>
                <a:latin typeface="+mn-lt"/>
                <a:ea typeface="+mn-ea"/>
                <a:cs typeface="Times New Roman" panose="02020603050405020304" pitchFamily="18" charset="0"/>
              </a:rPr>
              <a:t>Software</a:t>
            </a:r>
            <a:r>
              <a:rPr lang="en-US" sz="2400" b="1" kern="1200" spc="0" baseline="0" dirty="0">
                <a:solidFill>
                  <a:schemeClr val="tx1"/>
                </a:solidFill>
                <a:effectLst/>
                <a:latin typeface="+mn-lt"/>
                <a:ea typeface="+mn-ea"/>
                <a:cs typeface="Times New Roman" panose="02020603050405020304" pitchFamily="18" charset="0"/>
              </a:rPr>
              <a:t> Design Models</a:t>
            </a:r>
            <a:endParaRPr lang="en-US" sz="2400" b="1" kern="1200" spc="0" dirty="0">
              <a:solidFill>
                <a:schemeClr val="tx1"/>
              </a:solidFill>
              <a:effectLst/>
              <a:latin typeface="+mn-lt"/>
              <a:ea typeface="+mn-ea"/>
              <a:cs typeface="Times New Roman" panose="02020603050405020304" pitchFamily="18" charset="0"/>
            </a:endParaRPr>
          </a:p>
          <a:p>
            <a:pPr algn="ctr" defTabSz="900000" eaLnBrk="1" hangingPunct="1">
              <a:lnSpc>
                <a:spcPts val="2000"/>
              </a:lnSpc>
              <a:defRPr/>
            </a:pPr>
            <a:endParaRPr lang="en-US" sz="2400" b="1" spc="0" baseline="0" dirty="0">
              <a:solidFill>
                <a:schemeClr val="tx1"/>
              </a:solidFill>
              <a:effectLst/>
              <a:latin typeface="Times New Roman" panose="02020603050405020304" pitchFamily="18" charset="0"/>
              <a:cs typeface="Times New Roman" panose="02020603050405020304" pitchFamily="18" charset="0"/>
            </a:endParaRPr>
          </a:p>
          <a:p>
            <a:pPr algn="ctr" defTabSz="900000" eaLnBrk="1" hangingPunct="1">
              <a:lnSpc>
                <a:spcPts val="2000"/>
              </a:lnSpc>
              <a:defRPr/>
            </a:pPr>
            <a:endParaRPr lang="en-US" sz="2400" b="1" spc="0" baseline="0" dirty="0">
              <a:solidFill>
                <a:schemeClr val="tx1"/>
              </a:solidFill>
              <a:effectLst/>
              <a:latin typeface="Times New Roman" panose="02020603050405020304" pitchFamily="18" charset="0"/>
              <a:cs typeface="Times New Roman" panose="02020603050405020304" pitchFamily="18" charset="0"/>
            </a:endParaRPr>
          </a:p>
          <a:p>
            <a:pPr algn="ctr" defTabSz="900000" eaLnBrk="1" hangingPunct="1">
              <a:lnSpc>
                <a:spcPts val="2000"/>
              </a:lnSpc>
              <a:defRPr/>
            </a:pPr>
            <a:r>
              <a:rPr lang="en-US" sz="2400" b="1" spc="0" baseline="0" dirty="0">
                <a:solidFill>
                  <a:schemeClr val="tx1"/>
                </a:solidFill>
                <a:effectLst/>
                <a:latin typeface="Times New Roman" panose="02020603050405020304" pitchFamily="18" charset="0"/>
                <a:cs typeface="Times New Roman" panose="02020603050405020304" pitchFamily="18" charset="0"/>
              </a:rPr>
              <a:t> </a:t>
            </a:r>
            <a:endParaRPr lang="en-US" sz="2400" b="1" spc="0" dirty="0">
              <a:solidFill>
                <a:schemeClr val="tx1"/>
              </a:solidFill>
              <a:effectLst/>
              <a:latin typeface="Times New Roman" panose="02020603050405020304" pitchFamily="18" charset="0"/>
              <a:cs typeface="Times New Roman" panose="02020603050405020304" pitchFamily="18" charset="0"/>
            </a:endParaRPr>
          </a:p>
        </p:txBody>
      </p:sp>
      <p:sp>
        <p:nvSpPr>
          <p:cNvPr id="14" name="Rectangle 13"/>
          <p:cNvSpPr/>
          <p:nvPr userDrawn="1"/>
        </p:nvSpPr>
        <p:spPr bwMode="auto">
          <a:xfrm>
            <a:off x="0" y="6498000"/>
            <a:ext cx="450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MY" sz="1000" b="0" i="0" u="none" strike="noStrike" cap="none" normalizeH="0" baseline="0" dirty="0">
              <a:ln>
                <a:noFill/>
              </a:ln>
              <a:solidFill>
                <a:schemeClr val="bg1"/>
              </a:solidFill>
              <a:effectLst/>
              <a:latin typeface="Trebuchet MS" pitchFamily="34" charset="0"/>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856" y="836712"/>
            <a:ext cx="5688632" cy="5289451"/>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
        <p:nvSpPr>
          <p:cNvPr id="4" name="Text Placeholder 3"/>
          <p:cNvSpPr>
            <a:spLocks noGrp="1"/>
          </p:cNvSpPr>
          <p:nvPr>
            <p:ph type="body" sz="half" idx="2"/>
          </p:nvPr>
        </p:nvSpPr>
        <p:spPr>
          <a:xfrm>
            <a:off x="195535" y="1435100"/>
            <a:ext cx="3008313" cy="46910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3"/>
          <p:cNvSpPr>
            <a:spLocks noGrp="1"/>
          </p:cNvSpPr>
          <p:nvPr>
            <p:ph type="body" sz="half" idx="10"/>
          </p:nvPr>
        </p:nvSpPr>
        <p:spPr>
          <a:xfrm>
            <a:off x="195535" y="829847"/>
            <a:ext cx="3008313" cy="58293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600" y="4941168"/>
            <a:ext cx="7128792" cy="566738"/>
          </a:xfrm>
          <a:prstGeom prst="rect">
            <a:avLst/>
          </a:prstGeom>
        </p:spPr>
        <p:txBody>
          <a:bodyPr anchor="b"/>
          <a:lstStyle>
            <a:lvl1pPr algn="ctr">
              <a:defRPr sz="1800" b="1">
                <a:solidFill>
                  <a:srgbClr val="FF6600"/>
                </a:solidFill>
              </a:defRPr>
            </a:lvl1pPr>
          </a:lstStyle>
          <a:p>
            <a:r>
              <a:rPr lang="en-US" dirty="0"/>
              <a:t>Click to edit Master title style</a:t>
            </a:r>
            <a:endParaRPr lang="en-MY" dirty="0"/>
          </a:p>
        </p:txBody>
      </p:sp>
      <p:sp>
        <p:nvSpPr>
          <p:cNvPr id="3" name="Picture Placeholder 2"/>
          <p:cNvSpPr>
            <a:spLocks noGrp="1"/>
          </p:cNvSpPr>
          <p:nvPr>
            <p:ph type="pic" idx="1"/>
          </p:nvPr>
        </p:nvSpPr>
        <p:spPr>
          <a:xfrm>
            <a:off x="1792288" y="826368"/>
            <a:ext cx="5486400" cy="4114800"/>
          </a:xfrm>
        </p:spPr>
        <p:txBody>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MY" noProof="0" dirty="0"/>
          </a:p>
        </p:txBody>
      </p:sp>
      <p:sp>
        <p:nvSpPr>
          <p:cNvPr id="4" name="Text Placeholder 3"/>
          <p:cNvSpPr>
            <a:spLocks noGrp="1"/>
          </p:cNvSpPr>
          <p:nvPr>
            <p:ph type="body" sz="half" idx="2"/>
          </p:nvPr>
        </p:nvSpPr>
        <p:spPr>
          <a:xfrm>
            <a:off x="971600" y="5589240"/>
            <a:ext cx="7128792" cy="582960"/>
          </a:xfrm>
        </p:spPr>
        <p:txBody>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p>
            <a:r>
              <a:rPr lang="en-US"/>
              <a:t>Click to edit Master title style</a:t>
            </a:r>
            <a:endParaRPr lang="en-MY"/>
          </a:p>
        </p:txBody>
      </p:sp>
      <p:graphicFrame>
        <p:nvGraphicFramePr>
          <p:cNvPr id="3" name="Diagram 2"/>
          <p:cNvGraphicFramePr/>
          <p:nvPr userDrawn="1"/>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E178-C2CD-47C0-AE9B-CE95E0133967}"/>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51D0E725-1FEA-44C8-B1DD-5EE582FE9430}"/>
              </a:ext>
            </a:extLst>
          </p:cNvPr>
          <p:cNvSpPr>
            <a:spLocks noGrp="1"/>
          </p:cNvSpPr>
          <p:nvPr>
            <p:ph type="dgm" idx="1"/>
          </p:nvPr>
        </p:nvSpPr>
        <p:spPr>
          <a:xfrm>
            <a:off x="457200" y="1600200"/>
            <a:ext cx="8229600" cy="4530725"/>
          </a:xfrm>
        </p:spPr>
        <p:txBody>
          <a:bodyPr/>
          <a:lstStyle/>
          <a:p>
            <a:endParaRPr lang="en-US"/>
          </a:p>
        </p:txBody>
      </p:sp>
      <p:sp>
        <p:nvSpPr>
          <p:cNvPr id="4" name="Date Placeholder 3">
            <a:extLst>
              <a:ext uri="{FF2B5EF4-FFF2-40B4-BE49-F238E27FC236}">
                <a16:creationId xmlns:a16="http://schemas.microsoft.com/office/drawing/2014/main" id="{DC309F42-9F9E-48BE-9919-73C38B22C0F4}"/>
              </a:ext>
            </a:extLst>
          </p:cNvPr>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630B3C8-E04B-4046-9921-0883CAFAD2C7}"/>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7B89508-05EB-4A39-90BF-B886AF64F17E}"/>
              </a:ext>
            </a:extLst>
          </p:cNvPr>
          <p:cNvSpPr>
            <a:spLocks noGrp="1"/>
          </p:cNvSpPr>
          <p:nvPr>
            <p:ph type="sldNum" sz="quarter" idx="12"/>
          </p:nvPr>
        </p:nvSpPr>
        <p:spPr>
          <a:xfrm>
            <a:off x="6553200" y="6243638"/>
            <a:ext cx="2133600" cy="457200"/>
          </a:xfrm>
        </p:spPr>
        <p:txBody>
          <a:bodyPr/>
          <a:lstStyle>
            <a:lvl1pPr>
              <a:defRPr/>
            </a:lvl1pPr>
          </a:lstStyle>
          <a:p>
            <a:fld id="{80D2B7C9-ACE1-475A-AA4A-9A675F6EBD97}" type="slidenum">
              <a:rPr lang="en-US" altLang="en-US"/>
              <a:pPr/>
              <a:t>‹#›</a:t>
            </a:fld>
            <a:endParaRPr lang="en-US" altLang="en-US"/>
          </a:p>
        </p:txBody>
      </p:sp>
    </p:spTree>
    <p:extLst>
      <p:ext uri="{BB962C8B-B14F-4D97-AF65-F5344CB8AC3E}">
        <p14:creationId xmlns:p14="http://schemas.microsoft.com/office/powerpoint/2010/main" val="1262909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C3D93BC-7CA1-4B8E-B1F1-66F888731F9D}"/>
              </a:ext>
            </a:extLst>
          </p:cNvPr>
          <p:cNvGrpSpPr>
            <a:grpSpLocks/>
          </p:cNvGrpSpPr>
          <p:nvPr/>
        </p:nvGrpSpPr>
        <p:grpSpPr bwMode="auto">
          <a:xfrm>
            <a:off x="0" y="0"/>
            <a:ext cx="9144000" cy="3365500"/>
            <a:chOff x="0" y="0"/>
            <a:chExt cx="5760" cy="2120"/>
          </a:xfrm>
        </p:grpSpPr>
        <p:pic>
          <p:nvPicPr>
            <p:cNvPr id="5" name="Picture 3" descr="ARTBANNA">
              <a:extLst>
                <a:ext uri="{FF2B5EF4-FFF2-40B4-BE49-F238E27FC236}">
                  <a16:creationId xmlns:a16="http://schemas.microsoft.com/office/drawing/2014/main" id="{4C333696-EB88-4E78-978F-B8D2C06D8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25"/>
            <a:stretch>
              <a:fillRect/>
            </a:stretch>
          </p:blipFill>
          <p:spPr bwMode="invGray">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Arthsepa">
              <a:extLst>
                <a:ext uri="{FF2B5EF4-FFF2-40B4-BE49-F238E27FC236}">
                  <a16:creationId xmlns:a16="http://schemas.microsoft.com/office/drawing/2014/main" id="{15033B05-904D-4C07-B965-539EB9DC7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2059"/>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1" name="Rectangle 5"/>
          <p:cNvSpPr>
            <a:spLocks noGrp="1" noChangeArrowheads="1"/>
          </p:cNvSpPr>
          <p:nvPr>
            <p:ph type="ctrTitle"/>
          </p:nvPr>
        </p:nvSpPr>
        <p:spPr>
          <a:xfrm>
            <a:off x="990600" y="1905000"/>
            <a:ext cx="7772400" cy="1143000"/>
          </a:xfrm>
        </p:spPr>
        <p:txBody>
          <a:bodyPr/>
          <a:lstStyle>
            <a:lvl1pPr algn="r">
              <a:defRPr/>
            </a:lvl1pPr>
          </a:lstStyle>
          <a:p>
            <a:pPr lvl="0"/>
            <a:r>
              <a:rPr lang="en-US" altLang="en-US" noProof="0"/>
              <a:t>Click to edit Master title style</a:t>
            </a:r>
          </a:p>
        </p:txBody>
      </p:sp>
      <p:sp>
        <p:nvSpPr>
          <p:cNvPr id="4102" name="Rectangle 6"/>
          <p:cNvSpPr>
            <a:spLocks noGrp="1" noChangeArrowheads="1"/>
          </p:cNvSpPr>
          <p:nvPr>
            <p:ph type="subTitle" idx="1"/>
          </p:nvPr>
        </p:nvSpPr>
        <p:spPr>
          <a:xfrm>
            <a:off x="2686050" y="3492500"/>
            <a:ext cx="6102350" cy="17526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7" name="Rectangle 7">
            <a:extLst>
              <a:ext uri="{FF2B5EF4-FFF2-40B4-BE49-F238E27FC236}">
                <a16:creationId xmlns:a16="http://schemas.microsoft.com/office/drawing/2014/main" id="{6EBFF17F-B9BB-411F-AA1A-6ECB9161F682}"/>
              </a:ext>
            </a:extLst>
          </p:cNvPr>
          <p:cNvSpPr>
            <a:spLocks noGrp="1" noChangeArrowheads="1"/>
          </p:cNvSpPr>
          <p:nvPr>
            <p:ph type="dt" sz="half" idx="10"/>
          </p:nvPr>
        </p:nvSpPr>
        <p:spPr>
          <a:xfrm>
            <a:off x="3359150" y="6343650"/>
            <a:ext cx="1905000" cy="457200"/>
          </a:xfrm>
        </p:spPr>
        <p:txBody>
          <a:bodyPr/>
          <a:lstStyle>
            <a:lvl1pPr>
              <a:defRPr/>
            </a:lvl1pPr>
          </a:lstStyle>
          <a:p>
            <a:pPr>
              <a:defRPr/>
            </a:pPr>
            <a:endParaRPr lang="en-US" altLang="en-US"/>
          </a:p>
        </p:txBody>
      </p:sp>
      <p:sp>
        <p:nvSpPr>
          <p:cNvPr id="8" name="Rectangle 8">
            <a:extLst>
              <a:ext uri="{FF2B5EF4-FFF2-40B4-BE49-F238E27FC236}">
                <a16:creationId xmlns:a16="http://schemas.microsoft.com/office/drawing/2014/main" id="{F1922118-B897-4442-807F-B79869221266}"/>
              </a:ext>
            </a:extLst>
          </p:cNvPr>
          <p:cNvSpPr>
            <a:spLocks noGrp="1" noChangeArrowheads="1"/>
          </p:cNvSpPr>
          <p:nvPr>
            <p:ph type="ftr" sz="quarter" idx="11"/>
          </p:nvPr>
        </p:nvSpPr>
        <p:spPr>
          <a:xfrm>
            <a:off x="6019800" y="6343650"/>
            <a:ext cx="2895600" cy="457200"/>
          </a:xfrm>
        </p:spPr>
        <p:txBody>
          <a:bodyPr/>
          <a:lstStyle>
            <a:lvl1pPr>
              <a:defRPr/>
            </a:lvl1pPr>
          </a:lstStyle>
          <a:p>
            <a:pPr>
              <a:defRPr/>
            </a:pPr>
            <a:endParaRPr lang="en-US" altLang="en-US"/>
          </a:p>
        </p:txBody>
      </p:sp>
      <p:sp>
        <p:nvSpPr>
          <p:cNvPr id="9" name="Rectangle 9">
            <a:extLst>
              <a:ext uri="{FF2B5EF4-FFF2-40B4-BE49-F238E27FC236}">
                <a16:creationId xmlns:a16="http://schemas.microsoft.com/office/drawing/2014/main" id="{05649BC9-E0F9-4B6C-BB70-55A92675109C}"/>
              </a:ext>
            </a:extLst>
          </p:cNvPr>
          <p:cNvSpPr>
            <a:spLocks noGrp="1" noChangeArrowheads="1"/>
          </p:cNvSpPr>
          <p:nvPr>
            <p:ph type="sldNum" sz="quarter" idx="12"/>
          </p:nvPr>
        </p:nvSpPr>
        <p:spPr>
          <a:xfrm>
            <a:off x="125413" y="6361113"/>
            <a:ext cx="1905000" cy="457200"/>
          </a:xfrm>
        </p:spPr>
        <p:txBody>
          <a:bodyPr/>
          <a:lstStyle>
            <a:lvl1pPr>
              <a:defRPr/>
            </a:lvl1pPr>
          </a:lstStyle>
          <a:p>
            <a:fld id="{A96505D7-0E04-4A9D-B274-D302479A7293}" type="slidenum">
              <a:rPr lang="en-US" altLang="en-US"/>
              <a:pPr/>
              <a:t>‹#›</a:t>
            </a:fld>
            <a:endParaRPr lang="en-US" altLang="en-US"/>
          </a:p>
        </p:txBody>
      </p:sp>
    </p:spTree>
    <p:extLst>
      <p:ext uri="{BB962C8B-B14F-4D97-AF65-F5344CB8AC3E}">
        <p14:creationId xmlns:p14="http://schemas.microsoft.com/office/powerpoint/2010/main" val="247554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3" name="Group 2"/>
          <p:cNvGrpSpPr/>
          <p:nvPr userDrawn="1"/>
        </p:nvGrpSpPr>
        <p:grpSpPr>
          <a:xfrm>
            <a:off x="6084168" y="1268760"/>
            <a:ext cx="543739" cy="576064"/>
            <a:chOff x="2699792" y="5589240"/>
            <a:chExt cx="543739" cy="576064"/>
          </a:xfrm>
        </p:grpSpPr>
        <p:sp>
          <p:nvSpPr>
            <p:cNvPr id="4" name="Multiply 3"/>
            <p:cNvSpPr/>
            <p:nvPr userDrawn="1"/>
          </p:nvSpPr>
          <p:spPr bwMode="auto">
            <a:xfrm>
              <a:off x="2755637" y="5733256"/>
              <a:ext cx="432048" cy="432048"/>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5" name="TextBox 4"/>
            <p:cNvSpPr txBox="1"/>
            <p:nvPr userDrawn="1"/>
          </p:nvSpPr>
          <p:spPr>
            <a:xfrm>
              <a:off x="2699792" y="5589240"/>
              <a:ext cx="543739"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grpSp>
      <p:grpSp>
        <p:nvGrpSpPr>
          <p:cNvPr id="6" name="Group 5"/>
          <p:cNvGrpSpPr/>
          <p:nvPr userDrawn="1"/>
        </p:nvGrpSpPr>
        <p:grpSpPr>
          <a:xfrm>
            <a:off x="5004048" y="1412776"/>
            <a:ext cx="551657" cy="360040"/>
            <a:chOff x="4917173" y="1628220"/>
            <a:chExt cx="551657" cy="360040"/>
          </a:xfrm>
        </p:grpSpPr>
        <p:sp>
          <p:nvSpPr>
            <p:cNvPr id="7" name="Flowchart: Merge 6">
              <a:hlinkClick r:id="" action="ppaction://hlinkshowjump?jump=nextslide" highlightClick="1"/>
            </p:cNvPr>
            <p:cNvSpPr/>
            <p:nvPr userDrawn="1"/>
          </p:nvSpPr>
          <p:spPr bwMode="auto">
            <a:xfrm rot="16200000">
              <a:off x="4888312" y="1657081"/>
              <a:ext cx="288611" cy="230889"/>
            </a:xfrm>
            <a:prstGeom prst="flowChartMerge">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dirty="0">
                <a:ln>
                  <a:noFill/>
                </a:ln>
                <a:solidFill>
                  <a:schemeClr val="tx1"/>
                </a:solidFill>
                <a:effectLst/>
                <a:latin typeface="Arial" charset="0"/>
              </a:endParaRPr>
            </a:p>
          </p:txBody>
        </p:sp>
        <p:sp>
          <p:nvSpPr>
            <p:cNvPr id="8" name="TextBox 7"/>
            <p:cNvSpPr txBox="1"/>
            <p:nvPr userDrawn="1"/>
          </p:nvSpPr>
          <p:spPr>
            <a:xfrm>
              <a:off x="4974784" y="1772816"/>
              <a:ext cx="494046"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NEXT</a:t>
              </a:r>
              <a:endParaRPr lang="en-MY" sz="800" b="1" dirty="0">
                <a:solidFill>
                  <a:schemeClr val="tx1">
                    <a:lumMod val="65000"/>
                    <a:lumOff val="35000"/>
                  </a:schemeClr>
                </a:solidFill>
                <a:latin typeface="Gill Sans" pitchFamily="34" charset="0"/>
              </a:endParaRPr>
            </a:p>
          </p:txBody>
        </p:sp>
      </p:grpSp>
      <p:grpSp>
        <p:nvGrpSpPr>
          <p:cNvPr id="9" name="Group 8"/>
          <p:cNvGrpSpPr/>
          <p:nvPr userDrawn="1"/>
        </p:nvGrpSpPr>
        <p:grpSpPr>
          <a:xfrm>
            <a:off x="4322841" y="1371600"/>
            <a:ext cx="609600" cy="401216"/>
            <a:chOff x="4106415" y="1628222"/>
            <a:chExt cx="609600" cy="360038"/>
          </a:xfrm>
        </p:grpSpPr>
        <p:sp>
          <p:nvSpPr>
            <p:cNvPr id="10" name="Flowchart: Merge 9">
              <a:hlinkClick r:id="" action="ppaction://hlinkshowjump?jump=previousslide" highlightClick="1"/>
            </p:cNvPr>
            <p:cNvSpPr/>
            <p:nvPr userDrawn="1"/>
          </p:nvSpPr>
          <p:spPr bwMode="auto">
            <a:xfrm rot="5400000">
              <a:off x="4456266" y="1657082"/>
              <a:ext cx="288610" cy="230889"/>
            </a:xfrm>
            <a:prstGeom prst="flowChartMerge">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11" name="TextBox 10"/>
            <p:cNvSpPr txBox="1"/>
            <p:nvPr userDrawn="1"/>
          </p:nvSpPr>
          <p:spPr>
            <a:xfrm>
              <a:off x="4106415" y="1772816"/>
              <a:ext cx="489238"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BACK</a:t>
              </a:r>
              <a:endParaRPr lang="en-MY" sz="800" b="1" dirty="0">
                <a:solidFill>
                  <a:schemeClr val="tx1">
                    <a:lumMod val="65000"/>
                    <a:lumOff val="35000"/>
                  </a:schemeClr>
                </a:solidFill>
                <a:latin typeface="Gill Sans" pitchFamily="34" charset="0"/>
              </a:endParaRPr>
            </a:p>
          </p:txBody>
        </p:sp>
      </p:grpSp>
      <p:sp>
        <p:nvSpPr>
          <p:cNvPr id="12" name="TextBox 11"/>
          <p:cNvSpPr txBox="1"/>
          <p:nvPr userDrawn="1"/>
        </p:nvSpPr>
        <p:spPr>
          <a:xfrm>
            <a:off x="611560" y="1124744"/>
            <a:ext cx="1283365" cy="369332"/>
          </a:xfrm>
          <a:prstGeom prst="rect">
            <a:avLst/>
          </a:prstGeom>
          <a:noFill/>
        </p:spPr>
        <p:txBody>
          <a:bodyPr wrap="none" rtlCol="0">
            <a:spAutoFit/>
          </a:bodyPr>
          <a:lstStyle/>
          <a:p>
            <a:r>
              <a:rPr lang="en-US" dirty="0"/>
              <a:t>BUTTONS</a:t>
            </a:r>
            <a:endParaRPr lang="en-MY" dirty="0"/>
          </a:p>
        </p:txBody>
      </p:sp>
      <p:grpSp>
        <p:nvGrpSpPr>
          <p:cNvPr id="13" name="Group 21"/>
          <p:cNvGrpSpPr/>
          <p:nvPr userDrawn="1"/>
        </p:nvGrpSpPr>
        <p:grpSpPr>
          <a:xfrm>
            <a:off x="4874459" y="3356992"/>
            <a:ext cx="529312" cy="544270"/>
            <a:chOff x="5842888" y="2708920"/>
            <a:chExt cx="529312" cy="544270"/>
          </a:xfrm>
        </p:grpSpPr>
        <p:sp>
          <p:nvSpPr>
            <p:cNvPr id="23" name="Rectangle 22"/>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4" name="Action Button: Movie 23">
              <a:hlinkClick r:id="" action="ppaction://noaction" highlightClick="1"/>
            </p:cNvPr>
            <p:cNvSpPr/>
            <p:nvPr userDrawn="1"/>
          </p:nvSpPr>
          <p:spPr bwMode="auto">
            <a:xfrm>
              <a:off x="5945544" y="2911170"/>
              <a:ext cx="324000" cy="324000"/>
            </a:xfrm>
            <a:prstGeom prst="actionButtonMovi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5" name="TextBox 24"/>
            <p:cNvSpPr txBox="1"/>
            <p:nvPr userDrawn="1"/>
          </p:nvSpPr>
          <p:spPr>
            <a:xfrm>
              <a:off x="5842888" y="2708920"/>
              <a:ext cx="529312"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VIDEO</a:t>
              </a:r>
              <a:endParaRPr lang="en-MY" sz="800" b="1" dirty="0">
                <a:solidFill>
                  <a:schemeClr val="tx1">
                    <a:lumMod val="65000"/>
                    <a:lumOff val="35000"/>
                  </a:schemeClr>
                </a:solidFill>
                <a:latin typeface="Gill Sans" pitchFamily="34" charset="0"/>
              </a:endParaRPr>
            </a:p>
          </p:txBody>
        </p:sp>
      </p:grpSp>
      <p:grpSp>
        <p:nvGrpSpPr>
          <p:cNvPr id="14" name="Group 25"/>
          <p:cNvGrpSpPr/>
          <p:nvPr userDrawn="1"/>
        </p:nvGrpSpPr>
        <p:grpSpPr>
          <a:xfrm>
            <a:off x="5319243" y="3356992"/>
            <a:ext cx="516488" cy="544270"/>
            <a:chOff x="5849300" y="2708920"/>
            <a:chExt cx="516488" cy="544270"/>
          </a:xfrm>
        </p:grpSpPr>
        <p:sp>
          <p:nvSpPr>
            <p:cNvPr id="27" name="Rectangle 26"/>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8" name="Action Button: Home 27">
              <a:hlinkClick r:id="" action="ppaction://noaction" highlightClick="1"/>
            </p:cNvPr>
            <p:cNvSpPr/>
            <p:nvPr userDrawn="1"/>
          </p:nvSpPr>
          <p:spPr bwMode="auto">
            <a:xfrm>
              <a:off x="5945544" y="2911170"/>
              <a:ext cx="324000" cy="324000"/>
            </a:xfrm>
            <a:prstGeom prst="actionButtonHom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9" name="TextBox 28"/>
            <p:cNvSpPr txBox="1"/>
            <p:nvPr userDrawn="1"/>
          </p:nvSpPr>
          <p:spPr>
            <a:xfrm>
              <a:off x="5849300" y="2708920"/>
              <a:ext cx="516488"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HOME</a:t>
              </a:r>
              <a:endParaRPr lang="en-MY" sz="800" b="1" dirty="0">
                <a:solidFill>
                  <a:schemeClr val="tx1">
                    <a:lumMod val="65000"/>
                    <a:lumOff val="35000"/>
                  </a:schemeClr>
                </a:solidFill>
                <a:latin typeface="Gill Sans" pitchFamily="34" charset="0"/>
              </a:endParaRPr>
            </a:p>
          </p:txBody>
        </p:sp>
      </p:grpSp>
      <p:grpSp>
        <p:nvGrpSpPr>
          <p:cNvPr id="15" name="Group 29"/>
          <p:cNvGrpSpPr/>
          <p:nvPr userDrawn="1"/>
        </p:nvGrpSpPr>
        <p:grpSpPr>
          <a:xfrm>
            <a:off x="5751203" y="3356992"/>
            <a:ext cx="457177" cy="544270"/>
            <a:chOff x="5878956" y="2708920"/>
            <a:chExt cx="457177" cy="544270"/>
          </a:xfrm>
        </p:grpSpPr>
        <p:sp>
          <p:nvSpPr>
            <p:cNvPr id="31" name="Rectangle 30"/>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2" name="Action Button: Information 31">
              <a:hlinkClick r:id="" action="ppaction://noaction" highlightClick="1"/>
            </p:cNvPr>
            <p:cNvSpPr/>
            <p:nvPr userDrawn="1"/>
          </p:nvSpPr>
          <p:spPr bwMode="auto">
            <a:xfrm>
              <a:off x="5945544" y="2911170"/>
              <a:ext cx="324000" cy="324000"/>
            </a:xfrm>
            <a:prstGeom prst="actionButtonInformation">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3" name="TextBox 32"/>
            <p:cNvSpPr txBox="1"/>
            <p:nvPr userDrawn="1"/>
          </p:nvSpPr>
          <p:spPr>
            <a:xfrm>
              <a:off x="5878956" y="2708920"/>
              <a:ext cx="457177"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INFO</a:t>
              </a:r>
              <a:endParaRPr lang="en-MY" sz="800" b="1" dirty="0">
                <a:solidFill>
                  <a:schemeClr val="tx1">
                    <a:lumMod val="65000"/>
                    <a:lumOff val="35000"/>
                  </a:schemeClr>
                </a:solidFill>
                <a:latin typeface="Gill Sans" pitchFamily="34" charset="0"/>
              </a:endParaRPr>
            </a:p>
          </p:txBody>
        </p:sp>
      </p:grpSp>
      <p:grpSp>
        <p:nvGrpSpPr>
          <p:cNvPr id="16" name="Group 33"/>
          <p:cNvGrpSpPr/>
          <p:nvPr userDrawn="1"/>
        </p:nvGrpSpPr>
        <p:grpSpPr>
          <a:xfrm>
            <a:off x="6181951" y="3356992"/>
            <a:ext cx="434735" cy="544270"/>
            <a:chOff x="5890177" y="2708920"/>
            <a:chExt cx="434735" cy="544270"/>
          </a:xfrm>
        </p:grpSpPr>
        <p:sp>
          <p:nvSpPr>
            <p:cNvPr id="35" name="Rectangle 34"/>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6" name="Action Button: Document 35">
              <a:hlinkClick r:id="" action="ppaction://noaction" highlightClick="1"/>
            </p:cNvPr>
            <p:cNvSpPr/>
            <p:nvPr userDrawn="1"/>
          </p:nvSpPr>
          <p:spPr bwMode="auto">
            <a:xfrm>
              <a:off x="5945544" y="2911170"/>
              <a:ext cx="324000" cy="324000"/>
            </a:xfrm>
            <a:prstGeom prst="actionButtonDocumen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7" name="TextBox 36"/>
            <p:cNvSpPr txBox="1"/>
            <p:nvPr userDrawn="1"/>
          </p:nvSpPr>
          <p:spPr>
            <a:xfrm>
              <a:off x="5890177" y="2708920"/>
              <a:ext cx="434735"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DOC</a:t>
              </a:r>
              <a:endParaRPr lang="en-MY" sz="800" b="1" dirty="0">
                <a:solidFill>
                  <a:schemeClr val="tx1">
                    <a:lumMod val="65000"/>
                    <a:lumOff val="35000"/>
                  </a:schemeClr>
                </a:solidFill>
                <a:latin typeface="Gill Sans" pitchFamily="34" charset="0"/>
              </a:endParaRPr>
            </a:p>
          </p:txBody>
        </p:sp>
      </p:gr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Rectangle 2"/>
          <p:cNvSpPr/>
          <p:nvPr userDrawn="1"/>
        </p:nvSpPr>
        <p:spPr bwMode="auto">
          <a:xfrm>
            <a:off x="8207396" y="817200"/>
            <a:ext cx="899592"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Rectangle 3">
            <a:hlinkClick r:id="rId2" action="ppaction://hlinksldjump" highlightClick="1"/>
          </p:cNvPr>
          <p:cNvSpPr/>
          <p:nvPr userDrawn="1"/>
        </p:nvSpPr>
        <p:spPr bwMode="auto">
          <a:xfrm>
            <a:off x="8224494" y="817200"/>
            <a:ext cx="865395" cy="306288"/>
          </a:xfrm>
          <a:prstGeom prst="rect">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b="1" dirty="0">
                <a:solidFill>
                  <a:schemeClr val="tx1"/>
                </a:solidFill>
                <a:latin typeface="Gill Sans" pitchFamily="34" charset="0"/>
              </a:rPr>
              <a:t>TOPIC</a:t>
            </a:r>
            <a:endParaRPr kumimoji="0" lang="en-MY" sz="10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214388934"/>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lvl1pPr>
              <a:defRPr/>
            </a:lvl1pPr>
          </a:lstStyle>
          <a:p>
            <a:r>
              <a:rPr lang="en-US" dirty="0"/>
              <a:t>Click to edit Master title style</a:t>
            </a:r>
            <a:endParaRPr lang="en-MY" dirty="0"/>
          </a:p>
        </p:txBody>
      </p:sp>
      <p:sp>
        <p:nvSpPr>
          <p:cNvPr id="3" name="Content Placeholder 2"/>
          <p:cNvSpPr>
            <a:spLocks noGrp="1"/>
          </p:cNvSpPr>
          <p:nvPr>
            <p:ph idx="1"/>
          </p:nvPr>
        </p:nvSpPr>
        <p:spPr>
          <a:xfrm>
            <a:off x="251520" y="1196752"/>
            <a:ext cx="8640960" cy="5040560"/>
          </a:xfrm>
        </p:spPr>
        <p:txBody>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196752"/>
            <a:ext cx="8640000" cy="432000"/>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p>
            <a:r>
              <a:rPr lang="en-US"/>
              <a:t>Click to edit Master title style</a:t>
            </a:r>
            <a:endParaRPr lang="en-MY"/>
          </a:p>
        </p:txBody>
      </p:sp>
      <p:sp>
        <p:nvSpPr>
          <p:cNvPr id="3" name="Content Placeholder 2"/>
          <p:cNvSpPr>
            <a:spLocks noGrp="1"/>
          </p:cNvSpPr>
          <p:nvPr>
            <p:ph sz="half" idx="1"/>
          </p:nvPr>
        </p:nvSpPr>
        <p:spPr>
          <a:xfrm>
            <a:off x="457200" y="1981200"/>
            <a:ext cx="4038600" cy="3886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981200"/>
            <a:ext cx="4038600" cy="3886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512" y="836712"/>
            <a:ext cx="8784976" cy="360040"/>
          </a:xfrm>
          <a:prstGeom prst="rect">
            <a:avLst/>
          </a:prstGeom>
        </p:spPr>
        <p:txBody>
          <a:bodyPr/>
          <a:lstStyle>
            <a:lvl1pPr>
              <a:defRPr>
                <a:solidFill>
                  <a:srgbClr val="F96307"/>
                </a:solidFill>
              </a:defRPr>
            </a:lvl1pPr>
          </a:lstStyle>
          <a:p>
            <a:endParaRPr lang="en-MY"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p>
            <a:r>
              <a:rPr lang="en-US" dirty="0"/>
              <a:t>Click to edit Master title style</a:t>
            </a:r>
            <a:endParaRPr lang="en-MY" dirty="0"/>
          </a:p>
        </p:txBody>
      </p:sp>
      <p:graphicFrame>
        <p:nvGraphicFramePr>
          <p:cNvPr id="3" name="Chart 2"/>
          <p:cNvGraphicFramePr/>
          <p:nvPr userDrawn="1"/>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sp>
        <p:nvSpPr>
          <p:cNvPr id="15" name="Rectangle 14"/>
          <p:cNvSpPr/>
          <p:nvPr/>
        </p:nvSpPr>
        <p:spPr bwMode="auto">
          <a:xfrm>
            <a:off x="0" y="55984"/>
            <a:ext cx="9144000" cy="636712"/>
          </a:xfrm>
          <a:prstGeom prst="rect">
            <a:avLst/>
          </a:prstGeom>
          <a:solidFill>
            <a:schemeClr val="accent6"/>
          </a:solidFill>
          <a:ln>
            <a:noFill/>
            <a:headEnd type="none" w="med" len="med"/>
            <a:tailEnd type="none" w="med" len="med"/>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rtl="0" fontAlgn="base">
              <a:spcBef>
                <a:spcPct val="0"/>
              </a:spcBef>
              <a:spcAft>
                <a:spcPct val="0"/>
              </a:spcAft>
            </a:pPr>
            <a:endParaRPr lang="en-US" sz="1800" b="1" kern="1200" spc="0" dirty="0">
              <a:solidFill>
                <a:schemeClr val="tx1"/>
              </a:solidFill>
              <a:effectLst/>
              <a:latin typeface="Times New Roman" panose="02020603050405020304" pitchFamily="18" charset="0"/>
              <a:ea typeface="+mn-ea"/>
              <a:cs typeface="Times New Roman" panose="02020603050405020304" pitchFamily="18" charset="0"/>
            </a:endParaRPr>
          </a:p>
          <a:p>
            <a:pPr algn="ctr" rtl="0" fontAlgn="base">
              <a:spcBef>
                <a:spcPct val="0"/>
              </a:spcBef>
              <a:spcAft>
                <a:spcPct val="0"/>
              </a:spcAft>
            </a:pPr>
            <a:r>
              <a:rPr lang="en-US" sz="1800" b="1" kern="1200" dirty="0">
                <a:solidFill>
                  <a:schemeClr val="tx1"/>
                </a:solidFill>
                <a:effectLst/>
                <a:latin typeface="+mn-lt"/>
                <a:ea typeface="+mn-ea"/>
                <a:cs typeface="Times New Roman" panose="02020603050405020304" pitchFamily="18" charset="0"/>
              </a:rPr>
              <a:t> </a:t>
            </a:r>
            <a:endParaRPr lang="en-US" sz="1800" b="1" kern="1200" spc="0" dirty="0">
              <a:solidFill>
                <a:schemeClr val="tx1"/>
              </a:solidFill>
              <a:effectLst/>
              <a:latin typeface="+mn-lt"/>
              <a:ea typeface="+mn-ea"/>
              <a:cs typeface="Times New Roman" panose="02020603050405020304" pitchFamily="18" charset="0"/>
            </a:endParaRPr>
          </a:p>
        </p:txBody>
      </p:sp>
      <p:sp>
        <p:nvSpPr>
          <p:cNvPr id="1028" name="Rectangle 4"/>
          <p:cNvSpPr>
            <a:spLocks noGrp="1" noChangeArrowheads="1"/>
          </p:cNvSpPr>
          <p:nvPr>
            <p:ph type="body" idx="1"/>
          </p:nvPr>
        </p:nvSpPr>
        <p:spPr bwMode="auto">
          <a:xfrm>
            <a:off x="323528" y="1052736"/>
            <a:ext cx="8568952"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58" r:id="rId13"/>
    <p:sldLayoutId id="2147483959" r:id="rId14"/>
  </p:sldLayoutIdLst>
  <p:transition spd="slow"/>
  <p:hf sldNum="0" hdr="0" ftr="0" dt="0"/>
  <p:txStyles>
    <p:titleStyle>
      <a:lvl1pPr marL="0" indent="0" algn="l" defTabSz="720000" rtl="0" eaLnBrk="1" fontAlgn="base" hangingPunct="1">
        <a:lnSpc>
          <a:spcPts val="1800"/>
        </a:lnSpc>
        <a:spcBef>
          <a:spcPts val="0"/>
        </a:spcBef>
        <a:spcAft>
          <a:spcPts val="0"/>
        </a:spcAft>
        <a:tabLst>
          <a:tab pos="0" algn="l"/>
        </a:tabLst>
        <a:defRPr sz="1700" b="1">
          <a:solidFill>
            <a:srgbClr val="FFFF00"/>
          </a:solidFill>
          <a:effectLst/>
          <a:latin typeface="+mj-lt"/>
          <a:ea typeface="+mj-ea"/>
          <a:cs typeface="Calibri" pitchFamily="34" charset="0"/>
        </a:defRPr>
      </a:lvl1pPr>
      <a:lvl2pPr algn="l" rtl="0" eaLnBrk="1" fontAlgn="base" hangingPunct="1">
        <a:spcBef>
          <a:spcPct val="0"/>
        </a:spcBef>
        <a:spcAft>
          <a:spcPct val="0"/>
        </a:spcAft>
        <a:defRPr sz="2000" b="1">
          <a:solidFill>
            <a:srgbClr val="FFC800"/>
          </a:solidFill>
          <a:latin typeface="Trebuchet MS" pitchFamily="34" charset="0"/>
        </a:defRPr>
      </a:lvl2pPr>
      <a:lvl3pPr algn="l" rtl="0" eaLnBrk="1" fontAlgn="base" hangingPunct="1">
        <a:spcBef>
          <a:spcPct val="0"/>
        </a:spcBef>
        <a:spcAft>
          <a:spcPct val="0"/>
        </a:spcAft>
        <a:defRPr sz="2000" b="1">
          <a:solidFill>
            <a:srgbClr val="FFC800"/>
          </a:solidFill>
          <a:latin typeface="Trebuchet MS" pitchFamily="34" charset="0"/>
        </a:defRPr>
      </a:lvl3pPr>
      <a:lvl4pPr algn="l" rtl="0" eaLnBrk="1" fontAlgn="base" hangingPunct="1">
        <a:spcBef>
          <a:spcPct val="0"/>
        </a:spcBef>
        <a:spcAft>
          <a:spcPct val="0"/>
        </a:spcAft>
        <a:defRPr sz="2000" b="1">
          <a:solidFill>
            <a:srgbClr val="FFC800"/>
          </a:solidFill>
          <a:latin typeface="Trebuchet MS" pitchFamily="34" charset="0"/>
        </a:defRPr>
      </a:lvl4pPr>
      <a:lvl5pPr algn="l" rtl="0" eaLnBrk="1" fontAlgn="base" hangingPunct="1">
        <a:spcBef>
          <a:spcPct val="0"/>
        </a:spcBef>
        <a:spcAft>
          <a:spcPct val="0"/>
        </a:spcAft>
        <a:defRPr sz="2000" b="1">
          <a:solidFill>
            <a:srgbClr val="FFC800"/>
          </a:solidFill>
          <a:latin typeface="Trebuchet MS" pitchFamily="34" charset="0"/>
        </a:defRPr>
      </a:lvl5pPr>
      <a:lvl6pPr marL="457200" algn="l" rtl="0" eaLnBrk="1" fontAlgn="base" hangingPunct="1">
        <a:spcBef>
          <a:spcPct val="0"/>
        </a:spcBef>
        <a:spcAft>
          <a:spcPct val="0"/>
        </a:spcAft>
        <a:defRPr sz="2000" b="1">
          <a:solidFill>
            <a:srgbClr val="FFC800"/>
          </a:solidFill>
          <a:latin typeface="Trebuchet MS" pitchFamily="34" charset="0"/>
        </a:defRPr>
      </a:lvl6pPr>
      <a:lvl7pPr marL="914400" algn="l" rtl="0" eaLnBrk="1" fontAlgn="base" hangingPunct="1">
        <a:spcBef>
          <a:spcPct val="0"/>
        </a:spcBef>
        <a:spcAft>
          <a:spcPct val="0"/>
        </a:spcAft>
        <a:defRPr sz="2000" b="1">
          <a:solidFill>
            <a:srgbClr val="FFC800"/>
          </a:solidFill>
          <a:latin typeface="Trebuchet MS" pitchFamily="34" charset="0"/>
        </a:defRPr>
      </a:lvl7pPr>
      <a:lvl8pPr marL="1371600" algn="l" rtl="0" eaLnBrk="1" fontAlgn="base" hangingPunct="1">
        <a:spcBef>
          <a:spcPct val="0"/>
        </a:spcBef>
        <a:spcAft>
          <a:spcPct val="0"/>
        </a:spcAft>
        <a:defRPr sz="2000" b="1">
          <a:solidFill>
            <a:srgbClr val="FFC800"/>
          </a:solidFill>
          <a:latin typeface="Trebuchet MS" pitchFamily="34" charset="0"/>
        </a:defRPr>
      </a:lvl8pPr>
      <a:lvl9pPr marL="1828800" algn="l" rtl="0" eaLnBrk="1" fontAlgn="base" hangingPunct="1">
        <a:spcBef>
          <a:spcPct val="0"/>
        </a:spcBef>
        <a:spcAft>
          <a:spcPct val="0"/>
        </a:spcAft>
        <a:defRPr sz="2000" b="1">
          <a:solidFill>
            <a:srgbClr val="FFC800"/>
          </a:solidFill>
          <a:latin typeface="Trebuchet MS" pitchFamily="34" charset="0"/>
        </a:defRPr>
      </a:lvl9pPr>
    </p:titleStyle>
    <p:bodyStyle>
      <a:lvl1pPr marL="342900" indent="-3429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2pPr>
      <a:lvl3pPr marL="11430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3pPr>
      <a:lvl4pPr marL="16002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4pPr>
      <a:lvl5pPr marL="20574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TYnaFBjiwRM" TargetMode="External"/><Relationship Id="rId2" Type="http://schemas.openxmlformats.org/officeDocument/2006/relationships/hyperlink" Target="http://www.clarity-media.co.uk/binary-puzzles.php"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www.clarity-media.co.uk/online-puzzles/sample-noughts-and-crosses-puzzle.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jasthi/BinaryAp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C8A603F-BA2C-47E4-BF98-3FC19D0352BB}"/>
              </a:ext>
            </a:extLst>
          </p:cNvPr>
          <p:cNvSpPr>
            <a:spLocks noGrp="1" noChangeArrowheads="1"/>
          </p:cNvSpPr>
          <p:nvPr>
            <p:ph type="ctrTitle"/>
          </p:nvPr>
        </p:nvSpPr>
        <p:spPr/>
        <p:txBody>
          <a:bodyPr/>
          <a:lstStyle/>
          <a:p>
            <a:r>
              <a:rPr lang="en-US" altLang="en-US" dirty="0">
                <a:solidFill>
                  <a:schemeClr val="tx1"/>
                </a:solidFill>
              </a:rPr>
              <a:t>ICS370: Software Design Models</a:t>
            </a:r>
            <a:br>
              <a:rPr lang="en-US" altLang="en-US" dirty="0">
                <a:solidFill>
                  <a:schemeClr val="tx1"/>
                </a:solidFill>
              </a:rPr>
            </a:br>
            <a:br>
              <a:rPr lang="en-US" altLang="en-US" dirty="0">
                <a:solidFill>
                  <a:schemeClr val="tx1"/>
                </a:solidFill>
              </a:rPr>
            </a:br>
            <a:r>
              <a:rPr lang="en-US" altLang="en-US" dirty="0">
                <a:solidFill>
                  <a:schemeClr val="tx1"/>
                </a:solidFill>
              </a:rPr>
              <a:t>Project: Binary Puzzles (aka </a:t>
            </a:r>
            <a:r>
              <a:rPr lang="en-US" dirty="0" err="1">
                <a:solidFill>
                  <a:schemeClr val="tx1"/>
                </a:solidFill>
              </a:rPr>
              <a:t>Noughts</a:t>
            </a:r>
            <a:r>
              <a:rPr lang="en-US" dirty="0">
                <a:solidFill>
                  <a:schemeClr val="tx1"/>
                </a:solidFill>
              </a:rPr>
              <a:t> and Crosses)</a:t>
            </a:r>
            <a:endParaRPr lang="en-US" altLang="en-US" dirty="0">
              <a:solidFill>
                <a:schemeClr val="tx1"/>
              </a:solidFill>
            </a:endParaRPr>
          </a:p>
        </p:txBody>
      </p:sp>
      <p:sp>
        <p:nvSpPr>
          <p:cNvPr id="30723" name="Rectangle 3">
            <a:extLst>
              <a:ext uri="{FF2B5EF4-FFF2-40B4-BE49-F238E27FC236}">
                <a16:creationId xmlns:a16="http://schemas.microsoft.com/office/drawing/2014/main" id="{9EDBB5C7-8CB7-462C-9F05-2F3D500E4E11}"/>
              </a:ext>
            </a:extLst>
          </p:cNvPr>
          <p:cNvSpPr>
            <a:spLocks noGrp="1" noChangeArrowheads="1"/>
          </p:cNvSpPr>
          <p:nvPr>
            <p:ph type="subTitle" idx="1"/>
          </p:nvPr>
        </p:nvSpPr>
        <p:spPr/>
        <p:txBody>
          <a:bodyPr/>
          <a:lstStyle/>
          <a:p>
            <a:pPr eaLnBrk="1" hangingPunct="1"/>
            <a:r>
              <a:rPr lang="en-US" altLang="en-US" dirty="0"/>
              <a:t>Siva Jasthi</a:t>
            </a:r>
          </a:p>
          <a:p>
            <a:pPr eaLnBrk="1" hangingPunct="1"/>
            <a:r>
              <a:rPr lang="en-US" altLang="en-US" dirty="0"/>
              <a:t>Summer 2021</a:t>
            </a:r>
          </a:p>
        </p:txBody>
      </p:sp>
    </p:spTree>
    <p:extLst>
      <p:ext uri="{BB962C8B-B14F-4D97-AF65-F5344CB8AC3E}">
        <p14:creationId xmlns:p14="http://schemas.microsoft.com/office/powerpoint/2010/main" val="291585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7904AD-940F-4E23-8A6B-6DC23E4FAE78}"/>
              </a:ext>
            </a:extLst>
          </p:cNvPr>
          <p:cNvSpPr/>
          <p:nvPr/>
        </p:nvSpPr>
        <p:spPr>
          <a:xfrm>
            <a:off x="233039" y="838200"/>
            <a:ext cx="6172200" cy="2585323"/>
          </a:xfrm>
          <a:prstGeom prst="rect">
            <a:avLst/>
          </a:prstGeom>
        </p:spPr>
        <p:txBody>
          <a:bodyPr wrap="square">
            <a:spAutoFit/>
          </a:bodyPr>
          <a:lstStyle/>
          <a:p>
            <a:r>
              <a:rPr lang="en-US" dirty="0"/>
              <a:t>Binary Puzzles (aka </a:t>
            </a:r>
            <a:r>
              <a:rPr lang="en-US" dirty="0" err="1"/>
              <a:t>Noughts</a:t>
            </a:r>
            <a:r>
              <a:rPr lang="en-US" dirty="0"/>
              <a:t> and Crosses)</a:t>
            </a:r>
          </a:p>
          <a:p>
            <a:endParaRPr lang="en-US" dirty="0"/>
          </a:p>
          <a:p>
            <a:r>
              <a:rPr lang="en-US" dirty="0">
                <a:hlinkClick r:id="rId2"/>
              </a:rPr>
              <a:t>http://www.clarity-media.co.uk/binary-puzzles.php</a:t>
            </a:r>
            <a:endParaRPr lang="en-US" dirty="0"/>
          </a:p>
          <a:p>
            <a:endParaRPr lang="en-US" dirty="0"/>
          </a:p>
          <a:p>
            <a:endParaRPr lang="en-US" dirty="0"/>
          </a:p>
          <a:p>
            <a:r>
              <a:rPr lang="en-US" dirty="0"/>
              <a:t>Watch this video</a:t>
            </a:r>
          </a:p>
          <a:p>
            <a:endParaRPr lang="en-US" dirty="0"/>
          </a:p>
          <a:p>
            <a:r>
              <a:rPr lang="en-US" dirty="0">
                <a:hlinkClick r:id="rId3"/>
              </a:rPr>
              <a:t>https://www.youtube.com/watch?v=TYnaFBjiwRM</a:t>
            </a:r>
            <a:endParaRPr lang="en-US" dirty="0"/>
          </a:p>
          <a:p>
            <a:r>
              <a:rPr lang="en-US" dirty="0"/>
              <a:t>  </a:t>
            </a:r>
          </a:p>
        </p:txBody>
      </p:sp>
      <p:sp>
        <p:nvSpPr>
          <p:cNvPr id="3" name="TextBox 2">
            <a:extLst>
              <a:ext uri="{FF2B5EF4-FFF2-40B4-BE49-F238E27FC236}">
                <a16:creationId xmlns:a16="http://schemas.microsoft.com/office/drawing/2014/main" id="{96F69E77-5D4C-4D66-ADAD-D1EF45AFA522}"/>
              </a:ext>
            </a:extLst>
          </p:cNvPr>
          <p:cNvSpPr txBox="1"/>
          <p:nvPr/>
        </p:nvSpPr>
        <p:spPr>
          <a:xfrm>
            <a:off x="228600" y="304800"/>
            <a:ext cx="1774845" cy="369332"/>
          </a:xfrm>
          <a:prstGeom prst="rect">
            <a:avLst/>
          </a:prstGeom>
          <a:noFill/>
        </p:spPr>
        <p:txBody>
          <a:bodyPr wrap="none" rtlCol="0">
            <a:spAutoFit/>
          </a:bodyPr>
          <a:lstStyle/>
          <a:p>
            <a:r>
              <a:rPr lang="en-US" dirty="0"/>
              <a:t>Binary Puzzles </a:t>
            </a:r>
          </a:p>
        </p:txBody>
      </p:sp>
    </p:spTree>
    <p:extLst>
      <p:ext uri="{BB962C8B-B14F-4D97-AF65-F5344CB8AC3E}">
        <p14:creationId xmlns:p14="http://schemas.microsoft.com/office/powerpoint/2010/main" val="10953933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21DE72-8314-4FF8-86BB-193AC38FF6B9}"/>
              </a:ext>
            </a:extLst>
          </p:cNvPr>
          <p:cNvSpPr txBox="1"/>
          <p:nvPr/>
        </p:nvSpPr>
        <p:spPr>
          <a:xfrm>
            <a:off x="152400" y="191869"/>
            <a:ext cx="3518912" cy="646331"/>
          </a:xfrm>
          <a:prstGeom prst="rect">
            <a:avLst/>
          </a:prstGeom>
          <a:noFill/>
        </p:spPr>
        <p:txBody>
          <a:bodyPr wrap="none" rtlCol="0">
            <a:spAutoFit/>
          </a:bodyPr>
          <a:lstStyle/>
          <a:p>
            <a:r>
              <a:rPr lang="en-US" dirty="0"/>
              <a:t>Why is it called a Binary Puzzle?</a:t>
            </a:r>
          </a:p>
          <a:p>
            <a:endParaRPr lang="en-US" dirty="0"/>
          </a:p>
        </p:txBody>
      </p:sp>
      <p:sp>
        <p:nvSpPr>
          <p:cNvPr id="6" name="Rectangle 5">
            <a:extLst>
              <a:ext uri="{FF2B5EF4-FFF2-40B4-BE49-F238E27FC236}">
                <a16:creationId xmlns:a16="http://schemas.microsoft.com/office/drawing/2014/main" id="{6B538A6D-4390-49ED-9720-5699874130E6}"/>
              </a:ext>
            </a:extLst>
          </p:cNvPr>
          <p:cNvSpPr/>
          <p:nvPr/>
        </p:nvSpPr>
        <p:spPr>
          <a:xfrm>
            <a:off x="228600" y="838200"/>
            <a:ext cx="8534400" cy="2585323"/>
          </a:xfrm>
          <a:prstGeom prst="rect">
            <a:avLst/>
          </a:prstGeom>
        </p:spPr>
        <p:txBody>
          <a:bodyPr wrap="square">
            <a:spAutoFit/>
          </a:bodyPr>
          <a:lstStyle/>
          <a:p>
            <a:r>
              <a:rPr lang="en-US" dirty="0">
                <a:solidFill>
                  <a:srgbClr val="000000"/>
                </a:solidFill>
                <a:latin typeface="verdana" panose="020B0604030504040204" pitchFamily="34" charset="0"/>
              </a:rPr>
              <a:t>Binary puzzles are played on a rectangular or square grid.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At the start of the puzzle, there are three possible states in which a cell can be: it can be empty, it can contain a zero, or it can contain a one.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In the completed puzzle, there are only two valid states: either a cell contains a 1 or a 0.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And hence the name of the puzzle: the Binary Puzzle.</a:t>
            </a:r>
            <a:endParaRPr lang="en-US" dirty="0"/>
          </a:p>
        </p:txBody>
      </p:sp>
    </p:spTree>
    <p:extLst>
      <p:ext uri="{BB962C8B-B14F-4D97-AF65-F5344CB8AC3E}">
        <p14:creationId xmlns:p14="http://schemas.microsoft.com/office/powerpoint/2010/main" val="40821362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21DE72-8314-4FF8-86BB-193AC38FF6B9}"/>
              </a:ext>
            </a:extLst>
          </p:cNvPr>
          <p:cNvSpPr txBox="1"/>
          <p:nvPr/>
        </p:nvSpPr>
        <p:spPr>
          <a:xfrm>
            <a:off x="152400" y="191869"/>
            <a:ext cx="2505814" cy="369332"/>
          </a:xfrm>
          <a:prstGeom prst="rect">
            <a:avLst/>
          </a:prstGeom>
          <a:noFill/>
        </p:spPr>
        <p:txBody>
          <a:bodyPr wrap="none" rtlCol="0">
            <a:spAutoFit/>
          </a:bodyPr>
          <a:lstStyle/>
          <a:p>
            <a:r>
              <a:rPr lang="en-US" dirty="0"/>
              <a:t>Binary Puzzles - Rules</a:t>
            </a:r>
          </a:p>
        </p:txBody>
      </p:sp>
      <p:sp>
        <p:nvSpPr>
          <p:cNvPr id="6" name="Rectangle 5">
            <a:extLst>
              <a:ext uri="{FF2B5EF4-FFF2-40B4-BE49-F238E27FC236}">
                <a16:creationId xmlns:a16="http://schemas.microsoft.com/office/drawing/2014/main" id="{6B538A6D-4390-49ED-9720-5699874130E6}"/>
              </a:ext>
            </a:extLst>
          </p:cNvPr>
          <p:cNvSpPr/>
          <p:nvPr/>
        </p:nvSpPr>
        <p:spPr>
          <a:xfrm>
            <a:off x="228600" y="838200"/>
            <a:ext cx="8534400" cy="5386090"/>
          </a:xfrm>
          <a:prstGeom prst="rect">
            <a:avLst/>
          </a:prstGeom>
        </p:spPr>
        <p:txBody>
          <a:bodyPr wrap="square">
            <a:spAutoFit/>
          </a:bodyPr>
          <a:lstStyle/>
          <a:p>
            <a:r>
              <a:rPr lang="en-US" sz="2400" b="1" dirty="0"/>
              <a:t>Basic Rule:</a:t>
            </a:r>
          </a:p>
          <a:p>
            <a:endParaRPr lang="en-US" sz="2000" dirty="0"/>
          </a:p>
          <a:p>
            <a:r>
              <a:rPr lang="en-US" sz="2000" dirty="0"/>
              <a:t>In a completed grid, there are certain rules that must be observed:</a:t>
            </a:r>
          </a:p>
          <a:p>
            <a:endParaRPr lang="en-US" sz="2000" dirty="0"/>
          </a:p>
          <a:p>
            <a:r>
              <a:rPr lang="en-US" sz="2000" b="1" dirty="0"/>
              <a:t>Repetition</a:t>
            </a:r>
            <a:r>
              <a:rPr lang="en-US" sz="2000" dirty="0"/>
              <a:t>: no more than two cells in a row can contain the same number. Thus if there is a '1,1' then the cells either side must be '0'.</a:t>
            </a:r>
            <a:br>
              <a:rPr lang="en-US" sz="2000" dirty="0"/>
            </a:br>
            <a:endParaRPr lang="en-US" sz="2000" dirty="0"/>
          </a:p>
          <a:p>
            <a:r>
              <a:rPr lang="en-US" sz="2000" b="1" dirty="0"/>
              <a:t>Equality</a:t>
            </a:r>
            <a:r>
              <a:rPr lang="en-US" sz="2000" dirty="0"/>
              <a:t>: there must be an equal number of 0's and 1's in each row and column of the puzzle. Therefore there are the same number of 0's and 1's in the finished grid.</a:t>
            </a:r>
          </a:p>
          <a:p>
            <a:endParaRPr lang="en-US" dirty="0"/>
          </a:p>
          <a:p>
            <a:r>
              <a:rPr lang="en-US" sz="2400" b="1" dirty="0"/>
              <a:t>Advanced Rule:</a:t>
            </a:r>
          </a:p>
          <a:p>
            <a:endParaRPr lang="en-US" sz="2000" b="1" dirty="0"/>
          </a:p>
          <a:p>
            <a:r>
              <a:rPr lang="en-US" sz="2000" dirty="0"/>
              <a:t>There is also a popular variant on the basic binary puzzle, in which each row and column must be unique, thus if the row '101010' appeared in a 6 x 6 puzzle then no other row or column could be identical.</a:t>
            </a:r>
            <a:endParaRPr lang="en-US" sz="2000" b="1" dirty="0"/>
          </a:p>
          <a:p>
            <a:endParaRPr lang="en-US" dirty="0"/>
          </a:p>
        </p:txBody>
      </p:sp>
    </p:spTree>
    <p:extLst>
      <p:ext uri="{BB962C8B-B14F-4D97-AF65-F5344CB8AC3E}">
        <p14:creationId xmlns:p14="http://schemas.microsoft.com/office/powerpoint/2010/main" val="34677539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0E542D-FF60-487B-9E6F-7ABB749EFAF1}"/>
              </a:ext>
            </a:extLst>
          </p:cNvPr>
          <p:cNvPicPr>
            <a:picLocks noChangeAspect="1"/>
          </p:cNvPicPr>
          <p:nvPr/>
        </p:nvPicPr>
        <p:blipFill>
          <a:blip r:embed="rId2"/>
          <a:stretch>
            <a:fillRect/>
          </a:stretch>
        </p:blipFill>
        <p:spPr>
          <a:xfrm>
            <a:off x="5919" y="685800"/>
            <a:ext cx="6090082" cy="4561922"/>
          </a:xfrm>
          <a:prstGeom prst="rect">
            <a:avLst/>
          </a:prstGeom>
        </p:spPr>
      </p:pic>
      <p:pic>
        <p:nvPicPr>
          <p:cNvPr id="3" name="Picture 2">
            <a:extLst>
              <a:ext uri="{FF2B5EF4-FFF2-40B4-BE49-F238E27FC236}">
                <a16:creationId xmlns:a16="http://schemas.microsoft.com/office/drawing/2014/main" id="{1653AFD4-2FB2-4889-9326-CBE0A204FC21}"/>
              </a:ext>
            </a:extLst>
          </p:cNvPr>
          <p:cNvPicPr>
            <a:picLocks noChangeAspect="1"/>
          </p:cNvPicPr>
          <p:nvPr/>
        </p:nvPicPr>
        <p:blipFill>
          <a:blip r:embed="rId3"/>
          <a:stretch>
            <a:fillRect/>
          </a:stretch>
        </p:blipFill>
        <p:spPr>
          <a:xfrm>
            <a:off x="7398" y="5215171"/>
            <a:ext cx="6088603" cy="1533425"/>
          </a:xfrm>
          <a:prstGeom prst="rect">
            <a:avLst/>
          </a:prstGeom>
        </p:spPr>
      </p:pic>
      <p:sp>
        <p:nvSpPr>
          <p:cNvPr id="4" name="Rectangle 3">
            <a:extLst>
              <a:ext uri="{FF2B5EF4-FFF2-40B4-BE49-F238E27FC236}">
                <a16:creationId xmlns:a16="http://schemas.microsoft.com/office/drawing/2014/main" id="{1DA29EA7-86F7-4C9A-8E4E-CA269A946230}"/>
              </a:ext>
            </a:extLst>
          </p:cNvPr>
          <p:cNvSpPr/>
          <p:nvPr/>
        </p:nvSpPr>
        <p:spPr>
          <a:xfrm>
            <a:off x="6126333" y="1219200"/>
            <a:ext cx="2789067" cy="1200329"/>
          </a:xfrm>
          <a:prstGeom prst="rect">
            <a:avLst/>
          </a:prstGeom>
        </p:spPr>
        <p:txBody>
          <a:bodyPr wrap="square">
            <a:spAutoFit/>
          </a:bodyPr>
          <a:lstStyle/>
          <a:p>
            <a:r>
              <a:rPr lang="en-US" dirty="0">
                <a:hlinkClick r:id="rId4"/>
              </a:rPr>
              <a:t>http://www.clarity-media.co.uk/online-puzzles/sample-noughts-and-crosses-puzzle.php</a:t>
            </a:r>
            <a:r>
              <a:rPr lang="en-US" dirty="0"/>
              <a:t> </a:t>
            </a:r>
          </a:p>
        </p:txBody>
      </p:sp>
    </p:spTree>
    <p:extLst>
      <p:ext uri="{BB962C8B-B14F-4D97-AF65-F5344CB8AC3E}">
        <p14:creationId xmlns:p14="http://schemas.microsoft.com/office/powerpoint/2010/main" val="280066010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535A95A-73B7-4DCC-BA4B-1CE8E8D65291}"/>
              </a:ext>
            </a:extLst>
          </p:cNvPr>
          <p:cNvSpPr>
            <a:spLocks noGrp="1" noChangeArrowheads="1"/>
          </p:cNvSpPr>
          <p:nvPr>
            <p:ph type="title"/>
          </p:nvPr>
        </p:nvSpPr>
        <p:spPr>
          <a:xfrm>
            <a:off x="228600" y="152400"/>
            <a:ext cx="8229600" cy="1139825"/>
          </a:xfrm>
        </p:spPr>
        <p:txBody>
          <a:bodyPr/>
          <a:lstStyle/>
          <a:p>
            <a:r>
              <a:rPr lang="en-GB" altLang="en-US" dirty="0"/>
              <a:t>Noughts and Crosses: Final Solution</a:t>
            </a:r>
            <a:endParaRPr lang="en-US" altLang="en-US" dirty="0"/>
          </a:p>
        </p:txBody>
      </p:sp>
      <p:pic>
        <p:nvPicPr>
          <p:cNvPr id="3" name="Picture 2">
            <a:extLst>
              <a:ext uri="{FF2B5EF4-FFF2-40B4-BE49-F238E27FC236}">
                <a16:creationId xmlns:a16="http://schemas.microsoft.com/office/drawing/2014/main" id="{6ADDCF92-D67E-4886-9DED-CFF902B91F65}"/>
              </a:ext>
            </a:extLst>
          </p:cNvPr>
          <p:cNvPicPr>
            <a:picLocks noChangeAspect="1"/>
          </p:cNvPicPr>
          <p:nvPr/>
        </p:nvPicPr>
        <p:blipFill>
          <a:blip r:embed="rId3"/>
          <a:stretch>
            <a:fillRect/>
          </a:stretch>
        </p:blipFill>
        <p:spPr>
          <a:xfrm>
            <a:off x="3164419" y="717657"/>
            <a:ext cx="5979581" cy="4495800"/>
          </a:xfrm>
          <a:prstGeom prst="rect">
            <a:avLst/>
          </a:prstGeom>
        </p:spPr>
      </p:pic>
      <p:pic>
        <p:nvPicPr>
          <p:cNvPr id="4" name="Picture 3">
            <a:extLst>
              <a:ext uri="{FF2B5EF4-FFF2-40B4-BE49-F238E27FC236}">
                <a16:creationId xmlns:a16="http://schemas.microsoft.com/office/drawing/2014/main" id="{5DA92303-F068-465E-9BF2-A16A769F1296}"/>
              </a:ext>
            </a:extLst>
          </p:cNvPr>
          <p:cNvPicPr>
            <a:picLocks noChangeAspect="1"/>
          </p:cNvPicPr>
          <p:nvPr/>
        </p:nvPicPr>
        <p:blipFill>
          <a:blip r:embed="rId4"/>
          <a:stretch>
            <a:fillRect/>
          </a:stretch>
        </p:blipFill>
        <p:spPr>
          <a:xfrm>
            <a:off x="3164419" y="5181600"/>
            <a:ext cx="5979581" cy="1479656"/>
          </a:xfrm>
          <a:prstGeom prst="rect">
            <a:avLst/>
          </a:prstGeom>
        </p:spPr>
      </p:pic>
    </p:spTree>
    <p:extLst>
      <p:ext uri="{BB962C8B-B14F-4D97-AF65-F5344CB8AC3E}">
        <p14:creationId xmlns:p14="http://schemas.microsoft.com/office/powerpoint/2010/main" val="10638561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7740650" cy="504825"/>
          </a:xfrm>
          <a:prstGeom prst="rect">
            <a:avLst/>
          </a:prstGeom>
        </p:spPr>
        <p:txBody>
          <a:bodyPr/>
          <a:lstStyle/>
          <a:p>
            <a:r>
              <a:rPr lang="en-US" sz="2000" b="0" dirty="0">
                <a:solidFill>
                  <a:schemeClr val="tx1"/>
                </a:solidFill>
                <a:latin typeface="Times New Roman" panose="02020603050405020304" pitchFamily="18" charset="0"/>
                <a:cs typeface="Times New Roman" panose="02020603050405020304" pitchFamily="18" charset="0"/>
              </a:rPr>
              <a:t>Scope for the “</a:t>
            </a:r>
            <a:r>
              <a:rPr lang="en-US" sz="2000" b="0" dirty="0" err="1">
                <a:solidFill>
                  <a:schemeClr val="tx1"/>
                </a:solidFill>
                <a:latin typeface="Times New Roman" panose="02020603050405020304" pitchFamily="18" charset="0"/>
                <a:cs typeface="Times New Roman" panose="02020603050405020304" pitchFamily="18" charset="0"/>
              </a:rPr>
              <a:t>BinaryApp</a:t>
            </a:r>
            <a:r>
              <a:rPr lang="en-US" sz="2000" b="0" dirty="0">
                <a:solidFill>
                  <a:schemeClr val="tx1"/>
                </a:solidFill>
                <a:latin typeface="Times New Roman" panose="02020603050405020304" pitchFamily="18" charset="0"/>
                <a:cs typeface="Times New Roman" panose="02020603050405020304" pitchFamily="18" charset="0"/>
              </a:rPr>
              <a:t>” – final project</a:t>
            </a:r>
            <a:endParaRPr lang="en-MY" sz="2000" b="0" dirty="0">
              <a:solidFill>
                <a:schemeClr val="tx1"/>
              </a:solidFill>
              <a:latin typeface="+mn-lt"/>
              <a:cs typeface="Times New Roman" panose="02020603050405020304" pitchFamily="18" charset="0"/>
            </a:endParaRPr>
          </a:p>
        </p:txBody>
      </p:sp>
      <p:sp>
        <p:nvSpPr>
          <p:cNvPr id="5" name="TextBox 4"/>
          <p:cNvSpPr txBox="1"/>
          <p:nvPr/>
        </p:nvSpPr>
        <p:spPr>
          <a:xfrm>
            <a:off x="0" y="762000"/>
            <a:ext cx="9144000" cy="4247317"/>
          </a:xfrm>
          <a:prstGeom prst="rect">
            <a:avLst/>
          </a:prstGeom>
          <a:noFill/>
        </p:spPr>
        <p:txBody>
          <a:bodyPr wrap="square" rtlCol="0">
            <a:spAutoFit/>
          </a:bodyPr>
          <a:lstStyle/>
          <a:p>
            <a:r>
              <a:rPr lang="en-US" dirty="0"/>
              <a:t>[1] The grid can be square or rectangular.  </a:t>
            </a:r>
            <a:r>
              <a:rPr lang="en-US" dirty="0">
                <a:solidFill>
                  <a:schemeClr val="dk1"/>
                </a:solidFill>
                <a:latin typeface="+mn-lt"/>
              </a:rPr>
              <a:t>Width and Height can only be a even number </a:t>
            </a:r>
          </a:p>
          <a:p>
            <a:r>
              <a:rPr lang="en-US" dirty="0">
                <a:solidFill>
                  <a:schemeClr val="dk1"/>
                </a:solidFill>
                <a:latin typeface="+mn-lt"/>
              </a:rPr>
              <a:t>	Default size:  8x8</a:t>
            </a:r>
          </a:p>
          <a:p>
            <a:r>
              <a:rPr lang="en-US" dirty="0">
                <a:solidFill>
                  <a:schemeClr val="dk1"/>
                </a:solidFill>
                <a:latin typeface="+mn-lt"/>
              </a:rPr>
              <a:t>	Minimum width or height we support: 4</a:t>
            </a:r>
          </a:p>
          <a:p>
            <a:r>
              <a:rPr lang="en-US" dirty="0">
                <a:solidFill>
                  <a:schemeClr val="dk1"/>
                </a:solidFill>
                <a:latin typeface="+mn-lt"/>
              </a:rPr>
              <a:t>	Maximum width or height we support: 16</a:t>
            </a:r>
          </a:p>
          <a:p>
            <a:endParaRPr lang="en-US" dirty="0">
              <a:solidFill>
                <a:schemeClr val="dk1"/>
              </a:solidFill>
              <a:latin typeface="+mn-lt"/>
            </a:endParaRPr>
          </a:p>
          <a:p>
            <a:r>
              <a:rPr lang="en-US" dirty="0">
                <a:solidFill>
                  <a:schemeClr val="dk1"/>
                </a:solidFill>
                <a:latin typeface="+mn-lt"/>
              </a:rPr>
              <a:t>[2] The placement characters are configurable:</a:t>
            </a:r>
          </a:p>
          <a:p>
            <a:r>
              <a:rPr lang="en-US" dirty="0">
                <a:solidFill>
                  <a:schemeClr val="dk1"/>
                </a:solidFill>
                <a:latin typeface="+mn-lt"/>
              </a:rPr>
              <a:t>	Character Option:  X, O</a:t>
            </a:r>
          </a:p>
          <a:p>
            <a:r>
              <a:rPr lang="en-US" dirty="0">
                <a:solidFill>
                  <a:schemeClr val="dk1"/>
                </a:solidFill>
                <a:latin typeface="+mn-lt"/>
              </a:rPr>
              <a:t>	Number Option: 1,0</a:t>
            </a:r>
          </a:p>
          <a:p>
            <a:r>
              <a:rPr lang="en-US" dirty="0">
                <a:solidFill>
                  <a:schemeClr val="dk1"/>
                </a:solidFill>
                <a:latin typeface="+mn-lt"/>
              </a:rPr>
              <a:t>	String Option:  “Hi”, “Oh”   (Default)</a:t>
            </a:r>
          </a:p>
          <a:p>
            <a:endParaRPr lang="en-US" dirty="0">
              <a:solidFill>
                <a:schemeClr val="dk1"/>
              </a:solidFill>
              <a:latin typeface="+mn-lt"/>
            </a:endParaRPr>
          </a:p>
          <a:p>
            <a:r>
              <a:rPr lang="en-US" dirty="0">
                <a:solidFill>
                  <a:schemeClr val="dk1"/>
                </a:solidFill>
                <a:latin typeface="+mn-lt"/>
              </a:rPr>
              <a:t>[3] How many cells are shown in the final puzzle? This number is also configurable.</a:t>
            </a:r>
          </a:p>
          <a:p>
            <a:r>
              <a:rPr lang="en-US" dirty="0">
                <a:solidFill>
                  <a:schemeClr val="dk1"/>
                </a:solidFill>
                <a:latin typeface="+mn-lt"/>
              </a:rPr>
              <a:t>	Cell Count: 1/4</a:t>
            </a:r>
            <a:r>
              <a:rPr lang="en-US" baseline="30000" dirty="0">
                <a:solidFill>
                  <a:schemeClr val="dk1"/>
                </a:solidFill>
                <a:latin typeface="+mn-lt"/>
              </a:rPr>
              <a:t>th</a:t>
            </a:r>
            <a:r>
              <a:rPr lang="en-US" dirty="0">
                <a:solidFill>
                  <a:schemeClr val="dk1"/>
                </a:solidFill>
                <a:latin typeface="+mn-lt"/>
              </a:rPr>
              <a:t> of the total number of cells  (Default)</a:t>
            </a:r>
          </a:p>
          <a:p>
            <a:r>
              <a:rPr lang="en-US" dirty="0">
                <a:solidFill>
                  <a:schemeClr val="dk1"/>
                </a:solidFill>
                <a:latin typeface="+mn-lt"/>
              </a:rPr>
              <a:t>               User Count: User can input an optional number</a:t>
            </a:r>
          </a:p>
          <a:p>
            <a:r>
              <a:rPr lang="en-US" dirty="0">
                <a:solidFill>
                  <a:schemeClr val="dk1"/>
                </a:solidFill>
                <a:latin typeface="+mn-lt"/>
              </a:rPr>
              <a:t>	</a:t>
            </a:r>
          </a:p>
          <a:p>
            <a:r>
              <a:rPr lang="en-US" dirty="0">
                <a:solidFill>
                  <a:schemeClr val="dk1"/>
                </a:solidFill>
                <a:latin typeface="+mn-lt"/>
              </a:rPr>
              <a:t>[4]  Based on the above inputs, the “</a:t>
            </a:r>
            <a:r>
              <a:rPr lang="en-US" dirty="0" err="1">
                <a:solidFill>
                  <a:schemeClr val="dk1"/>
                </a:solidFill>
                <a:latin typeface="+mn-lt"/>
              </a:rPr>
              <a:t>BinaryApp</a:t>
            </a:r>
            <a:r>
              <a:rPr lang="en-US" dirty="0">
                <a:solidFill>
                  <a:schemeClr val="dk1"/>
                </a:solidFill>
                <a:latin typeface="+mn-lt"/>
              </a:rPr>
              <a:t>” generates a puzzle as well as solution.</a:t>
            </a:r>
          </a:p>
        </p:txBody>
      </p:sp>
    </p:spTree>
    <p:extLst>
      <p:ext uri="{BB962C8B-B14F-4D97-AF65-F5344CB8AC3E}">
        <p14:creationId xmlns:p14="http://schemas.microsoft.com/office/powerpoint/2010/main" val="374498276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7740650" cy="504825"/>
          </a:xfrm>
          <a:prstGeom prst="rect">
            <a:avLst/>
          </a:prstGeom>
        </p:spPr>
        <p:txBody>
          <a:bodyPr/>
          <a:lstStyle/>
          <a:p>
            <a:r>
              <a:rPr lang="en-US" sz="2000" b="0" dirty="0">
                <a:solidFill>
                  <a:schemeClr val="tx1"/>
                </a:solidFill>
                <a:latin typeface="Times New Roman" panose="02020603050405020304" pitchFamily="18" charset="0"/>
                <a:cs typeface="Times New Roman" panose="02020603050405020304" pitchFamily="18" charset="0"/>
              </a:rPr>
              <a:t>Scope for the “</a:t>
            </a:r>
            <a:r>
              <a:rPr lang="en-US" sz="2000" b="0" dirty="0" err="1">
                <a:solidFill>
                  <a:schemeClr val="tx1"/>
                </a:solidFill>
                <a:latin typeface="Times New Roman" panose="02020603050405020304" pitchFamily="18" charset="0"/>
                <a:cs typeface="Times New Roman" panose="02020603050405020304" pitchFamily="18" charset="0"/>
              </a:rPr>
              <a:t>BinaryApp</a:t>
            </a:r>
            <a:r>
              <a:rPr lang="en-US" sz="2000" b="0" dirty="0">
                <a:solidFill>
                  <a:schemeClr val="tx1"/>
                </a:solidFill>
                <a:latin typeface="Times New Roman" panose="02020603050405020304" pitchFamily="18" charset="0"/>
                <a:cs typeface="Times New Roman" panose="02020603050405020304" pitchFamily="18" charset="0"/>
              </a:rPr>
              <a:t>” – final project</a:t>
            </a:r>
            <a:endParaRPr lang="en-MY" sz="2000" b="0" dirty="0">
              <a:solidFill>
                <a:schemeClr val="tx1"/>
              </a:solidFill>
              <a:latin typeface="+mn-lt"/>
              <a:cs typeface="Times New Roman" panose="02020603050405020304" pitchFamily="18" charset="0"/>
            </a:endParaRPr>
          </a:p>
        </p:txBody>
      </p:sp>
      <p:sp>
        <p:nvSpPr>
          <p:cNvPr id="5" name="TextBox 4"/>
          <p:cNvSpPr txBox="1"/>
          <p:nvPr/>
        </p:nvSpPr>
        <p:spPr>
          <a:xfrm>
            <a:off x="0" y="762000"/>
            <a:ext cx="9144000" cy="4801314"/>
          </a:xfrm>
          <a:prstGeom prst="rect">
            <a:avLst/>
          </a:prstGeom>
          <a:noFill/>
        </p:spPr>
        <p:txBody>
          <a:bodyPr wrap="square" rtlCol="0">
            <a:spAutoFit/>
          </a:bodyPr>
          <a:lstStyle/>
          <a:p>
            <a:endParaRPr lang="en-US" dirty="0">
              <a:solidFill>
                <a:schemeClr val="dk1"/>
              </a:solidFill>
            </a:endParaRPr>
          </a:p>
          <a:p>
            <a:r>
              <a:rPr lang="en-US" dirty="0">
                <a:solidFill>
                  <a:schemeClr val="dk1"/>
                </a:solidFill>
              </a:rPr>
              <a:t>[5]  The generated puzzle and solution are persisted in a database.</a:t>
            </a:r>
          </a:p>
          <a:p>
            <a:endParaRPr lang="en-US" dirty="0">
              <a:solidFill>
                <a:schemeClr val="dk1"/>
              </a:solidFill>
            </a:endParaRPr>
          </a:p>
          <a:p>
            <a:r>
              <a:rPr lang="en-US" dirty="0">
                <a:solidFill>
                  <a:schemeClr val="dk1"/>
                </a:solidFill>
              </a:rPr>
              <a:t>[6] The generated puzzle and solution are shown on HTML page, and the users can copy and paste these puzzles to the PPT slides.</a:t>
            </a:r>
          </a:p>
          <a:p>
            <a:endParaRPr lang="en-US" dirty="0">
              <a:solidFill>
                <a:schemeClr val="dk1"/>
              </a:solidFill>
            </a:endParaRPr>
          </a:p>
          <a:p>
            <a:r>
              <a:rPr lang="en-US" dirty="0">
                <a:solidFill>
                  <a:schemeClr val="dk1"/>
                </a:solidFill>
              </a:rPr>
              <a:t>[7] The puzzle and solution are also generated as Power Point slides through Java – PPTX integration.</a:t>
            </a:r>
          </a:p>
          <a:p>
            <a:endParaRPr lang="en-US" dirty="0">
              <a:solidFill>
                <a:schemeClr val="dk1"/>
              </a:solidFill>
            </a:endParaRPr>
          </a:p>
          <a:p>
            <a:r>
              <a:rPr lang="en-US" dirty="0">
                <a:solidFill>
                  <a:schemeClr val="dk1"/>
                </a:solidFill>
              </a:rPr>
              <a:t>[8] </a:t>
            </a:r>
            <a:r>
              <a:rPr lang="en-US" dirty="0" err="1">
                <a:solidFill>
                  <a:schemeClr val="dk1"/>
                </a:solidFill>
              </a:rPr>
              <a:t>BinaryApp</a:t>
            </a:r>
            <a:r>
              <a:rPr lang="en-US" dirty="0">
                <a:solidFill>
                  <a:schemeClr val="dk1"/>
                </a:solidFill>
              </a:rPr>
              <a:t> can pose/present a puzzle to the user.</a:t>
            </a:r>
          </a:p>
          <a:p>
            <a:endParaRPr lang="en-US" dirty="0">
              <a:solidFill>
                <a:schemeClr val="dk1"/>
              </a:solidFill>
            </a:endParaRPr>
          </a:p>
          <a:p>
            <a:r>
              <a:rPr lang="en-US" dirty="0">
                <a:solidFill>
                  <a:schemeClr val="dk1"/>
                </a:solidFill>
              </a:rPr>
              <a:t>[9] If user provides a solution grid in a string format, the application can validate whether it is a correct solution or not.</a:t>
            </a:r>
          </a:p>
          <a:p>
            <a:endParaRPr lang="en-US" dirty="0">
              <a:solidFill>
                <a:schemeClr val="dk1"/>
              </a:solidFill>
            </a:endParaRPr>
          </a:p>
          <a:p>
            <a:r>
              <a:rPr lang="en-US" dirty="0">
                <a:solidFill>
                  <a:schemeClr val="dk1"/>
                </a:solidFill>
              </a:rPr>
              <a:t>[10] (</a:t>
            </a:r>
            <a:r>
              <a:rPr lang="en-US" dirty="0" err="1">
                <a:solidFill>
                  <a:schemeClr val="dk1"/>
                </a:solidFill>
              </a:rPr>
              <a:t>StretchGoal</a:t>
            </a:r>
            <a:r>
              <a:rPr lang="en-US" dirty="0">
                <a:solidFill>
                  <a:schemeClr val="dk1"/>
                </a:solidFill>
              </a:rPr>
              <a:t> – not for </a:t>
            </a:r>
            <a:r>
              <a:rPr lang="en-US">
                <a:solidFill>
                  <a:schemeClr val="dk1"/>
                </a:solidFill>
              </a:rPr>
              <a:t>this semester</a:t>
            </a:r>
            <a:r>
              <a:rPr lang="en-US" dirty="0">
                <a:solidFill>
                  <a:schemeClr val="dk1"/>
                </a:solidFill>
              </a:rPr>
              <a:t>)</a:t>
            </a:r>
            <a:r>
              <a:rPr lang="en-US">
                <a:solidFill>
                  <a:schemeClr val="dk1"/>
                </a:solidFill>
              </a:rPr>
              <a:t> </a:t>
            </a:r>
            <a:r>
              <a:rPr lang="en-US" dirty="0" err="1">
                <a:solidFill>
                  <a:schemeClr val="dk1"/>
                </a:solidFill>
              </a:rPr>
              <a:t>BinaryApp</a:t>
            </a:r>
            <a:r>
              <a:rPr lang="en-US" dirty="0">
                <a:solidFill>
                  <a:schemeClr val="dk1"/>
                </a:solidFill>
              </a:rPr>
              <a:t> puzzles are playable online.</a:t>
            </a:r>
          </a:p>
          <a:p>
            <a:endParaRPr lang="en-US" dirty="0">
              <a:solidFill>
                <a:schemeClr val="dk1"/>
              </a:solidFill>
            </a:endParaRPr>
          </a:p>
          <a:p>
            <a:endParaRPr lang="en-US" dirty="0">
              <a:solidFill>
                <a:schemeClr val="dk1"/>
              </a:solidFill>
            </a:endParaRPr>
          </a:p>
        </p:txBody>
      </p:sp>
    </p:spTree>
    <p:extLst>
      <p:ext uri="{BB962C8B-B14F-4D97-AF65-F5344CB8AC3E}">
        <p14:creationId xmlns:p14="http://schemas.microsoft.com/office/powerpoint/2010/main" val="364695302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7740650" cy="504825"/>
          </a:xfrm>
          <a:prstGeom prst="rect">
            <a:avLst/>
          </a:prstGeom>
        </p:spPr>
        <p:txBody>
          <a:bodyPr/>
          <a:lstStyle/>
          <a:p>
            <a:r>
              <a:rPr lang="en-US" sz="2000" b="0" dirty="0">
                <a:solidFill>
                  <a:schemeClr val="tx1"/>
                </a:solidFill>
                <a:latin typeface="Times New Roman" panose="02020603050405020304" pitchFamily="18" charset="0"/>
                <a:cs typeface="Times New Roman" panose="02020603050405020304" pitchFamily="18" charset="0"/>
              </a:rPr>
              <a:t>Links</a:t>
            </a:r>
            <a:endParaRPr lang="en-MY" sz="2000" b="0" dirty="0">
              <a:solidFill>
                <a:schemeClr val="tx1"/>
              </a:solidFill>
              <a:latin typeface="+mn-lt"/>
              <a:cs typeface="Times New Roman" panose="02020603050405020304" pitchFamily="18" charset="0"/>
            </a:endParaRPr>
          </a:p>
        </p:txBody>
      </p:sp>
      <p:sp>
        <p:nvSpPr>
          <p:cNvPr id="5" name="TextBox 4"/>
          <p:cNvSpPr txBox="1"/>
          <p:nvPr/>
        </p:nvSpPr>
        <p:spPr>
          <a:xfrm>
            <a:off x="0" y="762000"/>
            <a:ext cx="9144000" cy="1754326"/>
          </a:xfrm>
          <a:prstGeom prst="rect">
            <a:avLst/>
          </a:prstGeom>
          <a:noFill/>
        </p:spPr>
        <p:txBody>
          <a:bodyPr wrap="square" rtlCol="0">
            <a:spAutoFit/>
          </a:bodyPr>
          <a:lstStyle/>
          <a:p>
            <a:endParaRPr lang="en-US" dirty="0">
              <a:solidFill>
                <a:schemeClr val="dk1"/>
              </a:solidFill>
              <a:latin typeface="+mn-lt"/>
            </a:endParaRPr>
          </a:p>
          <a:p>
            <a:endParaRPr lang="en-US" dirty="0">
              <a:solidFill>
                <a:schemeClr val="dk1"/>
              </a:solidFill>
              <a:latin typeface="+mn-lt"/>
            </a:endParaRPr>
          </a:p>
          <a:p>
            <a:r>
              <a:rPr lang="en-US" dirty="0">
                <a:solidFill>
                  <a:schemeClr val="dk1"/>
                </a:solidFill>
                <a:latin typeface="+mn-lt"/>
              </a:rPr>
              <a:t>GITHUB:  </a:t>
            </a:r>
            <a:r>
              <a:rPr lang="en-US" dirty="0">
                <a:solidFill>
                  <a:schemeClr val="dk1"/>
                </a:solidFill>
                <a:latin typeface="+mn-lt"/>
                <a:hlinkClick r:id="rId2"/>
              </a:rPr>
              <a:t>https://github.com/sjasthi/BinaryApp</a:t>
            </a:r>
            <a:endParaRPr lang="en-US" dirty="0">
              <a:solidFill>
                <a:schemeClr val="dk1"/>
              </a:solidFill>
              <a:latin typeface="+mn-lt"/>
            </a:endParaRPr>
          </a:p>
          <a:p>
            <a:endParaRPr lang="en-US" dirty="0">
              <a:solidFill>
                <a:schemeClr val="dk1"/>
              </a:solidFill>
              <a:latin typeface="+mn-lt"/>
            </a:endParaRPr>
          </a:p>
          <a:p>
            <a:r>
              <a:rPr lang="en-US" dirty="0"/>
              <a:t>Trello:</a:t>
            </a:r>
          </a:p>
          <a:p>
            <a:r>
              <a:rPr lang="en-US" dirty="0">
                <a:solidFill>
                  <a:schemeClr val="dk1"/>
                </a:solidFill>
                <a:latin typeface="+mn-lt"/>
              </a:rPr>
              <a:t> </a:t>
            </a:r>
          </a:p>
        </p:txBody>
      </p:sp>
    </p:spTree>
    <p:extLst>
      <p:ext uri="{BB962C8B-B14F-4D97-AF65-F5344CB8AC3E}">
        <p14:creationId xmlns:p14="http://schemas.microsoft.com/office/powerpoint/2010/main" val="71259708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393e6eefec3ee816f9a7a68a9361488647b5"/>
</p:tagLst>
</file>

<file path=ppt/theme/theme1.xml><?xml version="1.0" encoding="utf-8"?>
<a:theme xmlns:a="http://schemas.openxmlformats.org/drawingml/2006/main" name="SubjectCode_ChapterNum00">
  <a:themeElements>
    <a:clrScheme name="KLMU SLIDE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7030A0"/>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33969</TotalTime>
  <Words>608</Words>
  <Application>Microsoft Office PowerPoint</Application>
  <PresentationFormat>On-screen Show (4:3)</PresentationFormat>
  <Paragraphs>73</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Gill Sans</vt:lpstr>
      <vt:lpstr>Times New Roman</vt:lpstr>
      <vt:lpstr>Trebuchet MS</vt:lpstr>
      <vt:lpstr>verdana</vt:lpstr>
      <vt:lpstr>Wingdings</vt:lpstr>
      <vt:lpstr>Wingdings 3</vt:lpstr>
      <vt:lpstr>SubjectCode_ChapterNum00</vt:lpstr>
      <vt:lpstr>ICS370: Software Design Models  Project: Binary Puzzles (aka Noughts and Crosses)</vt:lpstr>
      <vt:lpstr>PowerPoint Presentation</vt:lpstr>
      <vt:lpstr>PowerPoint Presentation</vt:lpstr>
      <vt:lpstr>PowerPoint Presentation</vt:lpstr>
      <vt:lpstr>PowerPoint Presentation</vt:lpstr>
      <vt:lpstr>Noughts and Crosses: Final Solution</vt:lpstr>
      <vt:lpstr>Scope for the “BinaryApp” – final project</vt:lpstr>
      <vt:lpstr>Scope for the “BinaryApp” – final project</vt:lpstr>
      <vt:lpstr>Links</vt:lpstr>
    </vt:vector>
  </TitlesOfParts>
  <Company>Cosmopoint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ETD</dc:creator>
  <cp:lastModifiedBy>Jasthi, Jasthi (DI SW LCS DEVOPS)</cp:lastModifiedBy>
  <cp:revision>2976</cp:revision>
  <dcterms:created xsi:type="dcterms:W3CDTF">2009-07-11T03:47:55Z</dcterms:created>
  <dcterms:modified xsi:type="dcterms:W3CDTF">2021-05-27T15:14:19Z</dcterms:modified>
</cp:coreProperties>
</file>