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92" r:id="rId2"/>
    <p:sldId id="317" r:id="rId3"/>
    <p:sldId id="314" r:id="rId4"/>
    <p:sldId id="315" r:id="rId5"/>
    <p:sldId id="316" r:id="rId6"/>
  </p:sldIdLst>
  <p:sldSz cx="6858000" cy="9906000" type="A4"/>
  <p:notesSz cx="7010400" cy="92964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C927-9030-4CAE-A3B1-D279BEEFEEB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FCE1-A35D-4FD7-8A7A-8826F50E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4306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803" y="654908"/>
            <a:ext cx="47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to return the sum of all the elements in a number array.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2" y="1903241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C86AF-F931-4C0D-B9B6-9F71F1A92F73}"/>
              </a:ext>
            </a:extLst>
          </p:cNvPr>
          <p:cNvSpPr txBox="1"/>
          <p:nvPr/>
        </p:nvSpPr>
        <p:spPr>
          <a:xfrm>
            <a:off x="0" y="2364416"/>
            <a:ext cx="4926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to return the average of all the elements in a number array.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EA4FA-81C2-4CAB-A283-CE92F87AAAA3}"/>
              </a:ext>
            </a:extLst>
          </p:cNvPr>
          <p:cNvSpPr/>
          <p:nvPr/>
        </p:nvSpPr>
        <p:spPr>
          <a:xfrm>
            <a:off x="24382" y="4011701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A03AA-5227-4F8F-9DFF-8BB16603524E}"/>
              </a:ext>
            </a:extLst>
          </p:cNvPr>
          <p:cNvSpPr txBox="1"/>
          <p:nvPr/>
        </p:nvSpPr>
        <p:spPr>
          <a:xfrm>
            <a:off x="98142" y="4535908"/>
            <a:ext cx="553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to return the “minimum” value of all the elements in a number array.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6C899F-B4CE-4C6F-A66F-1B57D3C81AF1}"/>
              </a:ext>
            </a:extLst>
          </p:cNvPr>
          <p:cNvSpPr/>
          <p:nvPr/>
        </p:nvSpPr>
        <p:spPr>
          <a:xfrm>
            <a:off x="0" y="5784241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744AA-E4EA-49E7-BA23-28D9087408E2}"/>
              </a:ext>
            </a:extLst>
          </p:cNvPr>
          <p:cNvSpPr txBox="1"/>
          <p:nvPr/>
        </p:nvSpPr>
        <p:spPr>
          <a:xfrm>
            <a:off x="73760" y="6308448"/>
            <a:ext cx="556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to return the “maximum” value of all the elements in a number array.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B0674A-E9E0-4D3A-9929-D02F47B2042A}"/>
              </a:ext>
            </a:extLst>
          </p:cNvPr>
          <p:cNvSpPr/>
          <p:nvPr/>
        </p:nvSpPr>
        <p:spPr>
          <a:xfrm>
            <a:off x="0" y="7826435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6A04C-694B-4B7B-AEFD-163B526BAD3B}"/>
              </a:ext>
            </a:extLst>
          </p:cNvPr>
          <p:cNvSpPr txBox="1"/>
          <p:nvPr/>
        </p:nvSpPr>
        <p:spPr>
          <a:xfrm>
            <a:off x="73760" y="8350642"/>
            <a:ext cx="4490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to return the number of “even” numbers in an array.</a:t>
            </a:r>
          </a:p>
          <a:p>
            <a:r>
              <a:rPr lang="en-US" sz="12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19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84106-ABE4-4EF4-A9D9-BF5FE1F62089}"/>
              </a:ext>
            </a:extLst>
          </p:cNvPr>
          <p:cNvSpPr/>
          <p:nvPr/>
        </p:nvSpPr>
        <p:spPr>
          <a:xfrm>
            <a:off x="0" y="119475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B53DB-DDB8-4E74-B0FC-848776658EC2}"/>
              </a:ext>
            </a:extLst>
          </p:cNvPr>
          <p:cNvSpPr txBox="1"/>
          <p:nvPr/>
        </p:nvSpPr>
        <p:spPr>
          <a:xfrm>
            <a:off x="73760" y="643682"/>
            <a:ext cx="443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to return the number of “odd” numbers in an array.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DFE66-47E7-4A9B-91D6-E9CC91C1FD21}"/>
              </a:ext>
            </a:extLst>
          </p:cNvPr>
          <p:cNvSpPr/>
          <p:nvPr/>
        </p:nvSpPr>
        <p:spPr>
          <a:xfrm>
            <a:off x="0" y="2284722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BF55B-15BE-4AA9-AB5B-1E95D0220353}"/>
              </a:ext>
            </a:extLst>
          </p:cNvPr>
          <p:cNvSpPr txBox="1"/>
          <p:nvPr/>
        </p:nvSpPr>
        <p:spPr>
          <a:xfrm>
            <a:off x="73760" y="2808929"/>
            <a:ext cx="261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that reverses an array.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50FED9-ACB9-4DC2-9C43-E6FA3DE0A088}"/>
              </a:ext>
            </a:extLst>
          </p:cNvPr>
          <p:cNvSpPr/>
          <p:nvPr/>
        </p:nvSpPr>
        <p:spPr>
          <a:xfrm>
            <a:off x="0" y="3944341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720C2-5987-4788-8A9D-5722E3D978A9}"/>
              </a:ext>
            </a:extLst>
          </p:cNvPr>
          <p:cNvSpPr txBox="1"/>
          <p:nvPr/>
        </p:nvSpPr>
        <p:spPr>
          <a:xfrm>
            <a:off x="73760" y="4468548"/>
            <a:ext cx="665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reverses a given array and returns the reversed array. This function should not disturb the original array..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0A2D9-055E-404F-816E-881FC81D2769}"/>
              </a:ext>
            </a:extLst>
          </p:cNvPr>
          <p:cNvSpPr/>
          <p:nvPr/>
        </p:nvSpPr>
        <p:spPr>
          <a:xfrm>
            <a:off x="0" y="6266074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7442-3A36-48F6-82C3-F4046C714F09}"/>
              </a:ext>
            </a:extLst>
          </p:cNvPr>
          <p:cNvSpPr txBox="1"/>
          <p:nvPr/>
        </p:nvSpPr>
        <p:spPr>
          <a:xfrm>
            <a:off x="73760" y="6790281"/>
            <a:ext cx="665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sorts the input array in ascending order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0FDDB-B6E4-4596-8262-8F36243D1DE4}"/>
              </a:ext>
            </a:extLst>
          </p:cNvPr>
          <p:cNvSpPr/>
          <p:nvPr/>
        </p:nvSpPr>
        <p:spPr>
          <a:xfrm>
            <a:off x="0" y="8772730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A0EED-D3FA-423F-8D47-85A52B676BF1}"/>
              </a:ext>
            </a:extLst>
          </p:cNvPr>
          <p:cNvSpPr txBox="1"/>
          <p:nvPr/>
        </p:nvSpPr>
        <p:spPr>
          <a:xfrm>
            <a:off x="73760" y="9296937"/>
            <a:ext cx="665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fills the input array with a given number.    array810(</a:t>
            </a:r>
            <a:r>
              <a:rPr lang="en-US" sz="1200" dirty="0" err="1"/>
              <a:t>input_array</a:t>
            </a:r>
            <a:r>
              <a:rPr lang="en-US" sz="1200" dirty="0"/>
              <a:t>, N)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4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4306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15" y="534902"/>
            <a:ext cx="669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that returns union of two arrays. The combined array should not contain any duplicates.</a:t>
            </a:r>
          </a:p>
          <a:p>
            <a:endParaRPr lang="en-US" sz="1200" dirty="0"/>
          </a:p>
          <a:p>
            <a:r>
              <a:rPr lang="en-US" sz="1200" dirty="0"/>
              <a:t>For example, passing two arrays [4,5,6] and [3,4,5] should return  [4,5,6,3]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21257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C86AF-F931-4C0D-B9B6-9F71F1A92F73}"/>
              </a:ext>
            </a:extLst>
          </p:cNvPr>
          <p:cNvSpPr txBox="1"/>
          <p:nvPr/>
        </p:nvSpPr>
        <p:spPr>
          <a:xfrm>
            <a:off x="73760" y="1745524"/>
            <a:ext cx="583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that returns an element with the most number of occurrences in an array.</a:t>
            </a:r>
          </a:p>
          <a:p>
            <a:endParaRPr lang="en-US" sz="1200" dirty="0"/>
          </a:p>
          <a:p>
            <a:r>
              <a:rPr lang="en-US" sz="1200" dirty="0"/>
              <a:t>For example, passing this array [4, 6, 3, 3, 3, 5] to the function should return 3.</a:t>
            </a:r>
          </a:p>
          <a:p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6C899F-B4CE-4C6F-A66F-1B57D3C81AF1}"/>
              </a:ext>
            </a:extLst>
          </p:cNvPr>
          <p:cNvSpPr/>
          <p:nvPr/>
        </p:nvSpPr>
        <p:spPr>
          <a:xfrm>
            <a:off x="0" y="3201344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744AA-E4EA-49E7-BA23-28D9087408E2}"/>
              </a:ext>
            </a:extLst>
          </p:cNvPr>
          <p:cNvSpPr txBox="1"/>
          <p:nvPr/>
        </p:nvSpPr>
        <p:spPr>
          <a:xfrm>
            <a:off x="26412" y="3716269"/>
            <a:ext cx="4567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to return intersection of two arrays.</a:t>
            </a:r>
          </a:p>
          <a:p>
            <a:endParaRPr lang="en-US" sz="1200" dirty="0"/>
          </a:p>
          <a:p>
            <a:r>
              <a:rPr lang="en-US" sz="1200" dirty="0"/>
              <a:t>For example, passing two arrays [ 5,6,7] and [6,7,8] should return [6,7]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B0674A-E9E0-4D3A-9929-D02F47B2042A}"/>
              </a:ext>
            </a:extLst>
          </p:cNvPr>
          <p:cNvSpPr/>
          <p:nvPr/>
        </p:nvSpPr>
        <p:spPr>
          <a:xfrm>
            <a:off x="0" y="5027901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6A04C-694B-4B7B-AEFD-163B526BAD3B}"/>
              </a:ext>
            </a:extLst>
          </p:cNvPr>
          <p:cNvSpPr txBox="1"/>
          <p:nvPr/>
        </p:nvSpPr>
        <p:spPr>
          <a:xfrm>
            <a:off x="73760" y="5552108"/>
            <a:ext cx="6654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returns “true” if there are any duplicate elements in the array. If there are no duplicates, then the function returns “false”.</a:t>
            </a:r>
          </a:p>
          <a:p>
            <a:endParaRPr lang="en-US" sz="1200" dirty="0"/>
          </a:p>
          <a:p>
            <a:r>
              <a:rPr lang="en-US" sz="1200" dirty="0"/>
              <a:t>For example, [5,5,6,7] returns true.   And [5,7,4,9] returns false.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A0C8E-0E44-47A1-893B-CB60E6F3969B}"/>
              </a:ext>
            </a:extLst>
          </p:cNvPr>
          <p:cNvSpPr/>
          <p:nvPr/>
        </p:nvSpPr>
        <p:spPr>
          <a:xfrm>
            <a:off x="25103" y="7404100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5FC8DB-306D-4EB2-ADE2-DFD99B886068}"/>
              </a:ext>
            </a:extLst>
          </p:cNvPr>
          <p:cNvSpPr txBox="1"/>
          <p:nvPr/>
        </p:nvSpPr>
        <p:spPr>
          <a:xfrm>
            <a:off x="25103" y="7941551"/>
            <a:ext cx="6494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that takes an array as input and returns a reversed array as an output.</a:t>
            </a:r>
          </a:p>
          <a:p>
            <a:r>
              <a:rPr lang="en-US" sz="1200" dirty="0"/>
              <a:t>And your code should NOT use “reverse” function.  You need to reverse the code using for loops only.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19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4306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15" y="534902"/>
            <a:ext cx="667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finds an element in an array.  If the input element is found in the array, the function returns “true”. If the element is not found, it returns “false”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21257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C86AF-F931-4C0D-B9B6-9F71F1A92F73}"/>
              </a:ext>
            </a:extLst>
          </p:cNvPr>
          <p:cNvSpPr txBox="1"/>
          <p:nvPr/>
        </p:nvSpPr>
        <p:spPr>
          <a:xfrm>
            <a:off x="73761" y="1745524"/>
            <a:ext cx="665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removes a specific element from an array. If there is no such element in the array, then there is no change to the array.</a:t>
            </a:r>
          </a:p>
          <a:p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6C899F-B4CE-4C6F-A66F-1B57D3C81AF1}"/>
              </a:ext>
            </a:extLst>
          </p:cNvPr>
          <p:cNvSpPr/>
          <p:nvPr/>
        </p:nvSpPr>
        <p:spPr>
          <a:xfrm>
            <a:off x="0" y="2694446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744AA-E4EA-49E7-BA23-28D9087408E2}"/>
              </a:ext>
            </a:extLst>
          </p:cNvPr>
          <p:cNvSpPr txBox="1"/>
          <p:nvPr/>
        </p:nvSpPr>
        <p:spPr>
          <a:xfrm>
            <a:off x="0" y="3191699"/>
            <a:ext cx="7061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a function that takes two arrays as input.</a:t>
            </a:r>
          </a:p>
          <a:p>
            <a:endParaRPr lang="en-US" sz="1200" dirty="0"/>
          </a:p>
          <a:p>
            <a:r>
              <a:rPr lang="en-US" sz="1200" dirty="0"/>
              <a:t>If the same elements are present in both the arrays, then the function returns true. Otherwise, it returns false.</a:t>
            </a:r>
          </a:p>
          <a:p>
            <a:endParaRPr lang="en-US" sz="1200" dirty="0"/>
          </a:p>
          <a:p>
            <a:r>
              <a:rPr lang="en-US" sz="1200" dirty="0"/>
              <a:t>For example,   passing [4,5,6,7] and [5,6,7,4] returns true.</a:t>
            </a:r>
          </a:p>
          <a:p>
            <a:endParaRPr lang="en-US" sz="1200" dirty="0"/>
          </a:p>
          <a:p>
            <a:r>
              <a:rPr lang="en-US" sz="1200" dirty="0"/>
              <a:t>Passing [4,5,6,7] and [6,7,5,9] returns false.</a:t>
            </a:r>
          </a:p>
          <a:p>
            <a:endParaRPr lang="en-US" sz="1200" dirty="0"/>
          </a:p>
          <a:p>
            <a:r>
              <a:rPr lang="en-US" sz="1200" dirty="0"/>
              <a:t>Passing [1,2,3] and [1,2] returns false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B0674A-E9E0-4D3A-9929-D02F47B2042A}"/>
              </a:ext>
            </a:extLst>
          </p:cNvPr>
          <p:cNvSpPr/>
          <p:nvPr/>
        </p:nvSpPr>
        <p:spPr>
          <a:xfrm>
            <a:off x="0" y="5186145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6A04C-694B-4B7B-AEFD-163B526BAD3B}"/>
              </a:ext>
            </a:extLst>
          </p:cNvPr>
          <p:cNvSpPr txBox="1"/>
          <p:nvPr/>
        </p:nvSpPr>
        <p:spPr>
          <a:xfrm>
            <a:off x="51515" y="5885214"/>
            <a:ext cx="6654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takes an array and two indexes as the input. The function swaps the elements a those indexes.</a:t>
            </a:r>
          </a:p>
          <a:p>
            <a:endParaRPr lang="en-US" sz="1200" dirty="0"/>
          </a:p>
          <a:p>
            <a:r>
              <a:rPr lang="en-US" sz="1200" dirty="0"/>
              <a:t>For example,    if we pass [ 5,7,8,4,9] and numbers 0 and 3 as the inputs, </a:t>
            </a:r>
          </a:p>
          <a:p>
            <a:r>
              <a:rPr lang="en-US" sz="1200" dirty="0"/>
              <a:t>The array will be changed to [4,7,8,5,9].  Because the elements at the index 0 and 3 are swapped.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A0C8E-0E44-47A1-893B-CB60E6F3969B}"/>
              </a:ext>
            </a:extLst>
          </p:cNvPr>
          <p:cNvSpPr/>
          <p:nvPr/>
        </p:nvSpPr>
        <p:spPr>
          <a:xfrm>
            <a:off x="25103" y="7404100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5FC8DB-306D-4EB2-ADE2-DFD99B886068}"/>
              </a:ext>
            </a:extLst>
          </p:cNvPr>
          <p:cNvSpPr txBox="1"/>
          <p:nvPr/>
        </p:nvSpPr>
        <p:spPr>
          <a:xfrm>
            <a:off x="25103" y="7941551"/>
            <a:ext cx="6832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takes two arrays as the input. The two  arrays should be of equal length. </a:t>
            </a:r>
          </a:p>
          <a:p>
            <a:endParaRPr lang="en-US" sz="1200" dirty="0"/>
          </a:p>
          <a:p>
            <a:r>
              <a:rPr lang="en-US" sz="1200" dirty="0"/>
              <a:t>And this function returns a 3</a:t>
            </a:r>
            <a:r>
              <a:rPr lang="en-US" sz="1200" baseline="30000" dirty="0"/>
              <a:t>rd</a:t>
            </a:r>
            <a:r>
              <a:rPr lang="en-US" sz="1200" dirty="0"/>
              <a:t> array with each element is a sum of the elements at each index from the other two arrays. For example,</a:t>
            </a:r>
          </a:p>
          <a:p>
            <a:endParaRPr lang="en-US" sz="1200" dirty="0"/>
          </a:p>
          <a:p>
            <a:r>
              <a:rPr lang="en-US" sz="1200" dirty="0"/>
              <a:t>[1, 2, 3, 4] and [5, 3, 6, 1] are passed to the function, it returns [6, 5, 9, 5]</a:t>
            </a:r>
          </a:p>
          <a:p>
            <a:r>
              <a:rPr lang="en-US" sz="12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8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4306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8.21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15" y="534902"/>
            <a:ext cx="667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creates N elements in array. And the values of the array should be from 1 to 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66C3D-AE67-4F1F-9610-42382E188C90}"/>
              </a:ext>
            </a:extLst>
          </p:cNvPr>
          <p:cNvSpPr/>
          <p:nvPr/>
        </p:nvSpPr>
        <p:spPr>
          <a:xfrm>
            <a:off x="0" y="1819700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887EE-B571-4328-8C40-D7B262DD059D}"/>
              </a:ext>
            </a:extLst>
          </p:cNvPr>
          <p:cNvSpPr txBox="1"/>
          <p:nvPr/>
        </p:nvSpPr>
        <p:spPr>
          <a:xfrm>
            <a:off x="51515" y="2270296"/>
            <a:ext cx="667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prints the array to show the “index” and “value” pairs as follows.</a:t>
            </a:r>
          </a:p>
          <a:p>
            <a:endParaRPr lang="en-US" sz="1200" dirty="0"/>
          </a:p>
          <a:p>
            <a:r>
              <a:rPr lang="en-US" sz="1200" dirty="0"/>
              <a:t>For example, if I pass the array [10.25,5,99] to the function, it should print the following string.</a:t>
            </a:r>
          </a:p>
          <a:p>
            <a:endParaRPr lang="en-US" sz="1200" dirty="0"/>
          </a:p>
          <a:p>
            <a:r>
              <a:rPr lang="en-US" sz="1200" dirty="0"/>
              <a:t>[0,10]  [1,25], [2,5], [3,99]</a:t>
            </a:r>
          </a:p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F829F9-28D4-4B4C-BDFF-007ACB24A052}"/>
              </a:ext>
            </a:extLst>
          </p:cNvPr>
          <p:cNvSpPr/>
          <p:nvPr/>
        </p:nvSpPr>
        <p:spPr>
          <a:xfrm>
            <a:off x="0" y="3673081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0927A-8DC4-4B2D-8182-EE691CF700BC}"/>
              </a:ext>
            </a:extLst>
          </p:cNvPr>
          <p:cNvSpPr txBox="1"/>
          <p:nvPr/>
        </p:nvSpPr>
        <p:spPr>
          <a:xfrm>
            <a:off x="51515" y="4123677"/>
            <a:ext cx="6677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takes a number as the input. Then it creates an array and fills the array with “number” of random numbers between 1 and 100. And this array is returned by the function.</a:t>
            </a:r>
          </a:p>
          <a:p>
            <a:endParaRPr lang="en-US" sz="1200" dirty="0"/>
          </a:p>
          <a:p>
            <a:r>
              <a:rPr lang="en-US" sz="1200" dirty="0"/>
              <a:t>For example, if I pass   5 as the input to this function, you may get the following array returned by the function</a:t>
            </a:r>
          </a:p>
          <a:p>
            <a:r>
              <a:rPr lang="en-US" sz="1200" dirty="0"/>
              <a:t>                          [99, 56, 3, 76, 34]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55495-0AE5-4B2E-AB42-CE55DFFA3CA3}"/>
              </a:ext>
            </a:extLst>
          </p:cNvPr>
          <p:cNvSpPr/>
          <p:nvPr/>
        </p:nvSpPr>
        <p:spPr>
          <a:xfrm>
            <a:off x="0" y="5698788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98476-857B-43A2-B4CD-4ECCB894DCD7}"/>
              </a:ext>
            </a:extLst>
          </p:cNvPr>
          <p:cNvSpPr txBox="1"/>
          <p:nvPr/>
        </p:nvSpPr>
        <p:spPr>
          <a:xfrm>
            <a:off x="51515" y="6149384"/>
            <a:ext cx="6677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returns an array of 1000 random numbers. Each random number should be between 1 and 50.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7CC54-F4D1-4867-82DF-F937E9315B2D}"/>
              </a:ext>
            </a:extLst>
          </p:cNvPr>
          <p:cNvSpPr/>
          <p:nvPr/>
        </p:nvSpPr>
        <p:spPr>
          <a:xfrm>
            <a:off x="0" y="7184912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2" dirty="0">
                <a:solidFill>
                  <a:schemeClr val="tx1"/>
                </a:solidFill>
              </a:rPr>
              <a:t>Assignment 8.25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761DC-FFB7-48A0-ADB5-EDB4D26FB6B7}"/>
              </a:ext>
            </a:extLst>
          </p:cNvPr>
          <p:cNvSpPr txBox="1"/>
          <p:nvPr/>
        </p:nvSpPr>
        <p:spPr>
          <a:xfrm>
            <a:off x="51515" y="7635508"/>
            <a:ext cx="66770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a function that produces a frequency table of array elements.  How many times an element is appearing in an array? Publish the frequency table in the following format.</a:t>
            </a:r>
          </a:p>
          <a:p>
            <a:endParaRPr lang="en-US" sz="1200" dirty="0"/>
          </a:p>
          <a:p>
            <a:r>
              <a:rPr lang="en-US" sz="1200" dirty="0"/>
              <a:t>Value, Frequency</a:t>
            </a:r>
          </a:p>
          <a:p>
            <a:r>
              <a:rPr lang="en-US" sz="1200" dirty="0"/>
              <a:t>10, 4</a:t>
            </a:r>
          </a:p>
          <a:p>
            <a:r>
              <a:rPr lang="en-US" sz="1200" dirty="0"/>
              <a:t>20, 8</a:t>
            </a:r>
          </a:p>
          <a:p>
            <a:r>
              <a:rPr lang="en-US" sz="1200" dirty="0"/>
              <a:t>15, 2</a:t>
            </a:r>
          </a:p>
          <a:p>
            <a:endParaRPr lang="en-US" sz="1200" dirty="0"/>
          </a:p>
          <a:p>
            <a:r>
              <a:rPr lang="en-US" sz="1200" dirty="0"/>
              <a:t>You can use the array returned by the function 824 (previous exercise) as the input to array825 function.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324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950</Words>
  <Application>Microsoft Office PowerPoint</Application>
  <PresentationFormat>A4 Paper (210x297 mm)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PLM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Jasthi, Jasthi (DF PL LCS QRPM)</dc:creator>
  <cp:keywords>C_Unrestricted</cp:keywords>
  <cp:lastModifiedBy>Jasthi, Jasthi (DI SW LCS DEVOPS)</cp:lastModifiedBy>
  <cp:revision>170</cp:revision>
  <cp:lastPrinted>2018-11-16T23:40:28Z</cp:lastPrinted>
  <dcterms:created xsi:type="dcterms:W3CDTF">2018-09-07T21:12:19Z</dcterms:created>
  <dcterms:modified xsi:type="dcterms:W3CDTF">2019-09-17T00:56:07Z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93400E1C-2123-4720-9A26-B355C0AA3FE6</vt:lpwstr>
  </property>
  <property fmtid="{D5CDD505-2E9C-101B-9397-08002B2CF9AE}" pid="3" name="ArticulatePath">
    <vt:lpwstr>Presentation1</vt:lpwstr>
  </property>
  <property fmtid="{D5CDD505-2E9C-101B-9397-08002B2CF9AE}" pid="4" name="Document Confidentiality">
    <vt:lpwstr>Unrestricted</vt:lpwstr>
  </property>
</Properties>
</file>