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86" r:id="rId2"/>
    <p:sldId id="419" r:id="rId3"/>
    <p:sldId id="418" r:id="rId4"/>
    <p:sldId id="420" r:id="rId5"/>
    <p:sldId id="423" r:id="rId6"/>
    <p:sldId id="421" r:id="rId7"/>
    <p:sldId id="422" r:id="rId8"/>
    <p:sldId id="424" r:id="rId9"/>
    <p:sldId id="425" r:id="rId10"/>
    <p:sldId id="426" r:id="rId11"/>
    <p:sldId id="379" r:id="rId12"/>
  </p:sldIdLst>
  <p:sldSz cx="12192000" cy="6858000"/>
  <p:notesSz cx="6992938" cy="9278938"/>
  <p:custDataLst>
    <p:tags r:id="rId15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eatures.file-upload.php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hyperlink" Target="https://www.php.net/manual/en/features.file-upload.errors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/>
              <a:t>Ch17.  Interacting with the file System </a:t>
            </a:r>
          </a:p>
          <a:p>
            <a:pPr algn="ctr"/>
            <a:r>
              <a:rPr lang="en-US" sz="2800" b="1"/>
              <a:t>And the Server</a:t>
            </a:r>
            <a:endParaRPr lang="en-US" sz="2800" b="1" dirty="0"/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Querying for the file properties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8B0D3-06CA-9A26-3C09-FAC282021824}"/>
              </a:ext>
            </a:extLst>
          </p:cNvPr>
          <p:cNvSpPr txBox="1"/>
          <p:nvPr/>
        </p:nvSpPr>
        <p:spPr>
          <a:xfrm>
            <a:off x="1752600" y="1676401"/>
            <a:ext cx="1358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Review</a:t>
            </a:r>
          </a:p>
          <a:p>
            <a:endParaRPr lang="en-US" sz="1600"/>
          </a:p>
          <a:p>
            <a:r>
              <a:rPr lang="en-US" sz="1600"/>
              <a:t>filedetails.php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27E9C-2255-099C-A134-2F759540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664" y="1524001"/>
            <a:ext cx="7077262" cy="4529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40529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1143001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Handling file uploads</a:t>
            </a:r>
            <a:endParaRPr lang="en-US" sz="1600" dirty="0"/>
          </a:p>
          <a:p>
            <a:r>
              <a:rPr lang="en-US" sz="1600">
                <a:hlinkClick r:id="rId3"/>
              </a:rPr>
              <a:t>https://www.php.net/manual/en/features.file-upload.php</a:t>
            </a:r>
            <a:r>
              <a:rPr lang="en-US" sz="1600"/>
              <a:t> </a:t>
            </a:r>
          </a:p>
          <a:p>
            <a:endParaRPr lang="en-US" sz="1600" dirty="0"/>
          </a:p>
          <a:p>
            <a:r>
              <a:rPr lang="en-US" sz="1600"/>
              <a:t>Error messages/codes</a:t>
            </a:r>
            <a:endParaRPr lang="en-US" sz="1600" dirty="0"/>
          </a:p>
          <a:p>
            <a:r>
              <a:rPr lang="en-US" sz="1600">
                <a:hlinkClick r:id="rId4"/>
              </a:rPr>
              <a:t>https://www.php.net/manual/en/features.file-upload.errors.php</a:t>
            </a:r>
            <a:endParaRPr lang="en-US" sz="1600"/>
          </a:p>
          <a:p>
            <a:r>
              <a:rPr lang="en-US" sz="1600"/>
              <a:t> </a:t>
            </a:r>
          </a:p>
          <a:p>
            <a:endParaRPr lang="en-US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4771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Outline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67923-0BB5-8C8E-7745-400206B8E37B}"/>
              </a:ext>
            </a:extLst>
          </p:cNvPr>
          <p:cNvSpPr txBox="1"/>
          <p:nvPr/>
        </p:nvSpPr>
        <p:spPr>
          <a:xfrm>
            <a:off x="1752600" y="1295400"/>
            <a:ext cx="5943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Uploading files with PHP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Using directory functions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Interacting with files on the server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Executing programs on the server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Using server environment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4BC23-1DC8-0393-88EC-619327FB0727}"/>
              </a:ext>
            </a:extLst>
          </p:cNvPr>
          <p:cNvSpPr txBox="1"/>
          <p:nvPr/>
        </p:nvSpPr>
        <p:spPr>
          <a:xfrm>
            <a:off x="1923540" y="4876800"/>
            <a:ext cx="8134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https://www.php.net/manual/en/features.file-upload.php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23871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xampp/php/php.ini configuration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BEF50-CD73-B04F-2E69-EECFF411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19200"/>
            <a:ext cx="8686800" cy="48408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190855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HTML for file upload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31800-7895-6EBC-ECC4-470FCE7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1457325"/>
            <a:ext cx="8489927" cy="4410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964607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/>
              <a:t>Upload processing on PHP side (error checking)</a:t>
            </a: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5F01-4BB6-A519-A506-C8FB4E77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184734"/>
            <a:ext cx="5354867" cy="562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B4284-EF21-684D-232C-D7378AE6AFD5}"/>
              </a:ext>
            </a:extLst>
          </p:cNvPr>
          <p:cNvSpPr txBox="1"/>
          <p:nvPr/>
        </p:nvSpPr>
        <p:spPr>
          <a:xfrm>
            <a:off x="6248400" y="152400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Primarily error checking.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6E361-0F00-2314-C872-A73AE8BC4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971801"/>
            <a:ext cx="3802644" cy="14277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388667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Super global $_FILES[ ]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88256-8F23-EF6A-B165-7A0F774A2E87}"/>
              </a:ext>
            </a:extLst>
          </p:cNvPr>
          <p:cNvSpPr txBox="1"/>
          <p:nvPr/>
        </p:nvSpPr>
        <p:spPr>
          <a:xfrm>
            <a:off x="1676400" y="1066801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■ The value stored in $_FILES['the_file']['tmp_name'] is the temporary name and location where the file has been temporarily stored on the web server. </a:t>
            </a:r>
          </a:p>
          <a:p>
            <a:endParaRPr lang="en-US" sz="2400"/>
          </a:p>
          <a:p>
            <a:r>
              <a:rPr lang="en-US" sz="2400"/>
              <a:t>■ The value stored in $_FILES['the_file']['name'] is the original name of the uploaded file. </a:t>
            </a:r>
          </a:p>
          <a:p>
            <a:endParaRPr lang="en-US" sz="2400"/>
          </a:p>
          <a:p>
            <a:r>
              <a:rPr lang="en-US" sz="2400"/>
              <a:t>■ The value stored in $_FILES['the_file']['size'] is the size of the file in bytes. </a:t>
            </a:r>
          </a:p>
          <a:p>
            <a:endParaRPr lang="en-US" sz="2400"/>
          </a:p>
          <a:p>
            <a:r>
              <a:rPr lang="en-US" sz="2400"/>
              <a:t>■ The value stored in $_FILES['the_file']['type'] is the MIME type of the file—for example, text/plain or image/png. </a:t>
            </a:r>
          </a:p>
          <a:p>
            <a:endParaRPr lang="en-US" sz="2400"/>
          </a:p>
          <a:p>
            <a:r>
              <a:rPr lang="en-US" sz="2400"/>
              <a:t>■ The value stored in $_FILES['the_file']['error'] will give you any error codes associated with the file upload.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98499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Upload Error Messages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3837-26C0-DAF5-215A-4F017B7946F3}"/>
              </a:ext>
            </a:extLst>
          </p:cNvPr>
          <p:cNvSpPr txBox="1"/>
          <p:nvPr/>
        </p:nvSpPr>
        <p:spPr>
          <a:xfrm>
            <a:off x="1752601" y="1066801"/>
            <a:ext cx="83870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UPLOAD_ERR_OK</a:t>
            </a:r>
          </a:p>
          <a:p>
            <a:r>
              <a:rPr lang="en-US" sz="1400"/>
              <a:t>Value: 0; There is no error, the file uploaded with success.</a:t>
            </a:r>
          </a:p>
          <a:p>
            <a:endParaRPr lang="en-US" sz="1400"/>
          </a:p>
          <a:p>
            <a:r>
              <a:rPr lang="en-US" sz="1400"/>
              <a:t>UPLOAD_ERR_INI_SIZE</a:t>
            </a:r>
          </a:p>
          <a:p>
            <a:r>
              <a:rPr lang="en-US" sz="1400"/>
              <a:t>Value: 1; The uploaded file exceeds the upload_max_filesize directive in php.ini.</a:t>
            </a:r>
          </a:p>
          <a:p>
            <a:endParaRPr lang="en-US" sz="1400"/>
          </a:p>
          <a:p>
            <a:r>
              <a:rPr lang="en-US" sz="1400"/>
              <a:t>UPLOAD_ERR_FORM_SIZE</a:t>
            </a:r>
          </a:p>
          <a:p>
            <a:r>
              <a:rPr lang="en-US" sz="1400"/>
              <a:t>Value: 2; The uploaded file exceeds the MAX_FILE_SIZE directive that was specified in the HTML form.</a:t>
            </a:r>
          </a:p>
          <a:p>
            <a:endParaRPr lang="en-US" sz="1400"/>
          </a:p>
          <a:p>
            <a:r>
              <a:rPr lang="en-US" sz="1400"/>
              <a:t>UPLOAD_ERR_PARTIAL</a:t>
            </a:r>
          </a:p>
          <a:p>
            <a:r>
              <a:rPr lang="en-US" sz="1400"/>
              <a:t>Value: 3; The uploaded file was only partially uploaded.</a:t>
            </a:r>
          </a:p>
          <a:p>
            <a:endParaRPr lang="en-US" sz="1400"/>
          </a:p>
          <a:p>
            <a:r>
              <a:rPr lang="en-US" sz="1400"/>
              <a:t>UPLOAD_ERR_NO_FILE</a:t>
            </a:r>
          </a:p>
          <a:p>
            <a:r>
              <a:rPr lang="en-US" sz="1400"/>
              <a:t>Value: 4; No file was uploaded.</a:t>
            </a:r>
          </a:p>
          <a:p>
            <a:endParaRPr lang="en-US" sz="1400"/>
          </a:p>
          <a:p>
            <a:r>
              <a:rPr lang="en-US" sz="1400"/>
              <a:t>UPLOAD_ERR_NO_TMP_DIR</a:t>
            </a:r>
          </a:p>
          <a:p>
            <a:r>
              <a:rPr lang="en-US" sz="1400"/>
              <a:t>Value: 6; Missing a temporary folder.</a:t>
            </a:r>
          </a:p>
          <a:p>
            <a:endParaRPr lang="en-US" sz="1400"/>
          </a:p>
          <a:p>
            <a:r>
              <a:rPr lang="en-US" sz="1400"/>
              <a:t>UPLOAD_ERR_CANT_WRITE</a:t>
            </a:r>
          </a:p>
          <a:p>
            <a:r>
              <a:rPr lang="en-US" sz="1400"/>
              <a:t>Value: 7; Failed to write file to disk.</a:t>
            </a:r>
          </a:p>
          <a:p>
            <a:endParaRPr lang="en-US" sz="1400"/>
          </a:p>
          <a:p>
            <a:r>
              <a:rPr lang="en-US" sz="1400"/>
              <a:t>UPLOAD_ERR_EXTENSION</a:t>
            </a:r>
          </a:p>
          <a:p>
            <a:r>
              <a:rPr lang="en-US" sz="1400"/>
              <a:t>Value: 8; A PHP extension stopped the file upload. PHP does not provide a way to ascertain which extension caused the file upload to stop; examining the list of loaded extensions with phpinfo() may help.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17170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Using Directory Functions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547A7-C75A-22E1-7662-9A681CDA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066800"/>
            <a:ext cx="6462532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8B0D3-06CA-9A26-3C09-FAC282021824}"/>
              </a:ext>
            </a:extLst>
          </p:cNvPr>
          <p:cNvSpPr txBox="1"/>
          <p:nvPr/>
        </p:nvSpPr>
        <p:spPr>
          <a:xfrm>
            <a:off x="1752600" y="1676400"/>
            <a:ext cx="1468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Review</a:t>
            </a:r>
          </a:p>
          <a:p>
            <a:endParaRPr lang="en-US" sz="1600"/>
          </a:p>
          <a:p>
            <a:r>
              <a:rPr lang="en-US" sz="1600"/>
              <a:t>browsedir.php</a:t>
            </a:r>
          </a:p>
          <a:p>
            <a:endParaRPr lang="en-US" sz="1600"/>
          </a:p>
          <a:p>
            <a:r>
              <a:rPr lang="en-US" sz="1600"/>
              <a:t>and </a:t>
            </a:r>
          </a:p>
          <a:p>
            <a:endParaRPr lang="en-US" sz="1600"/>
          </a:p>
          <a:p>
            <a:r>
              <a:rPr lang="en-US" sz="1600"/>
              <a:t>browsedir2.php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74857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Scannig a directory for file list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8B0D3-06CA-9A26-3C09-FAC282021824}"/>
              </a:ext>
            </a:extLst>
          </p:cNvPr>
          <p:cNvSpPr txBox="1"/>
          <p:nvPr/>
        </p:nvSpPr>
        <p:spPr>
          <a:xfrm>
            <a:off x="1752601" y="1676401"/>
            <a:ext cx="1160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Review</a:t>
            </a:r>
          </a:p>
          <a:p>
            <a:endParaRPr lang="en-US" sz="1600"/>
          </a:p>
          <a:p>
            <a:r>
              <a:rPr lang="en-US" sz="1600"/>
              <a:t>scandir.php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9237C-84E3-35BE-AFF9-145323418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447800"/>
            <a:ext cx="7143750" cy="453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07942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1354</TotalTime>
  <Words>505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Empty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195</cp:revision>
  <cp:lastPrinted>2001-10-31T19:38:05Z</cp:lastPrinted>
  <dcterms:created xsi:type="dcterms:W3CDTF">2001-10-29T21:13:45Z</dcterms:created>
  <dcterms:modified xsi:type="dcterms:W3CDTF">2024-05-19T05:36:23Z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