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90" r:id="rId4"/>
    <p:sldId id="294" r:id="rId5"/>
    <p:sldId id="270" r:id="rId6"/>
    <p:sldId id="291" r:id="rId7"/>
    <p:sldId id="292" r:id="rId8"/>
    <p:sldId id="293" r:id="rId9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1176" y="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BA2EC-722F-4D81-B04A-F114B3A6803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3C321-B1F5-4A70-BA9C-512B026A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9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C6395-54C7-19C4-7FAD-7B2BEE383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23BFB4-6633-9C33-B9EF-EFBA2F994F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1AC102-0DE4-BB62-F140-6AF582246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18D59-D43A-300C-478B-D1E1AFB28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CC9A3-AA9D-4C36-B86C-404AC17CA18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74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352EE-952A-D14B-EFA7-446F02B0C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9C0D2E-2A14-1817-99E3-D5E49C8A53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C43B1E-90EF-B794-A1CD-E6337022F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B7E2E-E83B-CFB7-AEDA-05F42094B9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CC9A3-AA9D-4C36-B86C-404AC17CA18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76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2A3F6-4CF0-881A-0195-508FD36AB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34E9EC-7716-0DD0-BFE0-5776140E33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8AD99C-0052-A9FE-1233-EF9DF5B0E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BE5AD-F6CE-B32E-7183-AE3D8FD444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CC9A3-AA9D-4C36-B86C-404AC17CA18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422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99CD1-EDB5-8062-4D15-9592A4214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8B9224-215F-A21A-E0B1-8D8F43DF08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803C03-572E-9365-110D-9B115173F8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609EA-20E5-26CB-D674-8BD08B0FA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CC9A3-AA9D-4C36-B86C-404AC17CA18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294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C5A3B-BD05-CF05-2E68-A80A9CF5E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024C28-3BB5-F034-17A9-6EA942DA5F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036582-8048-23B6-DE3F-E8A6C47DD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B781F-9B3D-6F48-7B5C-4E50DD7E2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CC9A3-AA9D-4C36-B86C-404AC17CA18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2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538B75-F12D-4F3F-8984-9B8A22ABACBB}" type="datetime1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345348-1FC5-42DB-87F3-024AA15E78A2}" type="datetime1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learnandhelp.com/" TargetMode="Externa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96800" y="7820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logo with hands and a computer&#10;&#10;AI-generated content may be incorrect.">
            <a:extLst>
              <a:ext uri="{FF2B5EF4-FFF2-40B4-BE49-F238E27FC236}">
                <a16:creationId xmlns:a16="http://schemas.microsoft.com/office/drawing/2014/main" id="{A7278CD4-0456-54AF-6319-CA73A1EE6E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082954" y="1"/>
            <a:ext cx="1547446" cy="1345246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8B07CFA-A002-4576-974E-00CDD0102240}"/>
              </a:ext>
            </a:extLst>
          </p:cNvPr>
          <p:cNvSpPr txBox="1">
            <a:spLocks/>
          </p:cNvSpPr>
          <p:nvPr userDrawn="1"/>
        </p:nvSpPr>
        <p:spPr>
          <a:xfrm>
            <a:off x="85493" y="7772399"/>
            <a:ext cx="138535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hlinkClick r:id="rId5"/>
              </a:rPr>
              <a:t>www.learnandhelp.com</a:t>
            </a:r>
            <a:r>
              <a:rPr lang="en-US" sz="1200" dirty="0"/>
              <a:t>                                                                                                                                        Python for Data Science  (Class of 2025)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09883"/>
            <a:ext cx="14630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&lt;Project Title&gt;</a:t>
            </a:r>
            <a:br>
              <a:rPr lang="en-US" dirty="0"/>
            </a:br>
            <a:r>
              <a:rPr lang="en-US" dirty="0"/>
              <a:t>Python for Data Science</a:t>
            </a:r>
            <a:br>
              <a:rPr lang="en-US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629150"/>
            <a:ext cx="14630400" cy="1009649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Name of the student</a:t>
            </a:r>
          </a:p>
          <a:p>
            <a:r>
              <a:rPr lang="en-US" dirty="0">
                <a:solidFill>
                  <a:schemeClr val="tx1"/>
                </a:solidFill>
              </a:rPr>
              <a:t>&lt;grade&gt;</a:t>
            </a:r>
          </a:p>
          <a:p>
            <a:r>
              <a:rPr lang="en-US" dirty="0">
                <a:solidFill>
                  <a:schemeClr val="tx1"/>
                </a:solidFill>
              </a:rPr>
              <a:t>School Name, City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5" name="Picture 4" descr="A logo with hands and a computer&#10;&#10;AI-generated content may be incorrect.">
            <a:extLst>
              <a:ext uri="{FF2B5EF4-FFF2-40B4-BE49-F238E27FC236}">
                <a16:creationId xmlns:a16="http://schemas.microsoft.com/office/drawing/2014/main" id="{54916964-D97B-15D5-1B1B-7711C3CB0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954" y="1"/>
            <a:ext cx="1547446" cy="1345246"/>
          </a:xfrm>
          <a:prstGeom prst="rect">
            <a:avLst/>
          </a:prstGeom>
        </p:spPr>
      </p:pic>
      <p:pic>
        <p:nvPicPr>
          <p:cNvPr id="1026" name="Picture 2" descr="220+ Person Placeholder Stock Photos ...">
            <a:extLst>
              <a:ext uri="{FF2B5EF4-FFF2-40B4-BE49-F238E27FC236}">
                <a16:creationId xmlns:a16="http://schemas.microsoft.com/office/drawing/2014/main" id="{7C136917-5163-D8EB-5CC5-F063E2D2E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375" y="2673644"/>
            <a:ext cx="3516141" cy="351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09CDB-7B73-2C7D-9DED-8B78B226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76786-5C7C-9DB4-6B65-3F4E8B652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A255-5660-B9EB-EC25-6FABC02F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List of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E059E-73BA-9579-4B48-06B8CE573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87" y="1694999"/>
            <a:ext cx="9396127" cy="5815330"/>
          </a:xfrm>
        </p:spPr>
        <p:txBody>
          <a:bodyPr>
            <a:normAutofit/>
          </a:bodyPr>
          <a:lstStyle/>
          <a:p>
            <a:pPr marL="411480" indent="-411480">
              <a:buFont typeface="+mj-lt"/>
              <a:buAutoNum type="arabicPeriod"/>
            </a:pPr>
            <a:r>
              <a:rPr lang="en-IN" sz="1920" dirty="0"/>
              <a:t>Provide brief description about your project, domain, data sets </a:t>
            </a:r>
          </a:p>
          <a:p>
            <a:pPr marL="411480" indent="-411480">
              <a:buFont typeface="+mj-lt"/>
              <a:buAutoNum type="arabicPeriod"/>
            </a:pPr>
            <a:r>
              <a:rPr lang="en-IN" sz="1920" dirty="0"/>
              <a:t>Provide a quick overview of the analysis you are planning to carry out</a:t>
            </a:r>
          </a:p>
          <a:p>
            <a:pPr marL="411480" indent="-411480">
              <a:buFont typeface="+mj-lt"/>
              <a:buAutoNum type="arabicPeriod"/>
            </a:pPr>
            <a:r>
              <a:rPr lang="en-IN" sz="1920" dirty="0"/>
              <a:t>Provide the link to your dataset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A88808-1E4C-42C5-1F63-6B2E352217FD}"/>
              </a:ext>
            </a:extLst>
          </p:cNvPr>
          <p:cNvSpPr txBox="1">
            <a:spLocks/>
          </p:cNvSpPr>
          <p:nvPr/>
        </p:nvSpPr>
        <p:spPr>
          <a:xfrm>
            <a:off x="140677" y="1477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>
                <a:solidFill>
                  <a:schemeClr val="bg1"/>
                </a:solidFill>
              </a:rPr>
              <a:t>Totals and Gender Demographic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AB81E2-A5FB-DE5E-5A8C-AF025C47F904}"/>
              </a:ext>
            </a:extLst>
          </p:cNvPr>
          <p:cNvSpPr txBox="1">
            <a:spLocks/>
          </p:cNvSpPr>
          <p:nvPr/>
        </p:nvSpPr>
        <p:spPr>
          <a:xfrm>
            <a:off x="154433" y="134396"/>
            <a:ext cx="12260305" cy="452804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defTabSz="1097280">
              <a:spcBef>
                <a:spcPts val="1200"/>
              </a:spcBef>
              <a:buNone/>
              <a:defRPr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Calibri" panose="020F0502020204030204"/>
              </a:rPr>
              <a:t>Overview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4DF59-1859-F8D1-10ED-2F0F34EE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7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F0819-0C29-4F35-44E9-9C5E519A2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5EE31-C318-2C94-C092-749B746F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List of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5E42D-9365-3E29-24EA-B83CD5DD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88" y="1694999"/>
            <a:ext cx="6675120" cy="5815330"/>
          </a:xfrm>
        </p:spPr>
        <p:txBody>
          <a:bodyPr>
            <a:normAutofit/>
          </a:bodyPr>
          <a:lstStyle/>
          <a:p>
            <a:pPr marL="411480" indent="-411480">
              <a:buFont typeface="+mj-lt"/>
              <a:buAutoNum type="arabicPeriod"/>
            </a:pPr>
            <a:r>
              <a:rPr lang="en-US" sz="2160" dirty="0">
                <a:latin typeface="Calibri" panose="020F0502020204030204" pitchFamily="34" charset="0"/>
              </a:rPr>
              <a:t>List all your questions on this slide</a:t>
            </a:r>
            <a:endParaRPr lang="en-IN" sz="192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37AEB2-D35F-81FD-D0CB-5CA3D9BF4E66}"/>
              </a:ext>
            </a:extLst>
          </p:cNvPr>
          <p:cNvSpPr txBox="1">
            <a:spLocks/>
          </p:cNvSpPr>
          <p:nvPr/>
        </p:nvSpPr>
        <p:spPr>
          <a:xfrm>
            <a:off x="7132320" y="1694999"/>
            <a:ext cx="7040880" cy="581533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 indent="-411480">
              <a:buFont typeface="+mj-lt"/>
              <a:buAutoNum type="arabicPeriod"/>
            </a:pPr>
            <a:r>
              <a:rPr lang="en-US" sz="2160" dirty="0">
                <a:latin typeface="Calibri" panose="020F0502020204030204" pitchFamily="34" charset="0"/>
              </a:rPr>
              <a:t>List all your questions on this slide</a:t>
            </a:r>
            <a:endParaRPr lang="en-IN" sz="192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3CCB210-430D-27CB-544E-F4E901E0DDF4}"/>
              </a:ext>
            </a:extLst>
          </p:cNvPr>
          <p:cNvSpPr txBox="1">
            <a:spLocks/>
          </p:cNvSpPr>
          <p:nvPr/>
        </p:nvSpPr>
        <p:spPr>
          <a:xfrm>
            <a:off x="154433" y="134396"/>
            <a:ext cx="12260305" cy="452804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defTabSz="1097280">
              <a:spcBef>
                <a:spcPts val="1200"/>
              </a:spcBef>
              <a:buNone/>
              <a:defRPr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Calibri" panose="020F0502020204030204"/>
              </a:rPr>
              <a:t>Some questions we are trying to answer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09020-E4CC-A60E-E361-701B0EBB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43995-3F4D-3D1F-31B1-DD7439616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4419-D84D-6703-CBD6-B9E7251A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Totals and Gender Demographic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C1406D-6D76-8370-9384-3C7BA5374DE2}"/>
              </a:ext>
            </a:extLst>
          </p:cNvPr>
          <p:cNvSpPr txBox="1">
            <a:spLocks/>
          </p:cNvSpPr>
          <p:nvPr/>
        </p:nvSpPr>
        <p:spPr>
          <a:xfrm>
            <a:off x="154433" y="134396"/>
            <a:ext cx="12260305" cy="452804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defTabSz="1097280">
              <a:spcBef>
                <a:spcPts val="1200"/>
              </a:spcBef>
              <a:buNone/>
              <a:defRPr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Calibri" panose="020F0502020204030204"/>
              </a:rPr>
              <a:t>How did I solve the problem?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1D7C021-B48C-C0BA-EC30-FEEBE1546C44}"/>
              </a:ext>
            </a:extLst>
          </p:cNvPr>
          <p:cNvSpPr txBox="1">
            <a:spLocks/>
          </p:cNvSpPr>
          <p:nvPr/>
        </p:nvSpPr>
        <p:spPr>
          <a:xfrm>
            <a:off x="-11435" y="1468682"/>
            <a:ext cx="14184635" cy="2504586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0" lvl="1" indent="-274320" defTabSz="1097280">
              <a:spcBef>
                <a:spcPts val="600"/>
              </a:spcBef>
              <a:defRPr/>
            </a:pPr>
            <a:r>
              <a:rPr lang="en-US" sz="2160" dirty="0">
                <a:solidFill>
                  <a:prstClr val="black"/>
                </a:solidFill>
                <a:latin typeface="Calibri" panose="020F0502020204030204"/>
              </a:rPr>
              <a:t>List the tools, modules you used.</a:t>
            </a:r>
          </a:p>
          <a:p>
            <a:pPr marL="822960" lvl="1" indent="-274320" defTabSz="1097280">
              <a:spcBef>
                <a:spcPts val="600"/>
              </a:spcBef>
              <a:defRPr/>
            </a:pPr>
            <a:r>
              <a:rPr lang="en-US" sz="2160" dirty="0">
                <a:solidFill>
                  <a:prstClr val="black"/>
                </a:solidFill>
                <a:latin typeface="Calibri" panose="020F0502020204030204"/>
              </a:rPr>
              <a:t>Outline how you collected the data</a:t>
            </a:r>
          </a:p>
          <a:p>
            <a:pPr marL="822960" lvl="1" indent="-274320" defTabSz="1097280">
              <a:spcBef>
                <a:spcPts val="600"/>
              </a:spcBef>
              <a:defRPr/>
            </a:pPr>
            <a:r>
              <a:rPr lang="en-US" sz="2160" dirty="0">
                <a:solidFill>
                  <a:prstClr val="black"/>
                </a:solidFill>
                <a:latin typeface="Calibri" panose="020F0502020204030204"/>
              </a:rPr>
              <a:t>Outline how you cleaned up the data and processed the data, etc.</a:t>
            </a:r>
            <a:endParaRPr lang="en-IN" sz="216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BE545-BFEF-31E4-F464-2887650C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6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829E0-9B5D-6848-0812-0690E9D93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EBE8-63C2-CB5B-0905-50F4EE3E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Totals and Gender Demographic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AC0D2C-954D-4849-0D53-546B59373686}"/>
              </a:ext>
            </a:extLst>
          </p:cNvPr>
          <p:cNvSpPr txBox="1">
            <a:spLocks/>
          </p:cNvSpPr>
          <p:nvPr/>
        </p:nvSpPr>
        <p:spPr>
          <a:xfrm>
            <a:off x="154433" y="134396"/>
            <a:ext cx="12260305" cy="452804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defTabSz="1097280">
              <a:spcBef>
                <a:spcPts val="1200"/>
              </a:spcBef>
              <a:buNone/>
              <a:defRPr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Calibri" panose="020F0502020204030204"/>
              </a:rPr>
              <a:t>(Q1) What is your first question?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B342E31-686B-EAC2-BD9B-17B4C3CC30C6}"/>
              </a:ext>
            </a:extLst>
          </p:cNvPr>
          <p:cNvSpPr txBox="1">
            <a:spLocks/>
          </p:cNvSpPr>
          <p:nvPr/>
        </p:nvSpPr>
        <p:spPr>
          <a:xfrm>
            <a:off x="-11435" y="1468682"/>
            <a:ext cx="14184635" cy="2504586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0" lvl="1" indent="-274320" defTabSz="1097280">
              <a:spcBef>
                <a:spcPts val="600"/>
              </a:spcBef>
              <a:defRPr/>
            </a:pPr>
            <a:r>
              <a:rPr lang="en-US" sz="2160" dirty="0">
                <a:solidFill>
                  <a:prstClr val="black"/>
                </a:solidFill>
                <a:latin typeface="Calibri" panose="020F0502020204030204"/>
              </a:rPr>
              <a:t>Write your question as the title</a:t>
            </a:r>
          </a:p>
          <a:p>
            <a:pPr marL="822960" lvl="1" indent="-274320" defTabSz="1097280">
              <a:spcBef>
                <a:spcPts val="600"/>
              </a:spcBef>
              <a:defRPr/>
            </a:pPr>
            <a:r>
              <a:rPr lang="en-US" sz="2160" dirty="0">
                <a:solidFill>
                  <a:prstClr val="black"/>
                </a:solidFill>
                <a:latin typeface="Calibri" panose="020F0502020204030204"/>
              </a:rPr>
              <a:t>Provide your answer here on this slide (in one or two sentences).</a:t>
            </a:r>
          </a:p>
          <a:p>
            <a:pPr marL="822960" lvl="1" indent="-274320" defTabSz="1097280">
              <a:spcBef>
                <a:spcPts val="600"/>
              </a:spcBef>
              <a:defRPr/>
            </a:pPr>
            <a:r>
              <a:rPr lang="en-US" sz="2160" dirty="0">
                <a:solidFill>
                  <a:prstClr val="black"/>
                </a:solidFill>
                <a:latin typeface="Calibri" panose="020F0502020204030204"/>
              </a:rPr>
              <a:t>Provide your visual here.</a:t>
            </a:r>
          </a:p>
          <a:p>
            <a:pPr marL="822960" lvl="1" indent="-274320" defTabSz="1097280">
              <a:spcBef>
                <a:spcPts val="600"/>
              </a:spcBef>
              <a:defRPr/>
            </a:pPr>
            <a:r>
              <a:rPr lang="en-US" sz="2160" dirty="0">
                <a:solidFill>
                  <a:prstClr val="black"/>
                </a:solidFill>
                <a:latin typeface="Calibri" panose="020F0502020204030204"/>
              </a:rPr>
              <a:t>Do NOT include the code.</a:t>
            </a:r>
          </a:p>
          <a:p>
            <a:pPr marL="822960" lvl="1" indent="-274320" defTabSz="1097280">
              <a:spcBef>
                <a:spcPts val="600"/>
              </a:spcBef>
              <a:defRPr/>
            </a:pPr>
            <a:r>
              <a:rPr lang="en-US" sz="2160" dirty="0">
                <a:solidFill>
                  <a:prstClr val="black"/>
                </a:solidFill>
                <a:latin typeface="Calibri" panose="020F0502020204030204"/>
              </a:rPr>
              <a:t>If there are any questions from the instructor or observers, you can take them to your google </a:t>
            </a:r>
            <a:r>
              <a:rPr lang="en-US" sz="2160" dirty="0" err="1">
                <a:solidFill>
                  <a:prstClr val="black"/>
                </a:solidFill>
                <a:latin typeface="Calibri" panose="020F0502020204030204"/>
              </a:rPr>
              <a:t>colab</a:t>
            </a:r>
            <a:r>
              <a:rPr lang="en-US" sz="2160" dirty="0">
                <a:solidFill>
                  <a:prstClr val="black"/>
                </a:solidFill>
                <a:latin typeface="Calibri" panose="020F0502020204030204"/>
              </a:rPr>
              <a:t> notebook</a:t>
            </a:r>
            <a:endParaRPr lang="en-IN" sz="216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158168-4E77-A402-6BD7-E5F0C4B3F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140" y="3614050"/>
            <a:ext cx="9081929" cy="442416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76278-4472-0A5E-BD97-C4CB09C0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2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881DB-5A6D-8A5A-9ECE-8F249ACF8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C2C1-682B-53AF-8C82-83A4EADB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Totals and Gender Demographic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BBA426-1169-C854-56B5-8633EAB069C6}"/>
              </a:ext>
            </a:extLst>
          </p:cNvPr>
          <p:cNvSpPr txBox="1">
            <a:spLocks/>
          </p:cNvSpPr>
          <p:nvPr/>
        </p:nvSpPr>
        <p:spPr>
          <a:xfrm>
            <a:off x="154433" y="134396"/>
            <a:ext cx="12260305" cy="452804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defTabSz="1097280">
              <a:spcBef>
                <a:spcPts val="1200"/>
              </a:spcBef>
              <a:buNone/>
              <a:defRPr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Calibri" panose="020F0502020204030204"/>
              </a:rPr>
              <a:t>(Q2) What is your second question?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95FF6B-9A3B-2255-071E-DD9C7E1BD917}"/>
              </a:ext>
            </a:extLst>
          </p:cNvPr>
          <p:cNvSpPr txBox="1">
            <a:spLocks/>
          </p:cNvSpPr>
          <p:nvPr/>
        </p:nvSpPr>
        <p:spPr>
          <a:xfrm>
            <a:off x="-11435" y="1468682"/>
            <a:ext cx="14184635" cy="2504586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0" lvl="1" indent="-274320" defTabSz="1097280">
              <a:spcBef>
                <a:spcPts val="600"/>
              </a:spcBef>
              <a:defRPr/>
            </a:pPr>
            <a:r>
              <a:rPr lang="en-US" sz="2160" dirty="0">
                <a:solidFill>
                  <a:prstClr val="black"/>
                </a:solidFill>
                <a:latin typeface="Calibri" panose="020F0502020204030204"/>
              </a:rPr>
              <a:t>Repeat the previous slide 16 times.</a:t>
            </a:r>
          </a:p>
          <a:p>
            <a:pPr marL="822960" lvl="1" indent="-274320" defTabSz="1097280">
              <a:spcBef>
                <a:spcPts val="600"/>
              </a:spcBef>
              <a:defRPr/>
            </a:pPr>
            <a:r>
              <a:rPr lang="en-US" sz="2160" dirty="0">
                <a:solidFill>
                  <a:prstClr val="black"/>
                </a:solidFill>
                <a:latin typeface="Calibri" panose="020F0502020204030204"/>
              </a:rPr>
              <a:t>One slide for each question.</a:t>
            </a:r>
            <a:endParaRPr lang="en-IN" sz="216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FEE9C-B211-AAE3-659F-E00E9807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6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08031-865E-BA21-ABEC-460F26ECF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26FC-2464-7B97-44B5-BDA45F65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Totals and Gender Demographic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3050D4-A5AC-4EF3-8680-DD3B5EBBEF73}"/>
              </a:ext>
            </a:extLst>
          </p:cNvPr>
          <p:cNvSpPr txBox="1">
            <a:spLocks/>
          </p:cNvSpPr>
          <p:nvPr/>
        </p:nvSpPr>
        <p:spPr>
          <a:xfrm>
            <a:off x="154433" y="134396"/>
            <a:ext cx="12260305" cy="452804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defTabSz="1097280">
              <a:spcBef>
                <a:spcPts val="1200"/>
              </a:spcBef>
              <a:buNone/>
              <a:defRPr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Calibri" panose="020F0502020204030204"/>
              </a:rPr>
              <a:t>Summary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C87A738-D243-E559-A0AA-C011996A246B}"/>
              </a:ext>
            </a:extLst>
          </p:cNvPr>
          <p:cNvSpPr txBox="1">
            <a:spLocks/>
          </p:cNvSpPr>
          <p:nvPr/>
        </p:nvSpPr>
        <p:spPr>
          <a:xfrm>
            <a:off x="-11435" y="1468682"/>
            <a:ext cx="14184635" cy="2504586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0" lvl="1" indent="-274320" defTabSz="1097280">
              <a:spcBef>
                <a:spcPts val="600"/>
              </a:spcBef>
              <a:defRPr/>
            </a:pPr>
            <a:r>
              <a:rPr lang="en-US" sz="2160" dirty="0">
                <a:solidFill>
                  <a:prstClr val="black"/>
                </a:solidFill>
                <a:latin typeface="Calibri" panose="020F0502020204030204"/>
              </a:rPr>
              <a:t>What is your summary?</a:t>
            </a:r>
          </a:p>
          <a:p>
            <a:pPr marL="822960" lvl="1" indent="-274320" defTabSz="1097280">
              <a:spcBef>
                <a:spcPts val="600"/>
              </a:spcBef>
              <a:defRPr/>
            </a:pPr>
            <a:r>
              <a:rPr lang="en-US" sz="2160" dirty="0">
                <a:solidFill>
                  <a:prstClr val="black"/>
                </a:solidFill>
                <a:latin typeface="Calibri" panose="020F0502020204030204"/>
              </a:rPr>
              <a:t>What are your conclusions?</a:t>
            </a:r>
          </a:p>
          <a:p>
            <a:pPr marL="822960" lvl="1" indent="-274320" defTabSz="1097280">
              <a:spcBef>
                <a:spcPts val="600"/>
              </a:spcBef>
              <a:defRPr/>
            </a:pPr>
            <a:r>
              <a:rPr lang="en-US" sz="2160" dirty="0">
                <a:solidFill>
                  <a:prstClr val="black"/>
                </a:solidFill>
                <a:latin typeface="Calibri" panose="020F0502020204030204"/>
              </a:rPr>
              <a:t>What did you learn from this analysis?</a:t>
            </a:r>
          </a:p>
          <a:p>
            <a:pPr marL="822960" lvl="1" indent="-274320" defTabSz="1097280">
              <a:spcBef>
                <a:spcPts val="600"/>
              </a:spcBef>
              <a:defRPr/>
            </a:pPr>
            <a:r>
              <a:rPr lang="en-US" sz="2160" dirty="0">
                <a:solidFill>
                  <a:prstClr val="black"/>
                </a:solidFill>
                <a:latin typeface="Calibri" panose="020F0502020204030204"/>
              </a:rPr>
              <a:t>What did surprise you? What is expected result? Etc.</a:t>
            </a:r>
            <a:endParaRPr lang="en-IN" sz="216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52382-1076-D016-E59B-C028E31D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1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8B9C9-64C9-F36C-999B-0B3D7774B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F724-D205-BAC9-F60B-20EA1CB6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Totals and Gender Demographic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85C428-5C7A-93A6-96BD-B187D7FC4FC6}"/>
              </a:ext>
            </a:extLst>
          </p:cNvPr>
          <p:cNvSpPr txBox="1">
            <a:spLocks/>
          </p:cNvSpPr>
          <p:nvPr/>
        </p:nvSpPr>
        <p:spPr>
          <a:xfrm>
            <a:off x="154433" y="134396"/>
            <a:ext cx="12260305" cy="452804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defTabSz="1097280">
              <a:spcBef>
                <a:spcPts val="1200"/>
              </a:spcBef>
              <a:buNone/>
              <a:defRPr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Calibri" panose="020F0502020204030204"/>
              </a:rPr>
              <a:t>References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064F932-7D73-610A-48FE-30E626AB5A23}"/>
              </a:ext>
            </a:extLst>
          </p:cNvPr>
          <p:cNvSpPr txBox="1">
            <a:spLocks/>
          </p:cNvSpPr>
          <p:nvPr/>
        </p:nvSpPr>
        <p:spPr>
          <a:xfrm>
            <a:off x="-11435" y="1468682"/>
            <a:ext cx="14184635" cy="2504586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0" lvl="1" indent="-274320" defTabSz="1097280">
              <a:spcBef>
                <a:spcPts val="600"/>
              </a:spcBef>
              <a:defRPr/>
            </a:pPr>
            <a:r>
              <a:rPr lang="en-US" sz="2160" dirty="0">
                <a:solidFill>
                  <a:prstClr val="black"/>
                </a:solidFill>
                <a:latin typeface="Calibri" panose="020F0502020204030204"/>
              </a:rPr>
              <a:t>What are the data sources / web sites you used?</a:t>
            </a:r>
          </a:p>
          <a:p>
            <a:pPr marL="822960" lvl="1" indent="-274320" defTabSz="1097280">
              <a:spcBef>
                <a:spcPts val="600"/>
              </a:spcBef>
              <a:defRPr/>
            </a:pPr>
            <a:r>
              <a:rPr lang="en-US" sz="2160" dirty="0">
                <a:solidFill>
                  <a:prstClr val="black"/>
                </a:solidFill>
                <a:latin typeface="Calibri" panose="020F0502020204030204"/>
              </a:rPr>
              <a:t>What are the some references you used?</a:t>
            </a:r>
            <a:endParaRPr lang="en-IN" sz="216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8D3F78-A3CB-93A6-1ABC-911E6C3B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6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284</Words>
  <Application>Microsoft Office PowerPoint</Application>
  <PresentationFormat>Custom</PresentationFormat>
  <Paragraphs>53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Calibri</vt:lpstr>
      <vt:lpstr>Office Theme</vt:lpstr>
      <vt:lpstr>&lt;Project Title&gt; Python for Data Science </vt:lpstr>
      <vt:lpstr>List of Questions</vt:lpstr>
      <vt:lpstr>List of Questions</vt:lpstr>
      <vt:lpstr>Totals and Gender Demographic </vt:lpstr>
      <vt:lpstr>Totals and Gender Demographic </vt:lpstr>
      <vt:lpstr>Totals and Gender Demographic </vt:lpstr>
      <vt:lpstr>Totals and Gender Demographic </vt:lpstr>
      <vt:lpstr>Totals and Gender Demographic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Jasthi, Jasthi (DI SW PLM LCS DEVOPS)</dc:creator>
  <cp:keywords/>
  <dc:description>generated using python-pptx</dc:description>
  <cp:lastModifiedBy>Jasthi, Jasthi (DI SW PLM LCS DEVOPS)</cp:lastModifiedBy>
  <cp:revision>18</cp:revision>
  <dcterms:created xsi:type="dcterms:W3CDTF">2013-01-27T09:14:16Z</dcterms:created>
  <dcterms:modified xsi:type="dcterms:W3CDTF">2025-09-11T22:00:32Z</dcterms:modified>
  <cp:category/>
</cp:coreProperties>
</file>