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C39-BB27-B9EF-D38B-EBA32D20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E835-E94B-231E-92C7-4ADF77FC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070A-63D3-813F-7E37-59A3F0D7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3600-36AF-0D93-03F2-9D799B45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6B88-6C44-670C-8F89-116DB877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C752-BF38-6FEA-AC40-B49A6CF6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C70FB-AD66-70F1-9714-64A7E4B3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57E9-EB7A-BC8A-12A5-C84DA3FA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DE7C-7BDD-12F5-77E7-E66A47D3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C561-1D9B-D7CA-C1C4-66DBAC9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DC9C8-E910-3B54-A6B0-D517A85DD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7BA-E3B6-484F-6367-03C2F2B54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B453-A9D5-9A36-1BCC-095A2840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608A-4E80-3387-C2D1-5F4A00BA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5FEE-F5D9-77E2-CA75-C748A8BC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F5C9-3609-F3F5-6F39-C67B8F59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469D-3B92-00DB-7DFC-3586BF38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2227-2163-3048-4CF4-F138ACA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B759-6B3F-1CCA-8779-3C0A0CB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2655-426A-31C1-C673-83D4872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9983-50F4-9C02-BB37-DB374F39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1009-083E-D389-238C-0CB3D0E5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F51C-335B-D6A8-EF70-4512B23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6591-E96D-AD2E-6935-F9653C16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329D-6504-879B-A30A-DC0ECB2C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7CB7-1720-6E72-A099-E770DE76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4696-3294-9948-9283-B5BF19553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097A-C3D7-AF62-69FD-3CEE6E878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3A3C2-BB31-6BCA-0DE6-7124F111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3AD0-6825-081F-56AD-DE5350E7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9E7E9-5E5C-4631-BD23-845A8018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A14B-C8FF-D7C9-A7F3-65A759CC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FB6A-D353-C086-3A30-2B92FD5F3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3657B-4C48-A764-DAFE-93F21129C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0307D-D961-9752-B7E7-65C80B8B8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101C7-8F4F-2A23-F921-D8CBA9C7F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9995C-8B6E-9356-7259-184E6A8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8F62-34F3-A0D7-13D5-9FE03DF2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53783-6A1E-634F-8456-05CC401A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449B-7CB1-F3AE-33EC-1CA29A63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5BCEE-70B4-138B-2DC0-43D0D705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14C3-0179-5678-5153-213B4A09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B5F7-A757-905D-EE5F-4BE86F8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930C2-33F6-B5F1-C474-5C3D30C2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7628B-B917-7190-A76A-7754959A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DDFCC-B8C4-B996-EBE7-71F9498A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C822-4525-0B77-474F-93D5BEC9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12C3-7A0F-2011-1D07-5D604A7B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4310-F950-CB42-6FA5-34B8FA18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FE0F-023B-8654-0E0A-607BC357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382AB-9DD1-4898-B2EC-8C4E35EE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909E-D4ED-5E20-067B-DE82BC66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77E4-83E0-2438-D352-BFCDC11B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FB87-F2AA-CF4C-CDC8-BAAFDCEA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9BA1-4C7A-E4BF-4CA2-E384A55C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29A3F-240A-433D-E122-BCB97E87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5167-79E6-C6A9-7CB6-C2E1166B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F4F4-F499-985C-4CDA-F4AECFB4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12C69-7CBE-6A76-0ADD-6F4E1BFD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4092-A204-7AAE-57E3-24CFE339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18DA-FA23-17B3-CB66-F191EC110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F2F3-8BBE-449A-8DE1-5DE802BE28C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AAB5-8848-2205-4742-437F1B2D1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6127-1133-6DD9-4300-5DDAA01F2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1F38-27BB-4BBD-BC0B-43CA6E31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jasthi/alamban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686-8714-D1F4-8047-8568EB993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5022850"/>
            <a:ext cx="9144000" cy="7318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Aalambana Foundation Website V1.0</a:t>
            </a:r>
            <a:br>
              <a:rPr lang="en-US" sz="4000" dirty="0"/>
            </a:br>
            <a:r>
              <a:rPr lang="en-US" sz="4000" dirty="0"/>
              <a:t>www.aalambanafoundation.org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307B9-46C7-8717-45B5-0184E69DB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825" y="5754688"/>
            <a:ext cx="9144000" cy="73183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hlinkClick r:id="rId2"/>
              </a:rPr>
              <a:t>https://github.com/sjasthi/alambana</a:t>
            </a:r>
            <a:endParaRPr lang="en-US" sz="2000" dirty="0"/>
          </a:p>
          <a:p>
            <a:r>
              <a:rPr lang="en-US" sz="2000" dirty="0"/>
              <a:t>ICS 499 – Capstone Project  - Fall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01FA1-6908-8C56-41EE-8E73A0DC7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72" y="251592"/>
            <a:ext cx="1103471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0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Aalambana Foundation Website V1.0 www.aalambanafoundation.org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Aalambana Foundation Website V1.0 www.aalambanafoundation.org</dc:title>
  <dc:creator>Jasthi, Jasthi (DI SW PLM LCS DEVOPS)</dc:creator>
  <cp:lastModifiedBy>Jasthi, Jasthi (DI SW PLM LCS DEVOPS)</cp:lastModifiedBy>
  <cp:revision>1</cp:revision>
  <dcterms:created xsi:type="dcterms:W3CDTF">2024-02-19T21:42:41Z</dcterms:created>
  <dcterms:modified xsi:type="dcterms:W3CDTF">2024-02-19T21:48:01Z</dcterms:modified>
</cp:coreProperties>
</file>