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3413-62D9-D12A-0815-49F206D07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86AA7-07B9-32C4-C3B1-DBE40E0D2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2BB8-D363-367E-C544-59A41DF6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8E96-9D8E-CF7F-1E08-4DCC218E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D2C9-110B-19F6-9B20-DCBB3735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1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8DF0-8658-BB9D-7473-935FFAE8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3962-EB8C-8AB0-83B7-7B67D6F8C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D01E-D3EF-0EB2-0210-CE9AD509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1E56-8785-F400-F4AA-6D357715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2325-1D89-2869-923E-EE9872BF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720DE-C84A-8A46-22C4-816504BDF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DAF1-7B6C-6507-2B41-8B2327BBF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1CEE-7158-AC83-E607-30466AB0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A397-AE16-E7B2-1D64-BDFA5885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9A49-D09D-52F3-01B8-11DC1C39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8515-9B91-F9EB-6D4D-648924B5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EF3C-1901-E128-F24F-204F5EB7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3AB5-BA67-F5BE-8EBE-CB6B688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DD09-88FC-8EE5-6E70-8E7BFAE1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8D38-A17D-59F7-5E2C-01FC7901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54C8-FFE3-664E-3A4A-74D83638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9783A-045C-2DD1-3FF2-CA41E60F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E826-077B-1097-74F9-EA03CE9F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5CEB-80ED-7842-CFD3-4E77F01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4813-D83B-6BB2-E670-66DFEE56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2D9E-722D-A197-7318-31CA22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805D-C30B-F6AE-1692-E58C3ED8A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D677-C63E-FF1F-CC42-FCFC064B7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0CED-215E-A562-2C69-D713F504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87E22-E1FF-6762-46FD-1DBD9C0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5239D-A0F2-9185-7866-398CD9D5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03B9-FB05-1B69-BFE9-061B6333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1F3F0-5117-A4B0-CF2E-0AFA2F6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AA7F0-891A-4415-44EC-B149A17C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D5123-5C41-BFC9-342E-35CF0E4BD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172C4-ADDF-DD7E-8B46-1ACDA0086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2C484-99D2-C292-CE7E-6A012504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F51FA-B011-7B2A-E1ED-95DAB822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A54C1-350B-9A95-1E30-6B03417E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82F6-711B-B207-35AC-371451F1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121B1-CB05-8002-DFB2-B43E9BF5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C79E-7ADD-280F-13D5-D01CDDEA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8254D-B680-AEB0-03C2-BA319916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617EA-84D6-6A37-F93A-FE59DC18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F621B-B3CD-4AAE-409C-220EB134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5B9B-EE5E-EF5C-B8B1-9C638A51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18EB-8DE9-94AB-37FB-7EB59111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F882-549E-BCE3-A2C1-D48E9F1F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75CE9-E0B8-56D1-9569-B76B802F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AF6EB-013F-F26D-0F79-2E2FA34D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42CAA-B904-8BE4-4D18-CD069E81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2BFC-4912-5DA6-7388-2ECEDAA6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03FD-7374-D689-DDC8-8344FC46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841D6-D52C-3742-54F7-57A893AD1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46A57-4B02-E7F6-B98C-21F8307CC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9420F-1D51-C261-7C1A-18115085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A351-AC57-39DD-D3A5-E740AB01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0B83F-846A-30E0-09EB-BA895573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2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B295E-BE7E-6C72-DB15-70C25563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F3332-A921-E9E0-0957-15386CE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1B70-04E5-FEBC-9FE2-98E848971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B5B9-2FE7-49F1-B6F0-B0B133E2EF01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6DA8-98D5-AD19-FC82-E159677B6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AE677-09C5-D810-35AE-AF0E38CC1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9E71-308D-4077-A70E-9D580013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84D9AC-A089-4A33-AA1E-A32649E53785}"/>
              </a:ext>
            </a:extLst>
          </p:cNvPr>
          <p:cNvSpPr/>
          <p:nvPr/>
        </p:nvSpPr>
        <p:spPr>
          <a:xfrm>
            <a:off x="461453" y="1306775"/>
            <a:ext cx="8406322" cy="521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35DB6-404F-252C-ADE9-405E65AD5D7D}"/>
              </a:ext>
            </a:extLst>
          </p:cNvPr>
          <p:cNvSpPr/>
          <p:nvPr/>
        </p:nvSpPr>
        <p:spPr>
          <a:xfrm>
            <a:off x="2375331" y="1506800"/>
            <a:ext cx="4691572" cy="123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81332-F313-090F-094F-D83BD6EAFDEB}"/>
              </a:ext>
            </a:extLst>
          </p:cNvPr>
          <p:cNvSpPr txBox="1"/>
          <p:nvPr/>
        </p:nvSpPr>
        <p:spPr>
          <a:xfrm>
            <a:off x="532822" y="1755668"/>
            <a:ext cx="154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Page Numbers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E6AE80-6512-755C-2062-B4C98ED4026B}"/>
              </a:ext>
            </a:extLst>
          </p:cNvPr>
          <p:cNvSpPr/>
          <p:nvPr/>
        </p:nvSpPr>
        <p:spPr>
          <a:xfrm>
            <a:off x="2044478" y="4540173"/>
            <a:ext cx="4691572" cy="475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467B7-46A6-5234-1107-CAF0F62798F4}"/>
              </a:ext>
            </a:extLst>
          </p:cNvPr>
          <p:cNvSpPr txBox="1"/>
          <p:nvPr/>
        </p:nvSpPr>
        <p:spPr>
          <a:xfrm>
            <a:off x="532822" y="3192093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Layout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7DCEF2-8376-E691-595F-C312CA28C9EE}"/>
              </a:ext>
            </a:extLst>
          </p:cNvPr>
          <p:cNvSpPr/>
          <p:nvPr/>
        </p:nvSpPr>
        <p:spPr>
          <a:xfrm>
            <a:off x="2215209" y="3192093"/>
            <a:ext cx="491694" cy="475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22630-7173-3801-AE90-A1F21DBB8C60}"/>
              </a:ext>
            </a:extLst>
          </p:cNvPr>
          <p:cNvSpPr/>
          <p:nvPr/>
        </p:nvSpPr>
        <p:spPr>
          <a:xfrm>
            <a:off x="3968965" y="3192093"/>
            <a:ext cx="491694" cy="475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872E0-D022-ED19-8C4A-6E1427FF5854}"/>
              </a:ext>
            </a:extLst>
          </p:cNvPr>
          <p:cNvSpPr/>
          <p:nvPr/>
        </p:nvSpPr>
        <p:spPr>
          <a:xfrm>
            <a:off x="5683465" y="3192093"/>
            <a:ext cx="491694" cy="475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6CFBE-32D6-080D-B554-B4E857B90E10}"/>
              </a:ext>
            </a:extLst>
          </p:cNvPr>
          <p:cNvSpPr txBox="1"/>
          <p:nvPr/>
        </p:nvSpPr>
        <p:spPr>
          <a:xfrm>
            <a:off x="2692009" y="3192093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Pic on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ED0B5-7216-F57C-16F0-CB60077475A8}"/>
              </a:ext>
            </a:extLst>
          </p:cNvPr>
          <p:cNvSpPr txBox="1"/>
          <p:nvPr/>
        </p:nvSpPr>
        <p:spPr>
          <a:xfrm>
            <a:off x="4446590" y="3216831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Pic on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C17C2-5010-691D-E392-6DC72FE35140}"/>
              </a:ext>
            </a:extLst>
          </p:cNvPr>
          <p:cNvSpPr txBox="1"/>
          <p:nvPr/>
        </p:nvSpPr>
        <p:spPr>
          <a:xfrm>
            <a:off x="6175159" y="323588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Pic on 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F91CF-5A67-5673-80D8-F126A26B1826}"/>
              </a:ext>
            </a:extLst>
          </p:cNvPr>
          <p:cNvSpPr txBox="1"/>
          <p:nvPr/>
        </p:nvSpPr>
        <p:spPr>
          <a:xfrm>
            <a:off x="544762" y="3974068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Method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34F680-AC73-6D4D-D97E-1CE647382248}"/>
              </a:ext>
            </a:extLst>
          </p:cNvPr>
          <p:cNvSpPr/>
          <p:nvPr/>
        </p:nvSpPr>
        <p:spPr>
          <a:xfrm>
            <a:off x="2229278" y="3825652"/>
            <a:ext cx="491694" cy="475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C2362-E9EB-8EFD-B402-D0D2183A3873}"/>
              </a:ext>
            </a:extLst>
          </p:cNvPr>
          <p:cNvSpPr/>
          <p:nvPr/>
        </p:nvSpPr>
        <p:spPr>
          <a:xfrm>
            <a:off x="3983034" y="3825652"/>
            <a:ext cx="491694" cy="475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70DC13-38CA-B6E8-994F-E1EEB0B587E0}"/>
              </a:ext>
            </a:extLst>
          </p:cNvPr>
          <p:cNvSpPr/>
          <p:nvPr/>
        </p:nvSpPr>
        <p:spPr>
          <a:xfrm>
            <a:off x="5697534" y="3825652"/>
            <a:ext cx="491694" cy="475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D6E42-D720-E4AE-D3D9-872CF2C92A9E}"/>
              </a:ext>
            </a:extLst>
          </p:cNvPr>
          <p:cNvSpPr txBox="1"/>
          <p:nvPr/>
        </p:nvSpPr>
        <p:spPr>
          <a:xfrm>
            <a:off x="2706078" y="3825652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1A0D45-B8DD-363D-EA8B-530E371514F4}"/>
              </a:ext>
            </a:extLst>
          </p:cNvPr>
          <p:cNvSpPr txBox="1"/>
          <p:nvPr/>
        </p:nvSpPr>
        <p:spPr>
          <a:xfrm>
            <a:off x="4460659" y="3850390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excel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5F781C-1FEB-8D0E-1B87-92D67F2640EF}"/>
              </a:ext>
            </a:extLst>
          </p:cNvPr>
          <p:cNvSpPr txBox="1"/>
          <p:nvPr/>
        </p:nvSpPr>
        <p:spPr>
          <a:xfrm>
            <a:off x="6189228" y="38694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615EE2-F479-C8CF-EDFE-683CCE689BD3}"/>
              </a:ext>
            </a:extLst>
          </p:cNvPr>
          <p:cNvSpPr/>
          <p:nvPr/>
        </p:nvSpPr>
        <p:spPr>
          <a:xfrm>
            <a:off x="7004483" y="3818320"/>
            <a:ext cx="491694" cy="475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F51F8-4C63-DE51-2BD4-9F4C322F16A2}"/>
              </a:ext>
            </a:extLst>
          </p:cNvPr>
          <p:cNvSpPr txBox="1"/>
          <p:nvPr/>
        </p:nvSpPr>
        <p:spPr>
          <a:xfrm>
            <a:off x="7496177" y="386210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C81EC-4653-3F40-C47E-211C5969F66F}"/>
              </a:ext>
            </a:extLst>
          </p:cNvPr>
          <p:cNvSpPr txBox="1"/>
          <p:nvPr/>
        </p:nvSpPr>
        <p:spPr>
          <a:xfrm>
            <a:off x="2360721" y="32449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0D4BF-DFB3-7617-4ABA-AD5BA83BB5CD}"/>
              </a:ext>
            </a:extLst>
          </p:cNvPr>
          <p:cNvSpPr txBox="1"/>
          <p:nvPr/>
        </p:nvSpPr>
        <p:spPr>
          <a:xfrm>
            <a:off x="2308029" y="38323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7605C-A354-F1AA-4B99-83C259FB5143}"/>
              </a:ext>
            </a:extLst>
          </p:cNvPr>
          <p:cNvSpPr txBox="1"/>
          <p:nvPr/>
        </p:nvSpPr>
        <p:spPr>
          <a:xfrm>
            <a:off x="503986" y="4545107"/>
            <a:ext cx="129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5DD5E1-E3D7-724D-7C6B-0DE53F57B761}"/>
              </a:ext>
            </a:extLst>
          </p:cNvPr>
          <p:cNvSpPr txBox="1"/>
          <p:nvPr/>
        </p:nvSpPr>
        <p:spPr>
          <a:xfrm>
            <a:off x="2075617" y="4607749"/>
            <a:ext cx="159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Preferecnes.txt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515A49-BE8D-D1D2-2CCF-CB0D7518B8C4}"/>
              </a:ext>
            </a:extLst>
          </p:cNvPr>
          <p:cNvSpPr/>
          <p:nvPr/>
        </p:nvSpPr>
        <p:spPr>
          <a:xfrm>
            <a:off x="2044478" y="5083877"/>
            <a:ext cx="4691572" cy="475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947A4-3CA4-D987-163D-7EBC9884BC50}"/>
              </a:ext>
            </a:extLst>
          </p:cNvPr>
          <p:cNvSpPr txBox="1"/>
          <p:nvPr/>
        </p:nvSpPr>
        <p:spPr>
          <a:xfrm>
            <a:off x="503986" y="508881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672D30-8A5C-60E0-4A22-227CC76952F1}"/>
              </a:ext>
            </a:extLst>
          </p:cNvPr>
          <p:cNvSpPr txBox="1"/>
          <p:nvPr/>
        </p:nvSpPr>
        <p:spPr>
          <a:xfrm>
            <a:off x="2075617" y="515145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abcd_book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9086C-A8DC-81FA-898A-6718D620A2D4}"/>
              </a:ext>
            </a:extLst>
          </p:cNvPr>
          <p:cNvSpPr/>
          <p:nvPr/>
        </p:nvSpPr>
        <p:spPr>
          <a:xfrm>
            <a:off x="6767189" y="5083877"/>
            <a:ext cx="1551886" cy="475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5788E-E0D4-C194-9B96-9B572DE1740F}"/>
              </a:ext>
            </a:extLst>
          </p:cNvPr>
          <p:cNvSpPr txBox="1"/>
          <p:nvPr/>
        </p:nvSpPr>
        <p:spPr>
          <a:xfrm>
            <a:off x="6834842" y="5151453"/>
            <a:ext cx="14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.pptx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C554658-8249-1E04-A6D5-C3BD27B3E13A}"/>
              </a:ext>
            </a:extLst>
          </p:cNvPr>
          <p:cNvSpPr/>
          <p:nvPr/>
        </p:nvSpPr>
        <p:spPr>
          <a:xfrm>
            <a:off x="3291046" y="5924550"/>
            <a:ext cx="3033554" cy="47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62156C-4698-1CA9-3C77-0B12113669CE}"/>
              </a:ext>
            </a:extLst>
          </p:cNvPr>
          <p:cNvSpPr txBox="1"/>
          <p:nvPr/>
        </p:nvSpPr>
        <p:spPr>
          <a:xfrm>
            <a:off x="404183" y="673216"/>
            <a:ext cx="260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ABCD Book Generation UI</a:t>
            </a:r>
          </a:p>
        </p:txBody>
      </p:sp>
    </p:spTree>
    <p:extLst>
      <p:ext uri="{BB962C8B-B14F-4D97-AF65-F5344CB8AC3E}">
        <p14:creationId xmlns:p14="http://schemas.microsoft.com/office/powerpoint/2010/main" val="382093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Jasthi, Jasthi (DI SW LCS DEVOPS)</dc:creator>
  <cp:lastModifiedBy>Jasthi, Jasthi (DI SW LCS DEVOPS)</cp:lastModifiedBy>
  <cp:revision>1</cp:revision>
  <dcterms:created xsi:type="dcterms:W3CDTF">2023-06-27T00:50:31Z</dcterms:created>
  <dcterms:modified xsi:type="dcterms:W3CDTF">2023-06-27T00:58:49Z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2023-06-27T00:50:31Z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a40ef38e-7605-4b05-86b6-7e2ca6b23670</vt:lpwstr>
  </property>
  <property fmtid="{D5CDD505-2E9C-101B-9397-08002B2CF9AE}" pid="8" name="MSIP_Label_9d258917-277f-42cd-a3cd-14c4e9ee58bc_ContentBits">
    <vt:lpwstr>0</vt:lpwstr>
  </property>
</Properties>
</file>