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4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4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5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jpg"/><Relationship Id="rId7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jpg"/><Relationship Id="rId7" Type="http://schemas.openxmlformats.org/officeDocument/2006/relationships/image" Target="../media/image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8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jpg"/><Relationship Id="rId7" Type="http://schemas.openxmlformats.org/officeDocument/2006/relationships/image" Target="../media/image7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jpg"/><Relationship Id="rId7" Type="http://schemas.openxmlformats.org/officeDocument/2006/relationships/image" Target="../media/image6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jpg"/><Relationship Id="rId7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jpg"/><Relationship Id="rId7" Type="http://schemas.openxmlformats.org/officeDocument/2006/relationships/image" Target="../media/image3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3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6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6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5.jp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8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jp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4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6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6.jpg"/><Relationship Id="rId6" Type="http://schemas.openxmlformats.org/officeDocument/2006/relationships/image" Target="../media/image3.png"/><Relationship Id="rId7" Type="http://schemas.openxmlformats.org/officeDocument/2006/relationships/image" Target="../media/image5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6.jpg"/><Relationship Id="rId7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4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4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3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8.png"/><Relationship Id="rId7" Type="http://schemas.openxmlformats.org/officeDocument/2006/relationships/image" Target="../media/image6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6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jp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7" Type="http://schemas.openxmlformats.org/officeDocument/2006/relationships/image" Target="../media/image4.jpg"/><Relationship Id="rId8" Type="http://schemas.openxmlformats.org/officeDocument/2006/relationships/image" Target="../media/image2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2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jpg"/><Relationship Id="rId6" Type="http://schemas.openxmlformats.org/officeDocument/2006/relationships/image" Target="../media/image7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3.png"/><Relationship Id="rId7" Type="http://schemas.openxmlformats.org/officeDocument/2006/relationships/image" Target="../media/image6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4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3/4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4/4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3/16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#10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6/8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5/12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3" name="Picture 12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5/5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6/9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#100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8/17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13/17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5/12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16/17</a:t>
            </a:r>
          </a:p>
        </p:txBody>
      </p:sp>
      <p:pic>
        <p:nvPicPr>
          <p:cNvPr id="15" name="Picture 14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15/17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#11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16/18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10/10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5/15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#12</a:t>
            </a:r>
          </a:p>
        </p:txBody>
      </p:sp>
      <p:pic>
        <p:nvPicPr>
          <p:cNvPr id="3" name="Picture 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2/5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8/12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2/4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#13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6/9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4/12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#14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3/4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12/12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7/18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11/18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5/18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#15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3/8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8/8</a:t>
            </a:r>
          </a:p>
        </p:txBody>
      </p:sp>
      <p:pic>
        <p:nvPicPr>
          <p:cNvPr id="17" name="Picture 16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#16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3/17</a:t>
            </a:r>
          </a:p>
        </p:txBody>
      </p:sp>
      <p:pic>
        <p:nvPicPr>
          <p:cNvPr id="7" name="Picture 6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10/17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6/11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4/17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1/3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2/3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2/17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#17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8/16</a:t>
            </a:r>
          </a:p>
        </p:txBody>
      </p:sp>
      <p:pic>
        <p:nvPicPr>
          <p:cNvPr id="7" name="Picture 6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15/16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1" name="Picture 10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2/18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7/16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4/16</a:t>
            </a:r>
          </a:p>
        </p:txBody>
      </p:sp>
      <p:pic>
        <p:nvPicPr>
          <p:cNvPr id="17" name="Picture 16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10/13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#18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2/13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4/13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9/13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13/13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5/13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#19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7/12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11/15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13" name="Picture 1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12/15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#20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18/19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5/7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3/8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4/7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4/19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6/19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2/19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#21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12/14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2/4</a:t>
            </a:r>
          </a:p>
        </p:txBody>
      </p:sp>
      <p:pic>
        <p:nvPicPr>
          <p:cNvPr id="13" name="Picture 12" descr="cockroach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#22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11" name="Picture 10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1/12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2/9</a:t>
            </a:r>
          </a:p>
        </p:txBody>
      </p:sp>
      <p:pic>
        <p:nvPicPr>
          <p:cNvPr id="17" name="Picture 16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5/23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#23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8/15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7/15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2/15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4/15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5/13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4/13</a:t>
            </a:r>
          </a:p>
        </p:txBody>
      </p:sp>
      <p:pic>
        <p:nvPicPr>
          <p:cNvPr id="19" name="Picture 18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#24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1/13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14/14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#25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2/5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2/8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5" name="Picture 14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8/8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1/5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#26</a:t>
            </a:r>
          </a:p>
        </p:txBody>
      </p:sp>
      <p:pic>
        <p:nvPicPr>
          <p:cNvPr id="3" name="Picture 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4/13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4/10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8/8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5/8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#27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2/4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8/13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#28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7/12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7/11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4/11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4/11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2/11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2/15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#29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12/13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6/12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1/12</a:t>
            </a:r>
          </a:p>
        </p:txBody>
      </p:sp>
      <p:pic>
        <p:nvPicPr>
          <p:cNvPr id="11" name="Picture 10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12/12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5/12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13/14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1/5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5/8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9" name="Picture 18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#30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3/16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9/16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4/10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#31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11/12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8/12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6/12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#32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6/9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3/11</a:t>
            </a:r>
          </a:p>
        </p:txBody>
      </p:sp>
      <p:pic>
        <p:nvPicPr>
          <p:cNvPr id="17" name="Picture 16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#33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11/12</a:t>
            </a:r>
          </a:p>
        </p:txBody>
      </p:sp>
      <p:pic>
        <p:nvPicPr>
          <p:cNvPr id="7" name="Picture 6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7/12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8/8</a:t>
            </a:r>
          </a:p>
        </p:txBody>
      </p:sp>
      <p:pic>
        <p:nvPicPr>
          <p:cNvPr id="17" name="Picture 16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#34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3/17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10/17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1" name="Picture 10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4/17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1/17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7/17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2/17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#35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3/23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13" name="Picture 12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7/23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#36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2/9</a:t>
            </a:r>
          </a:p>
        </p:txBody>
      </p:sp>
      <p:pic>
        <p:nvPicPr>
          <p:cNvPr id="7" name="Picture 6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11/12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12/12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9/12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  <p:pic>
        <p:nvPicPr>
          <p:cNvPr id="17" name="Picture 16" descr="blindnes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5/12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#37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7" name="Picture 6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2/3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2/9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1/3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#38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2/13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3/11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1/5</a:t>
            </a:r>
          </a:p>
        </p:txBody>
      </p:sp>
      <p:pic>
        <p:nvPicPr>
          <p:cNvPr id="11" name="Picture 10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9/13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13/13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5/13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1/11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15/15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#39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6/7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2/15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14/15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5/15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15/15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8/8</a:t>
            </a:r>
          </a:p>
        </p:txBody>
      </p:sp>
      <p:pic>
        <p:nvPicPr>
          <p:cNvPr id="7" name="Picture 6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10/12</a:t>
            </a:r>
          </a:p>
        </p:txBody>
      </p:sp>
      <p:pic>
        <p:nvPicPr>
          <p:cNvPr id="11" name="Picture 10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4/12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1/12</a:t>
            </a:r>
          </a:p>
        </p:txBody>
      </p:sp>
      <p:pic>
        <p:nvPicPr>
          <p:cNvPr id="17" name="Picture 16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3/8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#40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1/3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6/8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2/8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5/7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7/7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#41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2/5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10/18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5/5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#42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2/4</a:t>
            </a:r>
          </a:p>
        </p:txBody>
      </p:sp>
      <p:pic>
        <p:nvPicPr>
          <p:cNvPr id="7" name="Picture 6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#43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5/7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1/5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3/4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4/7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4/4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#44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2/5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10/17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3/15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10/15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#45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13/13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5/8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6/8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3/3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2/8</a:t>
            </a:r>
          </a:p>
        </p:txBody>
      </p:sp>
      <p:pic>
        <p:nvPicPr>
          <p:cNvPr id="19" name="Picture 18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#46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7" name="Picture 6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13/15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8/8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14/15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2/9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#47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12/14</a:t>
            </a:r>
          </a:p>
        </p:txBody>
      </p:sp>
      <p:pic>
        <p:nvPicPr>
          <p:cNvPr id="7" name="Picture 6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7/14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9/14</a:t>
            </a:r>
          </a:p>
        </p:txBody>
      </p:sp>
      <p:pic>
        <p:nvPicPr>
          <p:cNvPr id="13" name="Picture 12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8/14</a:t>
            </a:r>
          </a:p>
        </p:txBody>
      </p:sp>
      <p:pic>
        <p:nvPicPr>
          <p:cNvPr id="15" name="Picture 14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4/4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3/14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#48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5/8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6/10</a:t>
            </a:r>
          </a:p>
        </p:txBody>
      </p:sp>
      <p:pic>
        <p:nvPicPr>
          <p:cNvPr id="17" name="Picture 16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#49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5/13</a:t>
            </a:r>
          </a:p>
        </p:txBody>
      </p:sp>
      <p:pic>
        <p:nvPicPr>
          <p:cNvPr id="9" name="Picture 8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3" name="Picture 12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3/13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3/8</a:t>
            </a:r>
          </a:p>
        </p:txBody>
      </p:sp>
      <p:pic>
        <p:nvPicPr>
          <p:cNvPr id="15" name="Picture 14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4/4</a:t>
            </a:r>
          </a:p>
        </p:txBody>
      </p:sp>
      <p:pic>
        <p:nvPicPr>
          <p:cNvPr id="17" name="Picture 16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#50</a:t>
            </a:r>
          </a:p>
        </p:txBody>
      </p:sp>
      <p:pic>
        <p:nvPicPr>
          <p:cNvPr id="3" name="Picture 2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11/12</a:t>
            </a:r>
          </a:p>
        </p:txBody>
      </p:sp>
      <p:pic>
        <p:nvPicPr>
          <p:cNvPr id="7" name="Picture 6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4/4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9/11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#51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9/14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5/14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2/14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13/14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#52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12/13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6/7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2/13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8/13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6/8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19" name="Picture 18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#53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8/11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5/11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6/7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4/7</a:t>
            </a:r>
          </a:p>
        </p:txBody>
      </p:sp>
      <p:pic>
        <p:nvPicPr>
          <p:cNvPr id="17" name="Picture 16" descr="blindne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#54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2/9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5/11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#55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9" name="Picture 8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2/14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2/9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3/4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#56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12/16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  <p:pic>
        <p:nvPicPr>
          <p:cNvPr id="15" name="Picture 14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#57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3/16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9/16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8/16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6/16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5/16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2/16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#58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6/8</a:t>
            </a:r>
          </a:p>
        </p:txBody>
      </p:sp>
      <p:pic>
        <p:nvPicPr>
          <p:cNvPr id="7" name="Picture 6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9" name="Picture 8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8/8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17" name="Picture 16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#59</a:t>
            </a:r>
          </a:p>
        </p:txBody>
      </p:sp>
      <p:pic>
        <p:nvPicPr>
          <p:cNvPr id="3" name="Picture 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16/22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11/22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1/22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4/5</a:t>
            </a:r>
          </a:p>
        </p:txBody>
      </p:sp>
      <p:pic>
        <p:nvPicPr>
          <p:cNvPr id="13" name="Picture 12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4/15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5/5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17/22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2/4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14/15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6/7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9/10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#60</a:t>
            </a:r>
          </a:p>
        </p:txBody>
      </p:sp>
      <p:pic>
        <p:nvPicPr>
          <p:cNvPr id="3" name="Picture 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9/16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1/16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  <p:pic>
        <p:nvPicPr>
          <p:cNvPr id="13" name="Picture 12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5/16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6/16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7/16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4/16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#61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9/12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6/11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4/7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2/11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5/12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#62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17/22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15/22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3/22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1/22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#63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3/3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2/8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3/8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5/8</a:t>
            </a:r>
          </a:p>
        </p:txBody>
      </p:sp>
      <p:pic>
        <p:nvPicPr>
          <p:cNvPr id="17" name="Picture 16" descr="blindne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3/13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#64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8/17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12/14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1/14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2/11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17/17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16/17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9/17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#65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10/17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10/17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4/17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4/7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7/7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6/7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#66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1/3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1/12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2/5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1/5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4/5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#67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2/5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6/12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9/11</a:t>
            </a:r>
          </a:p>
        </p:txBody>
      </p:sp>
      <p:pic>
        <p:nvPicPr>
          <p:cNvPr id="11" name="Picture 10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5/12</a:t>
            </a:r>
          </a:p>
        </p:txBody>
      </p:sp>
      <p:pic>
        <p:nvPicPr>
          <p:cNvPr id="15" name="Picture 14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5/8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7/11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#68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7/7</a:t>
            </a:r>
          </a:p>
        </p:txBody>
      </p:sp>
      <p:pic>
        <p:nvPicPr>
          <p:cNvPr id="19" name="Picture 18" descr="cockroac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1/3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#69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10/12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1/10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8/12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11/12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8/15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2/15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4/15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6/9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#70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7/14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5/12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6/12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#71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8/12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#72</a:t>
            </a:r>
          </a:p>
        </p:txBody>
      </p:sp>
      <p:pic>
        <p:nvPicPr>
          <p:cNvPr id="3" name="Picture 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1/12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7/12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2/16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6/10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#73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2/13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6/13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2/11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3/13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1/12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#74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11/12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9" name="Picture 8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8/12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7/12</a:t>
            </a:r>
          </a:p>
        </p:txBody>
      </p:sp>
      <p:pic>
        <p:nvPicPr>
          <p:cNvPr id="13" name="Picture 12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5/13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4/12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7/13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#75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3/13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5/7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9/10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4/10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#76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10/11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6/11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9/11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2/11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1/11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8/11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#77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9/14</a:t>
            </a:r>
          </a:p>
        </p:txBody>
      </p:sp>
      <p:pic>
        <p:nvPicPr>
          <p:cNvPr id="7" name="Picture 6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2/14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6/9</a:t>
            </a:r>
          </a:p>
        </p:txBody>
      </p:sp>
      <p:pic>
        <p:nvPicPr>
          <p:cNvPr id="15" name="Picture 14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8/14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1/14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#78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12/14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6/14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3" name="Picture 12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8/14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4/14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6/7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#79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22/22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  <p:pic>
        <p:nvPicPr>
          <p:cNvPr id="11" name="Picture 10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6/22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4/5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1/13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1/5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5/5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9/13</a:t>
            </a:r>
          </a:p>
        </p:txBody>
      </p:sp>
      <p:pic>
        <p:nvPicPr>
          <p:cNvPr id="17" name="Picture 16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3/13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10/13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#80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6/8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  <p:pic>
        <p:nvPicPr>
          <p:cNvPr id="9" name="Picture 8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5/7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8/10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2/7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3/7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#81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12/13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5/7</a:t>
            </a:r>
          </a:p>
        </p:txBody>
      </p:sp>
      <p:pic>
        <p:nvPicPr>
          <p:cNvPr id="13" name="Picture 12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1/5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4/4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#82</a:t>
            </a:r>
          </a:p>
        </p:txBody>
      </p:sp>
      <p:pic>
        <p:nvPicPr>
          <p:cNvPr id="3" name="Picture 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6/7</a:t>
            </a:r>
          </a:p>
        </p:txBody>
      </p:sp>
      <p:pic>
        <p:nvPicPr>
          <p:cNvPr id="7" name="Picture 6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4/13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1/5</a:t>
            </a:r>
          </a:p>
        </p:txBody>
      </p:sp>
      <p:pic>
        <p:nvPicPr>
          <p:cNvPr id="15" name="Picture 14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2/9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5/9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#83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  <p:pic>
        <p:nvPicPr>
          <p:cNvPr id="11" name="Picture 10" descr="cockroa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15" name="Picture 14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4/6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#84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11/12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7/12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6/8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4/12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3/8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#85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2/3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1/14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10/14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2/14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6/8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5/14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#86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2/4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1/4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13" name="Picture 12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7/15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13/15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10/15</a:t>
            </a:r>
          </a:p>
        </p:txBody>
      </p:sp>
      <p:pic>
        <p:nvPicPr>
          <p:cNvPr id="19" name="Picture 18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#87</a:t>
            </a:r>
          </a:p>
        </p:txBody>
      </p:sp>
      <p:pic>
        <p:nvPicPr>
          <p:cNvPr id="3" name="Picture 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7" name="Picture 6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15/20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12/20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14/20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20/20</a:t>
            </a:r>
          </a:p>
        </p:txBody>
      </p:sp>
      <p:pic>
        <p:nvPicPr>
          <p:cNvPr id="15" name="Picture 14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9/9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9" name="Picture 18" descr="clo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7/7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#88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2/8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11/15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11/16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2/13</a:t>
            </a:r>
          </a:p>
        </p:txBody>
      </p:sp>
      <p:pic>
        <p:nvPicPr>
          <p:cNvPr id="13" name="Picture 12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3/13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6/13</a:t>
            </a:r>
          </a:p>
        </p:txBody>
      </p:sp>
      <p:pic>
        <p:nvPicPr>
          <p:cNvPr id="17" name="Picture 16" descr="cloc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4/13</a:t>
            </a:r>
          </a:p>
        </p:txBody>
      </p:sp>
      <p:pic>
        <p:nvPicPr>
          <p:cNvPr id="19" name="Picture 18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9/13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#89</a:t>
            </a:r>
          </a:p>
        </p:txBody>
      </p:sp>
      <p:pic>
        <p:nvPicPr>
          <p:cNvPr id="3" name="Picture 2" descr="bo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2/4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9" name="Picture 8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6/6</a:t>
            </a:r>
          </a:p>
        </p:txBody>
      </p:sp>
      <p:pic>
        <p:nvPicPr>
          <p:cNvPr id="13" name="Picture 12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4/4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</a:t>
            </a:r>
          </a:p>
        </p:txBody>
      </p:sp>
      <p:pic>
        <p:nvPicPr>
          <p:cNvPr id="3" name="Picture 2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bo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9" name="Picture 8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5/8</a:t>
            </a:r>
          </a:p>
        </p:txBody>
      </p:sp>
      <p:pic>
        <p:nvPicPr>
          <p:cNvPr id="11" name="Picture 10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3" name="Picture 12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5/5</a:t>
            </a:r>
          </a:p>
        </p:txBody>
      </p:sp>
      <p:pic>
        <p:nvPicPr>
          <p:cNvPr id="15" name="Picture 14" descr="boil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17" name="Picture 16" descr="blindnes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9/10</a:t>
            </a:r>
          </a:p>
        </p:txBody>
      </p:sp>
      <p:pic>
        <p:nvPicPr>
          <p:cNvPr id="19" name="Picture 18" descr="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4/5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#90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9" name="Picture 8" descr="blindne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1/3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1/12</a:t>
            </a:r>
          </a:p>
        </p:txBody>
      </p:sp>
      <p:pic>
        <p:nvPicPr>
          <p:cNvPr id="13" name="Picture 12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1/18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5/6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3/18</a:t>
            </a:r>
          </a:p>
        </p:txBody>
      </p:sp>
      <p:pic>
        <p:nvPicPr>
          <p:cNvPr id="19" name="Picture 18" descr="cockroac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14/18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#91</a:t>
            </a:r>
          </a:p>
        </p:txBody>
      </p:sp>
      <p:pic>
        <p:nvPicPr>
          <p:cNvPr id="3" name="Picture 2" descr="clo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2/12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5/8</a:t>
            </a:r>
          </a:p>
        </p:txBody>
      </p:sp>
      <p:pic>
        <p:nvPicPr>
          <p:cNvPr id="9" name="Picture 8" descr="circ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8/23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14/23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22/23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2/23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1/7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#92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5/10</a:t>
            </a:r>
          </a:p>
        </p:txBody>
      </p:sp>
      <p:pic>
        <p:nvPicPr>
          <p:cNvPr id="7" name="Picture 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1/11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8/12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13" name="Picture 12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1/8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4/8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7/8</a:t>
            </a:r>
          </a:p>
        </p:txBody>
      </p:sp>
      <p:pic>
        <p:nvPicPr>
          <p:cNvPr id="19" name="Picture 18" descr="blindnes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#93</a:t>
            </a:r>
          </a:p>
        </p:txBody>
      </p:sp>
      <p:pic>
        <p:nvPicPr>
          <p:cNvPr id="3" name="Picture 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4/4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4/9</a:t>
            </a:r>
          </a:p>
        </p:txBody>
      </p:sp>
      <p:pic>
        <p:nvPicPr>
          <p:cNvPr id="9" name="Picture 8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1/9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2/9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7/9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8/8</a:t>
            </a:r>
          </a:p>
        </p:txBody>
      </p:sp>
      <p:pic>
        <p:nvPicPr>
          <p:cNvPr id="17" name="Picture 16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6/9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#94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10/17</a:t>
            </a:r>
          </a:p>
        </p:txBody>
      </p:sp>
      <p:pic>
        <p:nvPicPr>
          <p:cNvPr id="9" name="Picture 8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9/14</a:t>
            </a:r>
          </a:p>
        </p:txBody>
      </p:sp>
      <p:pic>
        <p:nvPicPr>
          <p:cNvPr id="11" name="Picture 10" descr="clock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4/5</a:t>
            </a:r>
          </a:p>
        </p:txBody>
      </p:sp>
      <p:pic>
        <p:nvPicPr>
          <p:cNvPr id="13" name="Picture 12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3/5</a:t>
            </a:r>
          </a:p>
        </p:txBody>
      </p:sp>
      <p:pic>
        <p:nvPicPr>
          <p:cNvPr id="15" name="Picture 14" descr="cockroa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6/10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3/10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5/5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#95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4/10</a:t>
            </a:r>
          </a:p>
        </p:txBody>
      </p:sp>
      <p:pic>
        <p:nvPicPr>
          <p:cNvPr id="7" name="Picture 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5/11</a:t>
            </a:r>
          </a:p>
        </p:txBody>
      </p:sp>
      <p:pic>
        <p:nvPicPr>
          <p:cNvPr id="9" name="Picture 8" descr="bo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3/6</a:t>
            </a:r>
          </a:p>
        </p:txBody>
      </p:sp>
      <p:pic>
        <p:nvPicPr>
          <p:cNvPr id="11" name="Picture 10" descr="bloo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2/5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7/10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2/10</a:t>
            </a:r>
          </a:p>
        </p:txBody>
      </p:sp>
      <p:pic>
        <p:nvPicPr>
          <p:cNvPr id="17" name="Picture 16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4/5</a:t>
            </a:r>
          </a:p>
        </p:txBody>
      </p:sp>
      <p:pic>
        <p:nvPicPr>
          <p:cNvPr id="19" name="Picture 1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#96</a:t>
            </a:r>
          </a:p>
        </p:txBody>
      </p:sp>
      <p:pic>
        <p:nvPicPr>
          <p:cNvPr id="3" name="Picture 2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8/12</a:t>
            </a:r>
          </a:p>
        </p:txBody>
      </p:sp>
      <p:pic>
        <p:nvPicPr>
          <p:cNvPr id="7" name="Picture 6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8/9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7/12</a:t>
            </a:r>
          </a:p>
        </p:txBody>
      </p:sp>
      <p:pic>
        <p:nvPicPr>
          <p:cNvPr id="11" name="Picture 10" descr="blind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7/11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5/12</a:t>
            </a:r>
          </a:p>
        </p:txBody>
      </p:sp>
      <p:pic>
        <p:nvPicPr>
          <p:cNvPr id="15" name="Picture 14" descr="clo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3/12</a:t>
            </a:r>
          </a:p>
        </p:txBody>
      </p:sp>
      <p:pic>
        <p:nvPicPr>
          <p:cNvPr id="17" name="Picture 16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3/9</a:t>
            </a:r>
          </a:p>
        </p:txBody>
      </p:sp>
      <p:pic>
        <p:nvPicPr>
          <p:cNvPr id="19" name="Picture 18" descr="cock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1/12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#97</a:t>
            </a:r>
          </a:p>
        </p:txBody>
      </p:sp>
      <p:pic>
        <p:nvPicPr>
          <p:cNvPr id="3" name="Picture 2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12/32</a:t>
            </a:r>
          </a:p>
        </p:txBody>
      </p:sp>
      <p:pic>
        <p:nvPicPr>
          <p:cNvPr id="5" name="Picture 4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12/12</a:t>
            </a:r>
          </a:p>
        </p:txBody>
      </p:sp>
      <p:pic>
        <p:nvPicPr>
          <p:cNvPr id="7" name="Picture 6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3/4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4/13</a:t>
            </a:r>
          </a:p>
        </p:txBody>
      </p:sp>
      <p:pic>
        <p:nvPicPr>
          <p:cNvPr id="11" name="Picture 10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7/12</a:t>
            </a:r>
          </a:p>
        </p:txBody>
      </p:sp>
      <p:pic>
        <p:nvPicPr>
          <p:cNvPr id="13" name="Picture 12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4/15</a:t>
            </a:r>
          </a:p>
        </p:txBody>
      </p:sp>
      <p:pic>
        <p:nvPicPr>
          <p:cNvPr id="15" name="Picture 14" descr="b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7/15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3/15</a:t>
            </a:r>
          </a:p>
        </p:txBody>
      </p:sp>
      <p:pic>
        <p:nvPicPr>
          <p:cNvPr id="19" name="Picture 18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8/15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#98</a:t>
            </a:r>
          </a:p>
        </p:txBody>
      </p:sp>
      <p:pic>
        <p:nvPicPr>
          <p:cNvPr id="3" name="Picture 2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2/6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6/9</a:t>
            </a:r>
          </a:p>
        </p:txBody>
      </p:sp>
      <p:pic>
        <p:nvPicPr>
          <p:cNvPr id="9" name="Picture 8" descr="cockro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8/18</a:t>
            </a:r>
          </a:p>
        </p:txBody>
      </p:sp>
      <p:pic>
        <p:nvPicPr>
          <p:cNvPr id="11" name="Picture 10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2/5</a:t>
            </a:r>
          </a:p>
        </p:txBody>
      </p:sp>
      <p:pic>
        <p:nvPicPr>
          <p:cNvPr id="13" name="Picture 12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1/6</a:t>
            </a:r>
          </a:p>
        </p:txBody>
      </p:sp>
      <p:pic>
        <p:nvPicPr>
          <p:cNvPr id="15" name="Picture 14" descr="bloo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5/18</a:t>
            </a:r>
          </a:p>
        </p:txBody>
      </p:sp>
      <p:pic>
        <p:nvPicPr>
          <p:cNvPr id="17" name="Picture 16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17/18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18/18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#99</a:t>
            </a:r>
          </a:p>
        </p:txBody>
      </p:sp>
      <p:pic>
        <p:nvPicPr>
          <p:cNvPr id="3" name="Picture 2" descr="blind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1/15</a:t>
            </a:r>
          </a:p>
        </p:txBody>
      </p:sp>
      <p:pic>
        <p:nvPicPr>
          <p:cNvPr id="5" name="Picture 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6/13</a:t>
            </a:r>
          </a:p>
        </p:txBody>
      </p:sp>
      <p:pic>
        <p:nvPicPr>
          <p:cNvPr id="7" name="Picture 6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1/13</a:t>
            </a:r>
          </a:p>
        </p:txBody>
      </p:sp>
      <p:pic>
        <p:nvPicPr>
          <p:cNvPr id="9" name="Picture 8" descr="c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8/13</a:t>
            </a:r>
          </a:p>
        </p:txBody>
      </p:sp>
      <p:pic>
        <p:nvPicPr>
          <p:cNvPr id="11" name="Picture 10" descr="boil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12/12</a:t>
            </a:r>
          </a:p>
        </p:txBody>
      </p:sp>
      <p:pic>
        <p:nvPicPr>
          <p:cNvPr id="13" name="Picture 12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1371600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432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3/13</a:t>
            </a:r>
          </a:p>
        </p:txBody>
      </p:sp>
      <p:pic>
        <p:nvPicPr>
          <p:cNvPr id="15" name="Picture 14" descr="circ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2/13</a:t>
            </a:r>
          </a:p>
        </p:txBody>
      </p:sp>
      <p:pic>
        <p:nvPicPr>
          <p:cNvPr id="17" name="Picture 16" descr="bloo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00400"/>
            <a:ext cx="1371600" cy="1371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08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7/13</a:t>
            </a:r>
          </a:p>
        </p:txBody>
      </p:sp>
      <p:pic>
        <p:nvPicPr>
          <p:cNvPr id="19" name="Picture 18" descr="boil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029200"/>
            <a:ext cx="1371600" cy="1371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