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5486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మనబడి: ??(not enough words to generate)</a:t>
            </a:r>
            <a:endParaRPr sz="1800" b="0" i="0"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