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 b="1">
                <a:latin typeface="Calibri"/>
              </a:rPr>
              <a:t>Puzzle #1</a:t>
            </a:r>
          </a:p>
        </p:txBody>
      </p:sp>
      <p:pic>
        <p:nvPicPr>
          <p:cNvPr id="3" name="Picture 2" descr="drumstick_sam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u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7" name="Picture 6" descr="brahm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9" name="Picture 8" descr="image1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