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list: ??(not enough words to generate)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of: 2/5(words)  1/4(from)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words: ??(not enough words to generate)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to: 4/4(list)  1/2(of)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choose: ??(not enough words to generate)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from: 2/2(of)  3/5(words)  2/2(to)  ??(not enough words to generate)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but: ??(not enough words to generate)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