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 b="1">
                <a:latin typeface="Calibri"/>
              </a:rPr>
              <a:t>Puzzle #1</a:t>
            </a:r>
          </a:p>
        </p:txBody>
      </p:sp>
      <p:pic>
        <p:nvPicPr>
          <p:cNvPr id="3" name="Picture 2" descr="goddess_lakshm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828800" cy="22142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371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FF78D2"/>
                </a:solidFill>
                <a:latin typeface="Calibri"/>
              </a:rPr>
              <a:t>5/7</a:t>
            </a:r>
          </a:p>
        </p:txBody>
      </p:sp>
      <p:pic>
        <p:nvPicPr>
          <p:cNvPr id="5" name="Picture 4" descr="nuclear_w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8288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1371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FF78D2"/>
                </a:solidFill>
                <a:latin typeface="Calibri"/>
              </a:rPr>
              <a:t>5/11</a:t>
            </a:r>
          </a:p>
        </p:txBody>
      </p:sp>
      <p:pic>
        <p:nvPicPr>
          <p:cNvPr id="7" name="Picture 6" descr="image33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828800" cy="11498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1371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FF78D2"/>
                </a:solidFill>
                <a:latin typeface="Calibri"/>
              </a:rPr>
              <a:t>3/6</a:t>
            </a:r>
          </a:p>
        </p:txBody>
      </p:sp>
      <p:pic>
        <p:nvPicPr>
          <p:cNvPr id="9" name="Picture 8" descr="lotus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828800" cy="15194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1371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FF78D2"/>
                </a:solidFill>
                <a:latin typeface="Calibri"/>
              </a:rPr>
              <a:t>1/5</a:t>
            </a:r>
          </a:p>
        </p:txBody>
      </p:sp>
      <p:pic>
        <p:nvPicPr>
          <p:cNvPr id="11" name="Picture 10" descr="petticoa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828800" cy="21654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3200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FF78D2"/>
                </a:solidFill>
                <a:latin typeface="Calibri"/>
              </a:rPr>
              <a:t>7/9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#1 (5/7) lakshmi | (5/11) nuclear war | (3/6) dolika | (1/5) lotus | (7/9) petticoat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