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There: ??(not enough words to generate)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are: 2/4(many)  4/5(There)  7/8(passages)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many: 5/5(Lorem)  1/3(are)  9/10(variations)  8/8(majority)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variations: 2/9(available)  1/3(are)  4/5(There)  6/8(majority)  2/4(many)  3/3(but)  8/10(alteration)  1/2(of)  2/2(in)  3/8(passages)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of: 8/10(variations)  2/2(of)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passages: 2/5(Ipsum)  1/3(are)  10/10(variations)  1/8(suffered)  2/4(many)  4/8(slightly)  3/5(There)  1/4(some)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of: 8/10(variations)  2/2(of)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Lorem: 1/5(Lorem)  8/10(variations)  4/5(There)  3/3(are)  1/4(many)  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Ipsum: 1/2(If)  1/8(passages)  10/10(variations)  2/3(but)  1/4(many)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available: 1/3(are)  1/10(variations)  2/4(many)  6/8(majority)  2/10(alteration)  2/8(passages)  1/3(but)  1/4(look)  3/5(There)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but: 7/9(available)  4/5(Ipsum)  6/10(variations)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the: 6/10(variations)  2/5(There)  3/3(are)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majority: 1/4(many)  1/3(are)  3/8(injected)  8/10(variations)  4/5(There)  4/9(available)  3/3(but)  2/2(by)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have: 2/5(There)  1/3(are)  1/10(variations)  7/8(passages)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suffered: 10/10(variations)  4/5(Ipsum)  2/2(of)  2/2(of)  3/5(There)  2/3(are)  7/8(passages)  8/8(injected)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alteration: 1/3(are)  5/9(available)  6/10(variations)  3/5(There)  3/5(Lorem)  2/4(many)  3/3(but)  6/8(majority)  1/2(of)  2/2(in)  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in: 4/10(variations)  3/4(many)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some: 10/10(variations)  1/2(of)  1/4(many)  3/5(There)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form: 2/2(of)  8/10(variations)  4/5(There)  1/4(many)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by: 7/9(available)  4/4(many)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injected: 4/10(variations)  3/4(many)  3/8(majority)  3/5(There)  4/5(which)  3/3(but)  3/3(are)  8/8(suffered)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humour: 2/5(There)  4/5(Ipsum)  1/4(many)  8/10(variations)  2/3(but)  2/3(are)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or: 8/10(variations)  4/5(There)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randomised: 4/5(There)  1/3(are)  3/4(many)  8/8(suffered)  8/10(variations)  5/5(Lorem)  4/9(available)  3/8(passages)  3/3(the)  8/8(injected)  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words: 1/5(which)  8/10(variations)  4/5(There)  8/8(suffered)  3/8(passages)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which: 1/5(words)  2/5(There)  4/10(variations)  5/8(injected)  2/3(the)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dont: 8/8(suffered)  8/10(variations)  3/4(many)  3/3(but)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look: 5/9(available)  8/10(variations)  1/2(of)  ??(not enough words to generate)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even: 3/5(There)  1/10(variations)  3/3(are)  3/4(many)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slightly: 10/10(variations)  5/9(available)  6/8(majority)  6/8(passages)  2/5(There)  3/3(but)  2/10(alteration)  4/4(many)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believable.: 7/9(available)  3/5(There)  2/10(alteration)  4/10(variations)  3/3(are)  3/4(have)  2/4(many)  1/3(but)  1/4(look)  7/8(passages)  ??(not enough words to generate)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If: 1/5(Ipsum)  2/2(of)  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you: 4/4(many)  8/10(variations)  4/5(Ipsum)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are: 2/4(many)  4/5(There)  7/8(passages)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going: 6/8(passages)  8/10(variations)  4/9(available)  3/4(many)  4/8(slightly)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to: 6/10(variations)  1/2(of)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use: 4/5(Ipsum)  10/10(variations)  3/5(There)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a: 1/3(are)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passage: 1/8(passages)  1/3(are)  10/10(variations)  3/5(Ipsum)  2/4(many)  4/8(slightly)  3/5(There)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of: 8/10(variations)  2/2(of)  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Lorem: 1/5(Lorem)  8/10(variations)  4/5(There)  3/3(are)  1/4(many)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Ipsum: 1/2(If)  1/8(passages)  10/10(variations)  2/3(but)  1/4(many)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you: 4/4(many)  8/10(variations)  4/5(Ipsum)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need: 3/4(many)  3/5(There)  3/3(are)  8/8(suffered)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to: 6/10(variations)  1/2(of)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be: 7/9(available)  3/5(There)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sure: 10/10(variations)  4/5(Ipsum)  4/5(There)  3/3(are)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there: 6/10(variations)  2/5(There)  3/3(are)  3/5(Lorem)  7/8(passages)  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isn't: 4/10(variations)  3/8(passages)  3/4(many)  3/3(but)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anything: 1/3(are)  3/4(many)  8/8(majority)  6/10(variations)  2/5(There)  4/9(available)  10/10(alteration)  6/8(passages)  </a:t>
            </a:r>
            <a:endParaRPr sz="1800" b="0" i="0">
              <a:latin typeface="Calibri"/>
            </a:endParaRPr>
          </a:p>
          <a:p>
            <a:r>
              <a:rPr sz="1800" b="0" i="0">
                <a:latin typeface="Calibri"/>
              </a:rPr>
              <a:t>emb: 3/5(There)  1/4(many)  7/9(available)  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