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 b="1">
                <a:latin typeface="Calibri"/>
              </a:rPr>
              <a:t>Puzzle #1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800" b="1">
                <a:latin typeface="Calibri"/>
              </a:rPr>
              <a:t>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914400" cy="32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6/17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3716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800" b="1">
                <a:latin typeface="Calibri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914400"/>
            <a:ext cx="914400" cy="32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13716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800" b="1">
                <a:latin typeface="Calibri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914400"/>
            <a:ext cx="914400" cy="32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6/13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13716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800" b="1">
                <a:latin typeface="Calibri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914400"/>
            <a:ext cx="914400" cy="32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6/23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13716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800" b="1">
                <a:latin typeface="Calibri"/>
              </a:rPr>
              <a:t>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914400"/>
            <a:ext cx="914400" cy="32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9/9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86600" y="13716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800" b="1">
                <a:latin typeface="Calibri"/>
              </a:rPr>
              <a:t>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6600" y="914400"/>
            <a:ext cx="914400" cy="32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35433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800" b="1">
                <a:latin typeface="Calibri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3086100"/>
            <a:ext cx="914400" cy="32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6/6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35433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800" b="1">
                <a:latin typeface="Calibri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3086100"/>
            <a:ext cx="914400" cy="32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3/13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