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175671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2021-08-09T23:15:09Z</dcterms:created>
  <dcterms:modified xsi:type="dcterms:W3CDTF">2021-08-09T23:15:09Z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