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70" d="100"/>
          <a:sy n="70"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30.01.2021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1/30/2021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1/30/2021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smtClean="0"/>
              <a:t>Capstone </a:t>
            </a:r>
            <a:r>
              <a:rPr lang="en-GB" dirty="0"/>
              <a:t>Project - The Battle of </a:t>
            </a:r>
            <a:r>
              <a:rPr lang="en-GB" dirty="0" err="1"/>
              <a:t>Neighborhoods</a:t>
            </a:r>
            <a:r>
              <a:rPr lang="en-GB" dirty="0"/>
              <a:t> (Week 1</a:t>
            </a:r>
            <a:r>
              <a:rPr lang="en-GB" dirty="0" smtClean="0"/>
              <a:t>)</a:t>
            </a:r>
            <a:br>
              <a:rPr lang="en-GB" dirty="0" smtClean="0"/>
            </a:br>
            <a:r>
              <a:rPr lang="en-US" b="1" dirty="0" smtClean="0"/>
              <a:t>BY:S J Ali</a:t>
            </a:r>
            <a:endParaRPr lang="en-US" dirty="0"/>
          </a:p>
        </p:txBody>
      </p:sp>
      <p:sp>
        <p:nvSpPr>
          <p:cNvPr id="3" name="Subtitle 2"/>
          <p:cNvSpPr>
            <a:spLocks noGrp="1"/>
          </p:cNvSpPr>
          <p:nvPr>
            <p:ph type="subTitle" idx="1"/>
          </p:nvPr>
        </p:nvSpPr>
        <p:spPr/>
        <p:txBody>
          <a:bodyPr/>
          <a:lstStyle/>
          <a:p>
            <a:r>
              <a:rPr lang="en-US" dirty="0" smtClean="0"/>
              <a:t>Selecting the best location to open an </a:t>
            </a:r>
            <a:r>
              <a:rPr lang="tr-TR" dirty="0" smtClean="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smtClean="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smtClean="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smtClean="0"/>
              <a:t>developed </a:t>
            </a:r>
            <a:r>
              <a:rPr lang="en-US" dirty="0"/>
              <a:t>into a fully </a:t>
            </a:r>
            <a:r>
              <a:rPr lang="en-US" dirty="0" smtClean="0"/>
              <a:t>pledged </a:t>
            </a:r>
            <a:r>
              <a:rPr lang="en-US" dirty="0"/>
              <a:t>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smtClean="0"/>
          </a:p>
          <a:p>
            <a:r>
              <a:rPr lang="en-US" dirty="0" smtClean="0"/>
              <a:t>The </a:t>
            </a:r>
            <a:r>
              <a:rPr lang="en-US" dirty="0"/>
              <a:t>City of New York is famous for its </a:t>
            </a:r>
            <a:r>
              <a:rPr lang="en-US" dirty="0" smtClean="0"/>
              <a:t>excellent </a:t>
            </a:r>
            <a:r>
              <a:rPr lang="en-US" dirty="0"/>
              <a:t>cuisine. It's food culture includes an array of international cuisines influenced by the city's 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endParaRPr lang="tr-TR" dirty="0"/>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2385359"/>
          </a:xfrm>
        </p:spPr>
        <p:txBody>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664135"/>
          </a:xfrm>
        </p:spPr>
        <p:txBody>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smtClean="0"/>
              <a:t>A</a:t>
            </a:r>
            <a:r>
              <a:rPr lang="en-US" dirty="0" err="1" smtClean="0"/>
              <a:t>ddresses</a:t>
            </a:r>
            <a:r>
              <a:rPr lang="tr-TR" dirty="0" smtClean="0"/>
              <a:t> </a:t>
            </a:r>
            <a:r>
              <a:rPr lang="tr-TR" dirty="0" smtClean="0"/>
              <a:t>are 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263</TotalTime>
  <Words>630</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 Boardroom</vt:lpstr>
      <vt:lpstr>Capstone Project - The Battle of Neighborhoods (Week 1) BY:S J Ali</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Hasan</cp:lastModifiedBy>
  <cp:revision>21</cp:revision>
  <dcterms:created xsi:type="dcterms:W3CDTF">2019-01-13T13:58:47Z</dcterms:created>
  <dcterms:modified xsi:type="dcterms:W3CDTF">2021-01-30T18:26:41Z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