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4917" r:id="rId3"/>
    <p:sldId id="4918" r:id="rId5"/>
    <p:sldId id="11424" r:id="rId6"/>
    <p:sldId id="11429" r:id="rId7"/>
    <p:sldId id="11431" r:id="rId8"/>
    <p:sldId id="4920" r:id="rId9"/>
    <p:sldId id="11436" r:id="rId10"/>
    <p:sldId id="265" r:id="rId11"/>
    <p:sldId id="262" r:id="rId12"/>
    <p:sldId id="491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4T21:57:14.708" idx="1">
    <p:pos x="7169" y="488"/>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B5A4C52D-C6B7-41DA-A60F-B208D7CEED3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7AA8FD2-7679-4EE5-9DCD-38DAD58C7D7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6BB50F-BD6B-493A-B6D7-F4B32424E6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8401050" y="1905000"/>
            <a:ext cx="2552700" cy="3028950"/>
          </a:xfrm>
          <a:prstGeom prst="rect">
            <a:avLst/>
          </a:prstGeom>
          <a:solidFill>
            <a:schemeClr val="bg1">
              <a:lumMod val="8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12F3171-8956-4695-A467-EE0FBB2C29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6AA30E-77CE-4035-B27E-0276965D95D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B12F3171-8956-4695-A467-EE0FBB2C295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796AA30E-77CE-4035-B27E-0276965D95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2.xml"/><Relationship Id="rId7" Type="http://schemas.openxmlformats.org/officeDocument/2006/relationships/hyperlink" Target="https://www.researchgate.net/publication/271588931" TargetMode="External"/><Relationship Id="rId6" Type="http://schemas.openxmlformats.org/officeDocument/2006/relationships/hyperlink" Target="z" TargetMode="External"/><Relationship Id="rId5" Type="http://schemas.openxmlformats.org/officeDocument/2006/relationships/hyperlink" Target="https://www.researchgate.net/publication/52011565_Keystroke_Dynamics_and_Graphical_Authentication_Systems/stats" TargetMode="External"/><Relationship Id="rId4" Type="http://schemas.openxmlformats.org/officeDocument/2006/relationships/hyperlink" Target="https://ieeexplore.ieee.org/document/5749855?arnumber=5749855" TargetMode="Externa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oleObject" Target="../embeddings/oleObject1.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天启设计原创模板"/>
          <p:cNvPicPr>
            <a:picLocks noChangeAspect="1"/>
          </p:cNvPicPr>
          <p:nvPr/>
        </p:nvPicPr>
        <p:blipFill>
          <a:blip r:embed="rId1" cstate="screen"/>
          <a:stretch>
            <a:fillRect/>
          </a:stretch>
        </p:blipFill>
        <p:spPr>
          <a:xfrm>
            <a:off x="0" y="0"/>
            <a:ext cx="12192000" cy="6858000"/>
          </a:xfrm>
          <a:prstGeom prst="rect">
            <a:avLst/>
          </a:prstGeom>
        </p:spPr>
      </p:pic>
      <p:grpSp>
        <p:nvGrpSpPr>
          <p:cNvPr id="2" name="组合 1"/>
          <p:cNvGrpSpPr/>
          <p:nvPr/>
        </p:nvGrpSpPr>
        <p:grpSpPr>
          <a:xfrm>
            <a:off x="827314" y="758372"/>
            <a:ext cx="10537372" cy="5341257"/>
            <a:chOff x="827314" y="758372"/>
            <a:chExt cx="10537372" cy="5341257"/>
          </a:xfrm>
        </p:grpSpPr>
        <p:sp>
          <p:nvSpPr>
            <p:cNvPr id="8" name="稻壳天启设计原创模板"/>
            <p:cNvSpPr txBox="1"/>
            <p:nvPr/>
          </p:nvSpPr>
          <p:spPr>
            <a:xfrm>
              <a:off x="2552787" y="2693574"/>
              <a:ext cx="7086427" cy="923330"/>
            </a:xfrm>
            <a:prstGeom prst="rect">
              <a:avLst/>
            </a:prstGeom>
            <a:noFill/>
            <a:ln w="9525">
              <a:noFill/>
            </a:ln>
            <a:effectLst>
              <a:outerShdw blurRad="50800" dist="50800" dir="5400000" sx="1000" sy="1000" algn="ctr" rotWithShape="0">
                <a:srgbClr val="000000"/>
              </a:outerShdw>
            </a:effectLst>
          </p:spPr>
          <p:txBody>
            <a:bodyPr wrap="none" anchor="t">
              <a:spAutoFit/>
            </a:bodyPr>
            <a:lstStyle/>
            <a:p>
              <a:pPr algn="ctr">
                <a:buFont typeface="Arial" panose="020B0604020202020204" pitchFamily="34" charset="0"/>
              </a:pPr>
              <a:r>
                <a:rPr lang="en-US" altLang="zh-CN" sz="5400" b="1" dirty="0">
                  <a:gradFill>
                    <a:gsLst>
                      <a:gs pos="58000">
                        <a:srgbClr val="8CD5DB"/>
                      </a:gs>
                      <a:gs pos="0">
                        <a:srgbClr val="7EBDA8"/>
                      </a:gs>
                      <a:gs pos="100000">
                        <a:srgbClr val="F6957C"/>
                      </a:gs>
                    </a:gsLst>
                    <a:lin ang="10800000" scaled="0"/>
                  </a:gradFill>
                  <a:latin typeface="Arial" panose="020B0604020202020204" pitchFamily="34" charset="0"/>
                  <a:ea typeface="Arial" panose="020B0604020202020204" pitchFamily="34" charset="0"/>
                </a:rPr>
                <a:t> FASHION GENERAL</a:t>
              </a:r>
              <a:endParaRPr lang="en-US" sz="5400" b="1" dirty="0">
                <a:gradFill>
                  <a:gsLst>
                    <a:gs pos="58000">
                      <a:srgbClr val="8CD5DB"/>
                    </a:gs>
                    <a:gs pos="0">
                      <a:srgbClr val="7EBDA8"/>
                    </a:gs>
                    <a:gs pos="100000">
                      <a:srgbClr val="F6957C"/>
                    </a:gs>
                  </a:gsLst>
                  <a:lin ang="10800000" scaled="0"/>
                </a:gradFill>
                <a:latin typeface="Arial" panose="020B0604020202020204" pitchFamily="34" charset="0"/>
                <a:ea typeface="Arial" panose="020B0604020202020204" pitchFamily="34" charset="0"/>
              </a:endParaRPr>
            </a:p>
          </p:txBody>
        </p:sp>
        <p:sp>
          <p:nvSpPr>
            <p:cNvPr id="4" name="稻壳天启设计原创模板"/>
            <p:cNvSpPr/>
            <p:nvPr/>
          </p:nvSpPr>
          <p:spPr>
            <a:xfrm>
              <a:off x="827314" y="758372"/>
              <a:ext cx="10537372" cy="5341257"/>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a:solidFill>
                  <a:schemeClr val="bg1"/>
                </a:solidFill>
                <a:uFillTx/>
                <a:latin typeface="Arial" panose="020B0604020202020204" pitchFamily="34" charset="0"/>
                <a:ea typeface="Arial" panose="020B0604020202020204" pitchFamily="34" charset="0"/>
              </a:endParaRPr>
            </a:p>
          </p:txBody>
        </p:sp>
        <p:pic>
          <p:nvPicPr>
            <p:cNvPr id="7" name="稻壳天启设计原创模板"/>
            <p:cNvPicPr>
              <a:picLocks noChangeAspect="1"/>
            </p:cNvPicPr>
            <p:nvPr/>
          </p:nvPicPr>
          <p:blipFill rotWithShape="1">
            <a:blip r:embed="rId2" cstate="screen"/>
            <a:srcRect/>
            <a:stretch>
              <a:fillRect/>
            </a:stretch>
          </p:blipFill>
          <p:spPr>
            <a:xfrm>
              <a:off x="827314" y="3926896"/>
              <a:ext cx="3178629" cy="2172732"/>
            </a:xfrm>
            <a:prstGeom prst="rect">
              <a:avLst/>
            </a:prstGeom>
          </p:spPr>
        </p:pic>
        <p:pic>
          <p:nvPicPr>
            <p:cNvPr id="9" name="稻壳天启设计原创模板"/>
            <p:cNvPicPr>
              <a:picLocks noChangeAspect="1"/>
            </p:cNvPicPr>
            <p:nvPr/>
          </p:nvPicPr>
          <p:blipFill rotWithShape="1">
            <a:blip r:embed="rId3" cstate="screen"/>
            <a:srcRect/>
            <a:stretch>
              <a:fillRect/>
            </a:stretch>
          </p:blipFill>
          <p:spPr>
            <a:xfrm>
              <a:off x="7460344" y="762783"/>
              <a:ext cx="3904342" cy="3164113"/>
            </a:xfrm>
            <a:prstGeom prst="rect">
              <a:avLst/>
            </a:prstGeom>
          </p:spPr>
        </p:pic>
        <p:sp>
          <p:nvSpPr>
            <p:cNvPr id="10" name="稻壳天启设计原创模板"/>
            <p:cNvSpPr txBox="1"/>
            <p:nvPr/>
          </p:nvSpPr>
          <p:spPr>
            <a:xfrm>
              <a:off x="1351189" y="974272"/>
              <a:ext cx="8084820" cy="3415030"/>
            </a:xfrm>
            <a:prstGeom prst="rect">
              <a:avLst/>
            </a:prstGeom>
            <a:noFill/>
            <a:ln w="9525">
              <a:noFill/>
            </a:ln>
            <a:effectLst>
              <a:outerShdw blurRad="50800" dist="50800" dir="5400000" sx="1000" sy="1000" algn="ctr" rotWithShape="0">
                <a:srgbClr val="000000"/>
              </a:outerShdw>
            </a:effectLst>
          </p:spPr>
          <p:txBody>
            <a:bodyPr wrap="square" anchor="t">
              <a:spAutoFit/>
            </a:bodyPr>
            <a:lstStyle/>
            <a:p>
              <a:pPr algn="ctr">
                <a:buFont typeface="Arial" panose="020B0604020202020204" pitchFamily="34" charset="0"/>
              </a:pPr>
              <a:r>
                <a:rPr lang="en-US" altLang="zh-CN" sz="5400" b="1" dirty="0">
                  <a:gradFill>
                    <a:gsLst>
                      <a:gs pos="44000">
                        <a:srgbClr val="8CD5DB"/>
                      </a:gs>
                      <a:gs pos="0">
                        <a:srgbClr val="F19881"/>
                      </a:gs>
                      <a:gs pos="100000">
                        <a:srgbClr val="F6957C"/>
                      </a:gs>
                    </a:gsLst>
                    <a:lin ang="10800000" scaled="0"/>
                  </a:gradFill>
                  <a:latin typeface="Arial" panose="020B0604020202020204" pitchFamily="34" charset="0"/>
                  <a:ea typeface="Arial" panose="020B0604020202020204" pitchFamily="34" charset="0"/>
                </a:rPr>
                <a:t>A GRAPHICAL PASSWORD AUTHENTICATION IN STORAGE SYSTEM</a:t>
              </a:r>
              <a:endParaRPr lang="en-US" altLang="zh-CN" sz="5400" dirty="0">
                <a:gradFill>
                  <a:gsLst>
                    <a:gs pos="44000">
                      <a:srgbClr val="8CD5DB"/>
                    </a:gs>
                    <a:gs pos="0">
                      <a:srgbClr val="F19881"/>
                    </a:gs>
                    <a:gs pos="100000">
                      <a:srgbClr val="F6957C"/>
                    </a:gs>
                  </a:gsLst>
                  <a:lin ang="10800000" scaled="0"/>
                </a:gradFill>
                <a:latin typeface="Arial" panose="020B0604020202020204" pitchFamily="34" charset="0"/>
                <a:ea typeface="Arial" panose="020B0604020202020204" pitchFamily="34" charset="0"/>
              </a:endParaRPr>
            </a:p>
          </p:txBody>
        </p:sp>
        <p:sp>
          <p:nvSpPr>
            <p:cNvPr id="11" name="稻壳天启设计原创模板"/>
            <p:cNvSpPr/>
            <p:nvPr/>
          </p:nvSpPr>
          <p:spPr>
            <a:xfrm>
              <a:off x="2633698" y="3634458"/>
              <a:ext cx="6924604" cy="337185"/>
            </a:xfrm>
            <a:prstGeom prst="rect">
              <a:avLst/>
            </a:prstGeom>
          </p:spPr>
          <p:txBody>
            <a:bodyPr wrap="square">
              <a:spAutoFit/>
            </a:bodyPr>
            <a:lstStyle/>
            <a:p>
              <a:pPr algn="ctr">
                <a:lnSpc>
                  <a:spcPct val="200000"/>
                </a:lnSpc>
              </a:pPr>
              <a:endParaRPr lang="zh-CN" altLang="en-US" sz="800" dirty="0">
                <a:solidFill>
                  <a:schemeClr val="bg1">
                    <a:lumMod val="65000"/>
                  </a:schemeClr>
                </a:solidFill>
                <a:latin typeface="Arial" panose="020B0604020202020204" pitchFamily="34" charset="0"/>
                <a:ea typeface="Arial" panose="020B0604020202020204" pitchFamily="34" charset="0"/>
                <a:cs typeface="Arial" panose="020B0604020202020204" pitchFamily="34" charset="0"/>
              </a:endParaRPr>
            </a:p>
          </p:txBody>
        </p:sp>
      </p:grpSp>
      <p:sp>
        <p:nvSpPr>
          <p:cNvPr id="5" name="稻壳天启设计原创模板"/>
          <p:cNvSpPr/>
          <p:nvPr/>
        </p:nvSpPr>
        <p:spPr>
          <a:xfrm>
            <a:off x="4432300" y="4616450"/>
            <a:ext cx="6073140" cy="1316355"/>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latin typeface="Arial" panose="020B0604020202020204" pitchFamily="34" charset="0"/>
                <a:ea typeface="Arial" panose="020B0604020202020204" pitchFamily="34" charset="0"/>
              </a:rPr>
              <a:t>-PRESENTED BY</a:t>
            </a:r>
            <a:endParaRPr lang="en-US" altLang="zh-CN">
              <a:solidFill>
                <a:schemeClr val="tx1"/>
              </a:solidFill>
              <a:latin typeface="Arial" panose="020B0604020202020204" pitchFamily="34" charset="0"/>
              <a:ea typeface="Arial" panose="020B0604020202020204" pitchFamily="34" charset="0"/>
            </a:endParaRPr>
          </a:p>
          <a:p>
            <a:pPr algn="l"/>
            <a:r>
              <a:rPr lang="en-US" altLang="zh-CN">
                <a:solidFill>
                  <a:schemeClr val="tx1"/>
                </a:solidFill>
                <a:latin typeface="Arial" panose="020B0604020202020204" pitchFamily="34" charset="0"/>
                <a:ea typeface="Arial" panose="020B0604020202020204" pitchFamily="34" charset="0"/>
              </a:rPr>
              <a:t>		JAYALAKSHMI S</a:t>
            </a:r>
            <a:endParaRPr lang="en-US" altLang="zh-CN">
              <a:solidFill>
                <a:schemeClr val="tx1"/>
              </a:solidFill>
              <a:latin typeface="Arial" panose="020B0604020202020204" pitchFamily="34" charset="0"/>
              <a:ea typeface="Arial" panose="020B0604020202020204" pitchFamily="34" charset="0"/>
            </a:endParaRPr>
          </a:p>
          <a:p>
            <a:pPr algn="l"/>
            <a:r>
              <a:rPr lang="en-US" altLang="zh-CN">
                <a:solidFill>
                  <a:schemeClr val="tx1"/>
                </a:solidFill>
                <a:latin typeface="Arial" panose="020B0604020202020204" pitchFamily="34" charset="0"/>
                <a:ea typeface="Arial" panose="020B0604020202020204" pitchFamily="34" charset="0"/>
              </a:rPr>
              <a:t>		2019202018 MCA-R</a:t>
            </a:r>
            <a:endParaRPr lang="en-US" altLang="zh-CN">
              <a:solidFill>
                <a:schemeClr val="tx1"/>
              </a:solidFill>
              <a:latin typeface="Arial" panose="020B0604020202020204" pitchFamily="34" charset="0"/>
              <a:ea typeface="Arial" panose="020B0604020202020204" pitchFamily="34" charset="0"/>
            </a:endParaRPr>
          </a:p>
          <a:p>
            <a:pPr algn="l"/>
            <a:endParaRPr lang="en-US" altLang="zh-CN">
              <a:solidFill>
                <a:schemeClr val="tx1"/>
              </a:solidFill>
              <a:latin typeface="Arial" panose="020B0604020202020204" pitchFamily="34" charset="0"/>
              <a:ea typeface="Arial" panose="020B0604020202020204" pitchFamily="34" charset="0"/>
            </a:endParaRPr>
          </a:p>
          <a:p>
            <a:pPr algn="l"/>
            <a:r>
              <a:rPr lang="en-US" altLang="zh-CN">
                <a:solidFill>
                  <a:schemeClr val="tx1"/>
                </a:solidFill>
                <a:latin typeface="Arial" panose="020B0604020202020204" pitchFamily="34" charset="0"/>
                <a:ea typeface="Arial" panose="020B0604020202020204" pitchFamily="34" charset="0"/>
              </a:rPr>
              <a:t>GUIDE : MR.H.RIASUDHEEN</a:t>
            </a:r>
            <a:endParaRPr lang="en-US" altLang="zh-CN">
              <a:solidFill>
                <a:schemeClr val="tx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 name="稻壳天启设计原创模板"/>
          <p:cNvSpPr/>
          <p:nvPr/>
        </p:nvSpPr>
        <p:spPr>
          <a:xfrm>
            <a:off x="827314" y="758372"/>
            <a:ext cx="10537372" cy="5341257"/>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7" name="稻壳天启设计原创模板"/>
          <p:cNvPicPr>
            <a:picLocks noChangeAspect="1"/>
          </p:cNvPicPr>
          <p:nvPr/>
        </p:nvPicPr>
        <p:blipFill rotWithShape="1">
          <a:blip r:embed="rId2" cstate="screen"/>
          <a:srcRect/>
          <a:stretch>
            <a:fillRect/>
          </a:stretch>
        </p:blipFill>
        <p:spPr>
          <a:xfrm>
            <a:off x="827315" y="4457700"/>
            <a:ext cx="2402082" cy="1641928"/>
          </a:xfrm>
          <a:prstGeom prst="rect">
            <a:avLst/>
          </a:prstGeom>
        </p:spPr>
      </p:pic>
      <p:pic>
        <p:nvPicPr>
          <p:cNvPr id="9" name="稻壳天启设计原创模板"/>
          <p:cNvPicPr>
            <a:picLocks noChangeAspect="1"/>
          </p:cNvPicPr>
          <p:nvPr/>
        </p:nvPicPr>
        <p:blipFill rotWithShape="1">
          <a:blip r:embed="rId3" cstate="screen"/>
          <a:srcRect/>
          <a:stretch>
            <a:fillRect/>
          </a:stretch>
        </p:blipFill>
        <p:spPr>
          <a:xfrm>
            <a:off x="8369274" y="762783"/>
            <a:ext cx="2995411" cy="2427507"/>
          </a:xfrm>
          <a:prstGeom prst="rect">
            <a:avLst/>
          </a:prstGeom>
        </p:spPr>
      </p:pic>
      <p:sp>
        <p:nvSpPr>
          <p:cNvPr id="13" name="稻壳天启设计，盗取必究。"/>
          <p:cNvSpPr txBox="1"/>
          <p:nvPr/>
        </p:nvSpPr>
        <p:spPr>
          <a:xfrm flipH="1">
            <a:off x="4139565" y="1159510"/>
            <a:ext cx="3436620" cy="583565"/>
          </a:xfrm>
          <a:prstGeom prst="rect">
            <a:avLst/>
          </a:prstGeom>
          <a:noFill/>
          <a:ln w="9525">
            <a:noFill/>
          </a:ln>
          <a:effectLst>
            <a:outerShdw blurRad="50800" dist="50800" dir="5400000" sx="1000" sy="1000" algn="ctr" rotWithShape="0">
              <a:srgbClr val="000000"/>
            </a:outerShdw>
          </a:effectLst>
        </p:spPr>
        <p:txBody>
          <a:bodyPr vert="horz" wrap="square" anchor="t">
            <a:spAutoFit/>
          </a:bodyPr>
          <a:lstStyle/>
          <a:p>
            <a:pPr algn="ctr">
              <a:buFont typeface="Arial" panose="020B0604020202020204" pitchFamily="34" charset="0"/>
            </a:pPr>
            <a:r>
              <a:rPr lang="en-US" sz="3200" b="1" dirty="0">
                <a:gradFill>
                  <a:gsLst>
                    <a:gs pos="58000">
                      <a:srgbClr val="8CD5DB"/>
                    </a:gs>
                    <a:gs pos="0">
                      <a:srgbClr val="F19881"/>
                    </a:gs>
                    <a:gs pos="100000">
                      <a:srgbClr val="F6957C"/>
                    </a:gs>
                  </a:gsLst>
                  <a:lin ang="10800000" scaled="0"/>
                </a:gradFill>
                <a:latin typeface="Arial" panose="020B0604020202020204" pitchFamily="34" charset="0"/>
                <a:ea typeface="Arial" panose="020B0604020202020204" pitchFamily="34" charset="0"/>
              </a:rPr>
              <a:t>REFERENCES</a:t>
            </a:r>
            <a:endParaRPr lang="en-US" sz="3200" b="1" dirty="0">
              <a:gradFill>
                <a:gsLst>
                  <a:gs pos="58000">
                    <a:srgbClr val="8CD5DB"/>
                  </a:gs>
                  <a:gs pos="0">
                    <a:srgbClr val="F19881"/>
                  </a:gs>
                  <a:gs pos="100000">
                    <a:srgbClr val="F6957C"/>
                  </a:gs>
                </a:gsLst>
                <a:lin ang="10800000" scaled="0"/>
              </a:gradFill>
              <a:latin typeface="Arial" panose="020B0604020202020204" pitchFamily="34" charset="0"/>
              <a:ea typeface="Arial" panose="020B0604020202020204" pitchFamily="34" charset="0"/>
            </a:endParaRPr>
          </a:p>
        </p:txBody>
      </p:sp>
      <p:sp>
        <p:nvSpPr>
          <p:cNvPr id="23" name="稻壳天启设计原创模板"/>
          <p:cNvSpPr txBox="1"/>
          <p:nvPr/>
        </p:nvSpPr>
        <p:spPr>
          <a:xfrm>
            <a:off x="1568450" y="1631950"/>
            <a:ext cx="8659495" cy="5139055"/>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4" tooltip="" action="ppaction://hlinkfile"/>
              </a:rPr>
              <a:t>A. Almulhem, "A graphical password authentication system," 2011 World Congress on Internet Security (WorldCIS-2011), 2011, pp. 223-225, doi: 10.1109/WorldCIS17046.2011.5749855.</a:t>
            </a:r>
            <a:endPar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4" tooltip="" action="ppaction://hlinkfile"/>
            </a:endParaRPr>
          </a:p>
          <a:p>
            <a:pPr indent="0">
              <a:buFont typeface="Arial" panose="020B0604020202020204" pitchFamily="34" charset="0"/>
              <a:buNone/>
            </a:pPr>
            <a:endPar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4" tooltip="" action="ppaction://hlinkfile"/>
            </a:endParaRPr>
          </a:p>
          <a:p>
            <a:pPr indent="0">
              <a:buFont typeface="Arial" panose="020B0604020202020204" pitchFamily="34" charset="0"/>
              <a:buNone/>
            </a:pPr>
            <a:r>
              <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5" tooltip="" action="ppaction://hlinkfile"/>
              </a:rPr>
              <a:t>Tenreiro de Magalhaes, S. &amp; Santos, Henrique &amp; Santos, L.D. &amp; Revett, Kenneth. (2009). Keystroke Dynamics and Graphical Authentication Systems.</a:t>
            </a:r>
            <a:endPar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5" tooltip="" action="ppaction://hlinkfile"/>
            </a:endParaRPr>
          </a:p>
          <a:p>
            <a:pPr indent="0">
              <a:buFont typeface="Arial" panose="020B0604020202020204" pitchFamily="34" charset="0"/>
              <a:buNone/>
            </a:pPr>
            <a:endPar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endParaRPr>
          </a:p>
          <a:p>
            <a:pPr indent="0">
              <a:buFont typeface="Arial" panose="020B0604020202020204" pitchFamily="34" charset="0"/>
              <a:buNone/>
            </a:pPr>
            <a:r>
              <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6" action="ppaction://hlinkfile"/>
              </a:rPr>
              <a:t>http://www.iosrjen.org/Papers/Conf.ICIATE-2018/Volume-6/12-58-60.pdf</a:t>
            </a:r>
            <a:endPar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6" action="ppaction://hlinkfile"/>
            </a:endParaRPr>
          </a:p>
          <a:p>
            <a:pPr indent="0">
              <a:buFont typeface="Arial" panose="020B0604020202020204" pitchFamily="34" charset="0"/>
              <a:buNone/>
            </a:pPr>
            <a:endPar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7" tooltip="" action="ppaction://hlinkfile"/>
            </a:endParaRPr>
          </a:p>
          <a:p>
            <a:pPr indent="0">
              <a:buFont typeface="Arial" panose="020B0604020202020204" pitchFamily="34" charset="0"/>
              <a:buNone/>
            </a:pPr>
            <a:r>
              <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7" tooltip="" action="ppaction://hlinkfile"/>
              </a:rPr>
              <a:t>https://www.irjet.net/archives/V4/i11/IRJET-V4I11330.pdf</a:t>
            </a:r>
            <a:endPar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7" tooltip="" action="ppaction://hlinkfile"/>
            </a:endParaRPr>
          </a:p>
          <a:p>
            <a:pPr indent="0">
              <a:buFont typeface="Arial" panose="020B0604020202020204" pitchFamily="34" charset="0"/>
              <a:buNone/>
            </a:pPr>
            <a:endPar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7" tooltip="" action="ppaction://hlinkfile"/>
            </a:endParaRPr>
          </a:p>
          <a:p>
            <a:pPr indent="0">
              <a:buFont typeface="Arial" panose="020B0604020202020204" pitchFamily="34" charset="0"/>
              <a:buNone/>
            </a:pPr>
            <a:r>
              <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7" tooltip="" action="ppaction://hlinkfile"/>
              </a:rPr>
              <a:t>Khodadadi, Touraj &amp; Alizadeh, Mojtaba &amp; Gholizadeh, Somayyeh &amp; Zamani, Mazdak &amp; Darvishi, Mahdi. (2015). Security Analysis Method of Recognition-Based Graphical Password. Jurnal Teknologi. 72. 57-62. 10.11113/jt.v72.3941.</a:t>
            </a:r>
            <a:endParaRPr lang="zh-CN" altLang="en-US" sz="20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7" tooltip="" action="ppaction://hlinkfile"/>
            </a:endParaRPr>
          </a:p>
          <a:p>
            <a:pPr indent="0">
              <a:buFont typeface="Arial" panose="020B0604020202020204" pitchFamily="34" charset="0"/>
              <a:buNone/>
            </a:pPr>
            <a:endParaRPr lang="zh-CN" altLang="en-US" sz="24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hlinkClick r:id="rId7" tooltip="" action="ppaction://hlinkfile"/>
            </a:endParaRPr>
          </a:p>
          <a:p>
            <a:pPr indent="0">
              <a:buFont typeface="Arial" panose="020B0604020202020204" pitchFamily="34" charset="0"/>
              <a:buNone/>
            </a:pPr>
            <a:endParaRPr lang="zh-CN" altLang="en-US" sz="2400" dirty="0">
              <a:solidFill>
                <a:schemeClr val="tx1">
                  <a:lumMod val="75000"/>
                  <a:lumOff val="25000"/>
                </a:schemeClr>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 name="稻壳天启设计原创模板"/>
          <p:cNvSpPr/>
          <p:nvPr/>
        </p:nvSpPr>
        <p:spPr>
          <a:xfrm>
            <a:off x="827314" y="758372"/>
            <a:ext cx="10537372" cy="5341257"/>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7" name="稻壳天启设计原创模板"/>
          <p:cNvPicPr>
            <a:picLocks noChangeAspect="1"/>
          </p:cNvPicPr>
          <p:nvPr/>
        </p:nvPicPr>
        <p:blipFill rotWithShape="1">
          <a:blip r:embed="rId2" cstate="screen"/>
          <a:srcRect/>
          <a:stretch>
            <a:fillRect/>
          </a:stretch>
        </p:blipFill>
        <p:spPr>
          <a:xfrm>
            <a:off x="827315" y="4457700"/>
            <a:ext cx="2402082" cy="1641928"/>
          </a:xfrm>
          <a:prstGeom prst="rect">
            <a:avLst/>
          </a:prstGeom>
        </p:spPr>
      </p:pic>
      <p:pic>
        <p:nvPicPr>
          <p:cNvPr id="9" name="稻壳天启设计原创模板"/>
          <p:cNvPicPr>
            <a:picLocks noChangeAspect="1"/>
          </p:cNvPicPr>
          <p:nvPr/>
        </p:nvPicPr>
        <p:blipFill rotWithShape="1">
          <a:blip r:embed="rId3" cstate="screen"/>
          <a:srcRect/>
          <a:stretch>
            <a:fillRect/>
          </a:stretch>
        </p:blipFill>
        <p:spPr>
          <a:xfrm>
            <a:off x="8369274" y="762783"/>
            <a:ext cx="2995411" cy="2427507"/>
          </a:xfrm>
          <a:prstGeom prst="rect">
            <a:avLst/>
          </a:prstGeom>
        </p:spPr>
      </p:pic>
      <p:sp>
        <p:nvSpPr>
          <p:cNvPr id="13" name="稻壳天启设计，盗取必究。"/>
          <p:cNvSpPr txBox="1"/>
          <p:nvPr/>
        </p:nvSpPr>
        <p:spPr>
          <a:xfrm flipH="1">
            <a:off x="3720783" y="1524678"/>
            <a:ext cx="4750435" cy="583565"/>
          </a:xfrm>
          <a:prstGeom prst="rect">
            <a:avLst/>
          </a:prstGeom>
          <a:noFill/>
          <a:ln w="9525">
            <a:noFill/>
          </a:ln>
          <a:effectLst>
            <a:outerShdw blurRad="50800" dist="50800" dir="5400000" sx="1000" sy="1000" algn="ctr" rotWithShape="0">
              <a:srgbClr val="000000"/>
            </a:outerShdw>
          </a:effectLst>
        </p:spPr>
        <p:txBody>
          <a:bodyPr vert="horz" wrap="none" anchor="t">
            <a:spAutoFit/>
          </a:bodyPr>
          <a:lstStyle/>
          <a:p>
            <a:pPr algn="ctr">
              <a:buFont typeface="Arial" panose="020B0604020202020204" pitchFamily="34" charset="0"/>
            </a:pPr>
            <a:r>
              <a:rPr lang="en-US" sz="3200" b="1" dirty="0">
                <a:gradFill>
                  <a:gsLst>
                    <a:gs pos="58000">
                      <a:srgbClr val="8CD5DB"/>
                    </a:gs>
                    <a:gs pos="0">
                      <a:srgbClr val="F19881"/>
                    </a:gs>
                    <a:gs pos="100000">
                      <a:srgbClr val="F6957C"/>
                    </a:gs>
                  </a:gsLst>
                  <a:lin ang="10800000" scaled="0"/>
                </a:gradFill>
                <a:latin typeface="Arial" panose="020B0604020202020204" pitchFamily="34" charset="0"/>
                <a:ea typeface="Arial" panose="020B0604020202020204" pitchFamily="34" charset="0"/>
              </a:rPr>
              <a:t>PROBLEM STATEMENT</a:t>
            </a:r>
            <a:endParaRPr lang="en-US" sz="3200" b="1" dirty="0">
              <a:gradFill>
                <a:gsLst>
                  <a:gs pos="58000">
                    <a:srgbClr val="8CD5DB"/>
                  </a:gs>
                  <a:gs pos="0">
                    <a:srgbClr val="F19881"/>
                  </a:gs>
                  <a:gs pos="100000">
                    <a:srgbClr val="F6957C"/>
                  </a:gs>
                </a:gsLst>
                <a:lin ang="10800000" scaled="0"/>
              </a:gradFill>
              <a:latin typeface="Arial" panose="020B0604020202020204" pitchFamily="34" charset="0"/>
              <a:ea typeface="Arial" panose="020B0604020202020204" pitchFamily="34" charset="0"/>
            </a:endParaRPr>
          </a:p>
        </p:txBody>
      </p:sp>
      <p:grpSp>
        <p:nvGrpSpPr>
          <p:cNvPr id="31" name="稻壳天启设计原创模板"/>
          <p:cNvGrpSpPr/>
          <p:nvPr/>
        </p:nvGrpSpPr>
        <p:grpSpPr>
          <a:xfrm>
            <a:off x="1852295" y="2388869"/>
            <a:ext cx="8222615" cy="2553334"/>
            <a:chOff x="2626227" y="4192166"/>
            <a:chExt cx="7686036" cy="475250"/>
          </a:xfrm>
        </p:grpSpPr>
        <p:sp>
          <p:nvSpPr>
            <p:cNvPr id="23" name="稻壳天启设计原创模板"/>
            <p:cNvSpPr txBox="1"/>
            <p:nvPr/>
          </p:nvSpPr>
          <p:spPr>
            <a:xfrm>
              <a:off x="2626227" y="4192166"/>
              <a:ext cx="7614808" cy="475250"/>
            </a:xfrm>
            <a:prstGeom prst="rect">
              <a:avLst/>
            </a:prstGeom>
            <a:noFill/>
            <a:ln w="9525">
              <a:noFill/>
            </a:ln>
          </p:spPr>
          <p:txBody>
            <a:bodyPr wrap="square" anchor="t">
              <a:spAutoFit/>
            </a:bodyPr>
            <a:lstStyle/>
            <a:p>
              <a:pPr marL="342900" indent="-342900" algn="just">
                <a:buFont typeface="Arial" panose="020B0604020202020204" pitchFamily="34" charset="0"/>
                <a:buChar char="•"/>
              </a:pPr>
              <a:r>
                <a:rPr lang="zh-CN" altLang="en-US" sz="2000" dirty="0">
                  <a:solidFill>
                    <a:schemeClr val="tx1">
                      <a:lumMod val="75000"/>
                      <a:lumOff val="25000"/>
                    </a:schemeClr>
                  </a:solidFill>
                  <a:latin typeface="Bahnschrift Light" panose="020B0502040204020203" charset="0"/>
                  <a:ea typeface="Arial" panose="020B0604020202020204" pitchFamily="34" charset="0"/>
                  <a:cs typeface="Bahnschrift Light" panose="020B0502040204020203" charset="0"/>
                </a:rPr>
                <a:t>Computer security depends largely on passwords to authenticate human users from attackers. The most common computer authentication method is to use alphanumerical usernames and passwords. However, this method has been shown to have significant drawbacks.</a:t>
              </a:r>
              <a:endParaRPr lang="zh-CN" altLang="en-US" sz="2000" dirty="0">
                <a:solidFill>
                  <a:schemeClr val="tx1">
                    <a:lumMod val="75000"/>
                    <a:lumOff val="25000"/>
                  </a:schemeClr>
                </a:solidFill>
                <a:latin typeface="Bahnschrift Light" panose="020B0502040204020203" charset="0"/>
                <a:ea typeface="Arial" panose="020B0604020202020204" pitchFamily="34" charset="0"/>
                <a:cs typeface="Bahnschrift Light" panose="020B0502040204020203" charset="0"/>
              </a:endParaRPr>
            </a:p>
            <a:p>
              <a:pPr marL="342900" indent="-342900" algn="just">
                <a:buFont typeface="Arial" panose="020B0604020202020204" pitchFamily="34" charset="0"/>
                <a:buChar char="•"/>
              </a:pPr>
              <a:r>
                <a:rPr lang="zh-CN" altLang="en-US" sz="2000" dirty="0">
                  <a:solidFill>
                    <a:schemeClr val="tx1">
                      <a:lumMod val="75000"/>
                      <a:lumOff val="25000"/>
                    </a:schemeClr>
                  </a:solidFill>
                  <a:latin typeface="Bahnschrift Light" panose="020B0502040204020203" charset="0"/>
                  <a:ea typeface="Arial" panose="020B0604020202020204" pitchFamily="34" charset="0"/>
                  <a:cs typeface="Bahnschrift Light" panose="020B0502040204020203" charset="0"/>
                </a:rPr>
                <a:t> For example, users tend to pick passwords that can be easily guessed. On the other hand, if a password is hard to guess, then it is often hard to remember.</a:t>
              </a:r>
              <a:endParaRPr lang="zh-CN" altLang="en-US" sz="2000" dirty="0">
                <a:solidFill>
                  <a:schemeClr val="tx1">
                    <a:lumMod val="75000"/>
                    <a:lumOff val="25000"/>
                  </a:schemeClr>
                </a:solidFill>
                <a:latin typeface="Bahnschrift Light" panose="020B0502040204020203" charset="0"/>
                <a:ea typeface="Arial" panose="020B0604020202020204" pitchFamily="34" charset="0"/>
                <a:cs typeface="Bahnschrift Light" panose="020B0502040204020203" charset="0"/>
              </a:endParaRPr>
            </a:p>
          </p:txBody>
        </p:sp>
        <p:sp>
          <p:nvSpPr>
            <p:cNvPr id="20" name="稻壳天启设计原创模板"/>
            <p:cNvSpPr txBox="1"/>
            <p:nvPr/>
          </p:nvSpPr>
          <p:spPr>
            <a:xfrm>
              <a:off x="7057888" y="4250553"/>
              <a:ext cx="3254375" cy="398780"/>
            </a:xfrm>
            <a:prstGeom prst="rect">
              <a:avLst/>
            </a:prstGeom>
            <a:noFill/>
            <a:ln w="9525">
              <a:noFill/>
            </a:ln>
          </p:spPr>
          <p:txBody>
            <a:bodyPr anchor="t">
              <a:spAutoFit/>
            </a:bodyPr>
            <a:lstStyle/>
            <a:p>
              <a:endParaRPr lang="zh-CN" altLang="en-US" sz="2000" dirty="0">
                <a:solidFill>
                  <a:schemeClr val="tx1">
                    <a:lumMod val="75000"/>
                    <a:lumOff val="25000"/>
                  </a:schemeClr>
                </a:solidFill>
                <a:latin typeface="Century Gothic" panose="020B0502020202020204" pitchFamily="34" charset="0"/>
                <a:ea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27" name="稻壳天启设计原创模板"/>
          <p:cNvSpPr/>
          <p:nvPr/>
        </p:nvSpPr>
        <p:spPr>
          <a:xfrm>
            <a:off x="345266"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28"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29"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sp>
        <p:nvSpPr>
          <p:cNvPr id="30" name="稻壳天启设计原创模板"/>
          <p:cNvSpPr>
            <a:spLocks noChangeArrowheads="1"/>
          </p:cNvSpPr>
          <p:nvPr/>
        </p:nvSpPr>
        <p:spPr bwMode="auto">
          <a:xfrm>
            <a:off x="1086485" y="1160145"/>
            <a:ext cx="1014539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anose="02010600030101010101" pitchFamily="2" charset="-122"/>
              </a:defRPr>
            </a:lvl1pPr>
            <a:lvl2pPr defTabSz="684530">
              <a:defRPr>
                <a:solidFill>
                  <a:schemeClr val="tx1"/>
                </a:solidFill>
                <a:latin typeface="Calibri" panose="020F0502020204030204" pitchFamily="34" charset="0"/>
                <a:ea typeface="SimSun" panose="02010600030101010101" pitchFamily="2" charset="-122"/>
              </a:defRPr>
            </a:lvl2pPr>
            <a:lvl3pPr defTabSz="684530">
              <a:defRPr>
                <a:solidFill>
                  <a:schemeClr val="tx1"/>
                </a:solidFill>
                <a:latin typeface="Calibri" panose="020F0502020204030204" pitchFamily="34" charset="0"/>
                <a:ea typeface="SimSun" panose="02010600030101010101" pitchFamily="2" charset="-122"/>
              </a:defRPr>
            </a:lvl3pPr>
            <a:lvl4pPr defTabSz="684530">
              <a:defRPr>
                <a:solidFill>
                  <a:schemeClr val="tx1"/>
                </a:solidFill>
                <a:latin typeface="Calibri" panose="020F0502020204030204" pitchFamily="34" charset="0"/>
                <a:ea typeface="SimSun" panose="02010600030101010101" pitchFamily="2" charset="-122"/>
              </a:defRPr>
            </a:lvl4pPr>
            <a:lvl5pPr defTabSz="684530">
              <a:defRPr>
                <a:solidFill>
                  <a:schemeClr val="tx1"/>
                </a:solidFill>
                <a:latin typeface="Calibri" panose="020F0502020204030204" pitchFamily="34" charset="0"/>
                <a:ea typeface="SimSun" panose="02010600030101010101"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eaLnBrk="1" hangingPunct="1">
              <a:lnSpc>
                <a:spcPct val="150000"/>
              </a:lnSpc>
              <a:buFont typeface="Arial" panose="020B0604020202020204" pitchFamily="34" charset="0"/>
              <a:buNone/>
            </a:pPr>
            <a:r>
              <a:rPr lang="en-US" altLang="zh-CN" sz="2400" b="1" dirty="0">
                <a:solidFill>
                  <a:schemeClr val="tx1">
                    <a:lumMod val="50000"/>
                    <a:lumOff val="50000"/>
                  </a:schemeClr>
                </a:solidFill>
                <a:latin typeface="Arial Black" panose="020B0A04020102020204" charset="0"/>
                <a:ea typeface="Arial" panose="020B0604020202020204" pitchFamily="34" charset="0"/>
                <a:cs typeface="Arial Black" panose="020B0A04020102020204" charset="0"/>
                <a:sym typeface="Arial" panose="020B0604020202020204" pitchFamily="34" charset="0"/>
              </a:rPr>
              <a:t>PROPOSED SYSTEM</a:t>
            </a:r>
            <a:endParaRPr lang="en-US" altLang="zh-CN" sz="2400" b="1" dirty="0">
              <a:solidFill>
                <a:schemeClr val="tx1">
                  <a:lumMod val="50000"/>
                  <a:lumOff val="50000"/>
                </a:schemeClr>
              </a:solidFill>
              <a:latin typeface="Arial Black" panose="020B0A04020102020204" charset="0"/>
              <a:ea typeface="Arial" panose="020B0604020202020204" pitchFamily="34" charset="0"/>
              <a:cs typeface="Arial Black" panose="020B0A04020102020204" charset="0"/>
              <a:sym typeface="Arial" panose="020B0604020202020204" pitchFamily="34" charset="0"/>
            </a:endParaRPr>
          </a:p>
          <a:p>
            <a:pPr eaLnBrk="1" hangingPunct="1">
              <a:lnSpc>
                <a:spcPct val="150000"/>
              </a:lnSpc>
              <a:buFont typeface="Arial" panose="020B0604020202020204" pitchFamily="34" charset="0"/>
              <a:buNone/>
            </a:pPr>
            <a:r>
              <a:rPr lang="en-US" altLang="zh-CN" sz="2400" dirty="0">
                <a:solidFill>
                  <a:schemeClr val="tx1">
                    <a:lumMod val="50000"/>
                    <a:lumOff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t>
            </a:r>
            <a:r>
              <a:rPr lang="zh-CN" altLang="en-US"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In graphical authentication there are various techniques to secure your password. Here</a:t>
            </a:r>
            <a:r>
              <a:rPr lang="en-US" altLang="zh-CN"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I’m </a:t>
            </a:r>
            <a:r>
              <a:rPr lang="zh-CN" altLang="en-US"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us</a:t>
            </a:r>
            <a:r>
              <a:rPr lang="en-US" altLang="zh-CN"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ing </a:t>
            </a:r>
            <a:r>
              <a:rPr lang="zh-CN" altLang="en-US"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 grid based</a:t>
            </a:r>
            <a:r>
              <a:rPr lang="en-US" altLang="zh-CN"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a:t>
            </a:r>
            <a:r>
              <a:rPr lang="zh-CN" altLang="en-US"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approach to authenticate by using image as a reference.At the time of registration, user will upload his/her image then user</a:t>
            </a:r>
            <a:r>
              <a:rPr lang="en-US" altLang="zh-CN"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’s</a:t>
            </a:r>
            <a:r>
              <a:rPr lang="zh-CN" altLang="en-US"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 selected image will appear on the page with transparent grid layer on it. So user will select certain grids to set his/her password as shown in the figure below.</a:t>
            </a:r>
            <a:endParaRPr lang="zh-CN" altLang="en-US" sz="2400"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eaLnBrk="1" hangingPunct="1">
              <a:lnSpc>
                <a:spcPct val="150000"/>
              </a:lnSpc>
              <a:buFont typeface="Arial" panose="020B0604020202020204" pitchFamily="34" charset="0"/>
              <a:buNone/>
            </a:pPr>
            <a:endParaRPr lang="zh-CN" altLang="en-US" sz="1000" dirty="0">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a:p>
            <a:pPr eaLnBrk="1" hangingPunct="1">
              <a:lnSpc>
                <a:spcPct val="150000"/>
              </a:lnSpc>
              <a:buFont typeface="Arial" panose="020B0604020202020204" pitchFamily="34" charset="0"/>
              <a:buNone/>
            </a:pPr>
            <a:endParaRPr lang="zh-CN" altLang="en-US" sz="1000" dirty="0">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000">
        <p15:prstTrans prst="drape" invX="1"/>
      </p:transition>
    </mc:Choice>
    <mc:Fallback>
      <p:transition spd="slow"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27" name="稻壳天启设计原创模板"/>
          <p:cNvSpPr/>
          <p:nvPr/>
        </p:nvSpPr>
        <p:spPr>
          <a:xfrm>
            <a:off x="345266"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28" name="稻壳天启设计原创模板"/>
          <p:cNvPicPr>
            <a:picLocks noChangeAspect="1"/>
          </p:cNvPicPr>
          <p:nvPr/>
        </p:nvPicPr>
        <p:blipFill rotWithShape="1">
          <a:blip r:embed="rId2" cstate="screen"/>
          <a:srcRect l="6220" b="6281"/>
          <a:stretch>
            <a:fillRect/>
          </a:stretch>
        </p:blipFill>
        <p:spPr>
          <a:xfrm>
            <a:off x="346075" y="4934585"/>
            <a:ext cx="2341880" cy="1599565"/>
          </a:xfrm>
          <a:prstGeom prst="rect">
            <a:avLst/>
          </a:prstGeom>
        </p:spPr>
      </p:pic>
      <p:pic>
        <p:nvPicPr>
          <p:cNvPr id="29" name="稻壳天启设计原创模板"/>
          <p:cNvPicPr>
            <a:picLocks noChangeAspect="1"/>
          </p:cNvPicPr>
          <p:nvPr/>
        </p:nvPicPr>
        <p:blipFill rotWithShape="1">
          <a:blip r:embed="rId3" cstate="screen"/>
          <a:srcRect/>
          <a:stretch>
            <a:fillRect/>
          </a:stretch>
        </p:blipFill>
        <p:spPr>
          <a:xfrm>
            <a:off x="8850053" y="323849"/>
            <a:ext cx="2995411" cy="2427507"/>
          </a:xfrm>
          <a:prstGeom prst="rect">
            <a:avLst/>
          </a:prstGeom>
        </p:spPr>
      </p:pic>
      <p:sp>
        <p:nvSpPr>
          <p:cNvPr id="30" name="稻壳天启设计原创模板"/>
          <p:cNvSpPr>
            <a:spLocks noChangeArrowheads="1"/>
          </p:cNvSpPr>
          <p:nvPr/>
        </p:nvSpPr>
        <p:spPr bwMode="auto">
          <a:xfrm>
            <a:off x="1086485" y="1160145"/>
            <a:ext cx="10145395" cy="419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anose="02010600030101010101" pitchFamily="2" charset="-122"/>
              </a:defRPr>
            </a:lvl1pPr>
            <a:lvl2pPr defTabSz="684530">
              <a:defRPr>
                <a:solidFill>
                  <a:schemeClr val="tx1"/>
                </a:solidFill>
                <a:latin typeface="Calibri" panose="020F0502020204030204" pitchFamily="34" charset="0"/>
                <a:ea typeface="SimSun" panose="02010600030101010101" pitchFamily="2" charset="-122"/>
              </a:defRPr>
            </a:lvl2pPr>
            <a:lvl3pPr defTabSz="684530">
              <a:defRPr>
                <a:solidFill>
                  <a:schemeClr val="tx1"/>
                </a:solidFill>
                <a:latin typeface="Calibri" panose="020F0502020204030204" pitchFamily="34" charset="0"/>
                <a:ea typeface="SimSun" panose="02010600030101010101" pitchFamily="2" charset="-122"/>
              </a:defRPr>
            </a:lvl3pPr>
            <a:lvl4pPr defTabSz="684530">
              <a:defRPr>
                <a:solidFill>
                  <a:schemeClr val="tx1"/>
                </a:solidFill>
                <a:latin typeface="Calibri" panose="020F0502020204030204" pitchFamily="34" charset="0"/>
                <a:ea typeface="SimSun" panose="02010600030101010101" pitchFamily="2" charset="-122"/>
              </a:defRPr>
            </a:lvl4pPr>
            <a:lvl5pPr defTabSz="684530">
              <a:defRPr>
                <a:solidFill>
                  <a:schemeClr val="tx1"/>
                </a:solidFill>
                <a:latin typeface="Calibri" panose="020F0502020204030204" pitchFamily="34" charset="0"/>
                <a:ea typeface="SimSun" panose="02010600030101010101"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eaLnBrk="1" hangingPunct="1">
              <a:lnSpc>
                <a:spcPct val="150000"/>
              </a:lnSpc>
              <a:buFont typeface="Arial" panose="020B0604020202020204" pitchFamily="34" charset="0"/>
              <a:buNone/>
            </a:pPr>
            <a:r>
              <a:rPr lang="en-US" altLang="zh-CN" sz="2400" b="1" dirty="0">
                <a:solidFill>
                  <a:schemeClr val="tx1">
                    <a:lumMod val="50000"/>
                    <a:lumOff val="50000"/>
                  </a:schemeClr>
                </a:solidFill>
                <a:latin typeface="Arial Black" panose="020B0A04020102020204" charset="0"/>
                <a:ea typeface="Arial" panose="020B0604020202020204" pitchFamily="34" charset="0"/>
                <a:cs typeface="Arial Black" panose="020B0A04020102020204" charset="0"/>
                <a:sym typeface="Arial" panose="020B0604020202020204" pitchFamily="34" charset="0"/>
              </a:rPr>
              <a:t>ADDITONAL COMPLEXITY</a:t>
            </a:r>
            <a:endParaRPr lang="en-US" altLang="zh-CN" sz="2400" b="1" dirty="0">
              <a:solidFill>
                <a:schemeClr val="tx1">
                  <a:lumMod val="50000"/>
                  <a:lumOff val="50000"/>
                </a:schemeClr>
              </a:solidFill>
              <a:latin typeface="Arial Black" panose="020B0A04020102020204" charset="0"/>
              <a:ea typeface="Arial" panose="020B0604020202020204" pitchFamily="34" charset="0"/>
              <a:cs typeface="Arial Black" panose="020B0A04020102020204" charset="0"/>
              <a:sym typeface="Arial" panose="020B0604020202020204" pitchFamily="34" charset="0"/>
            </a:endParaRPr>
          </a:p>
          <a:p>
            <a:pPr marL="342900" indent="-342900" eaLnBrk="1" hangingPunct="1">
              <a:lnSpc>
                <a:spcPct val="150000"/>
              </a:lnSpc>
              <a:buFont typeface="Arial" panose="020B0604020202020204" pitchFamily="34" charset="0"/>
              <a:buChar char="•"/>
            </a:pPr>
            <a:r>
              <a:rPr lang="en-US" altLang="zh-CN" sz="2400" dirty="0">
                <a:solidFill>
                  <a:schemeClr val="tx1">
                    <a:lumMod val="50000"/>
                    <a:lumOff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Applying Elliptic curve cryptographic apporach to store the user data in a encrypted form.</a:t>
            </a:r>
            <a:endParaRPr lang="en-US" altLang="zh-CN" sz="2400" dirty="0">
              <a:solidFill>
                <a:schemeClr val="tx1">
                  <a:lumMod val="50000"/>
                  <a:lumOff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342900" indent="-342900" eaLnBrk="1" hangingPunct="1">
              <a:lnSpc>
                <a:spcPct val="150000"/>
              </a:lnSpc>
              <a:buFont typeface="Arial" panose="020B0604020202020204" pitchFamily="34" charset="0"/>
              <a:buChar char="•"/>
            </a:pPr>
            <a:r>
              <a:rPr lang="en-US" altLang="zh-CN" sz="2400" dirty="0">
                <a:solidFill>
                  <a:schemeClr val="tx1">
                    <a:lumMod val="50000"/>
                    <a:lumOff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Sending notification to register mobile number for every 3 unsuccessfull attempts,So the authorized user can be alerted.</a:t>
            </a:r>
            <a:endParaRPr lang="en-US" altLang="zh-CN" sz="2400" dirty="0">
              <a:solidFill>
                <a:schemeClr val="tx1">
                  <a:lumMod val="50000"/>
                  <a:lumOff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342900" indent="-342900" eaLnBrk="1" hangingPunct="1">
              <a:lnSpc>
                <a:spcPct val="150000"/>
              </a:lnSpc>
              <a:buFont typeface="Arial" panose="020B0604020202020204" pitchFamily="34" charset="0"/>
              <a:buChar char="•"/>
            </a:pPr>
            <a:r>
              <a:rPr lang="en-US" altLang="zh-CN" sz="2400" dirty="0">
                <a:solidFill>
                  <a:schemeClr val="tx1">
                    <a:lumMod val="50000"/>
                    <a:lumOff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Applying SHA3 Algorithm in grid value, so that the instead of grid values, the hash value is stored in a password field.</a:t>
            </a:r>
            <a:endParaRPr lang="en-US" altLang="zh-CN" sz="2400" dirty="0">
              <a:solidFill>
                <a:schemeClr val="tx1">
                  <a:lumMod val="50000"/>
                  <a:lumOff val="50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342900" indent="-342900" eaLnBrk="1" hangingPunct="1">
              <a:lnSpc>
                <a:spcPct val="150000"/>
              </a:lnSpc>
              <a:buFont typeface="Arial" panose="020B0604020202020204" pitchFamily="34" charset="0"/>
              <a:buChar char="•"/>
            </a:pPr>
            <a:endParaRPr lang="en-US" altLang="zh-CN" sz="1000" dirty="0">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000">
        <p15:prstTrans prst="drape" invX="1"/>
      </p:transition>
    </mc:Choice>
    <mc:Fallback>
      <p:transition spd="slow"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27" name="稻壳天启设计原创模板"/>
          <p:cNvSpPr/>
          <p:nvPr/>
        </p:nvSpPr>
        <p:spPr>
          <a:xfrm>
            <a:off x="345266"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28" name="稻壳天启设计原创模板"/>
          <p:cNvPicPr>
            <a:picLocks noChangeAspect="1"/>
          </p:cNvPicPr>
          <p:nvPr/>
        </p:nvPicPr>
        <p:blipFill rotWithShape="1">
          <a:blip r:embed="rId2" cstate="screen"/>
          <a:srcRect l="6220" b="6281"/>
          <a:stretch>
            <a:fillRect/>
          </a:stretch>
        </p:blipFill>
        <p:spPr>
          <a:xfrm>
            <a:off x="346075" y="4934585"/>
            <a:ext cx="2341880" cy="1599565"/>
          </a:xfrm>
          <a:prstGeom prst="rect">
            <a:avLst/>
          </a:prstGeom>
        </p:spPr>
      </p:pic>
      <p:pic>
        <p:nvPicPr>
          <p:cNvPr id="29" name="稻壳天启设计原创模板"/>
          <p:cNvPicPr>
            <a:picLocks noChangeAspect="1"/>
          </p:cNvPicPr>
          <p:nvPr/>
        </p:nvPicPr>
        <p:blipFill rotWithShape="1">
          <a:blip r:embed="rId3" cstate="screen"/>
          <a:srcRect/>
          <a:stretch>
            <a:fillRect/>
          </a:stretch>
        </p:blipFill>
        <p:spPr>
          <a:xfrm>
            <a:off x="8850053" y="323849"/>
            <a:ext cx="2995411" cy="2427507"/>
          </a:xfrm>
          <a:prstGeom prst="rect">
            <a:avLst/>
          </a:prstGeom>
        </p:spPr>
      </p:pic>
      <p:sp>
        <p:nvSpPr>
          <p:cNvPr id="30" name="稻壳天启设计原创模板"/>
          <p:cNvSpPr>
            <a:spLocks noChangeArrowheads="1"/>
          </p:cNvSpPr>
          <p:nvPr/>
        </p:nvSpPr>
        <p:spPr bwMode="auto">
          <a:xfrm>
            <a:off x="1086485" y="1160145"/>
            <a:ext cx="10145395" cy="87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anose="02010600030101010101" pitchFamily="2" charset="-122"/>
              </a:defRPr>
            </a:lvl1pPr>
            <a:lvl2pPr defTabSz="684530">
              <a:defRPr>
                <a:solidFill>
                  <a:schemeClr val="tx1"/>
                </a:solidFill>
                <a:latin typeface="Calibri" panose="020F0502020204030204" pitchFamily="34" charset="0"/>
                <a:ea typeface="SimSun" panose="02010600030101010101" pitchFamily="2" charset="-122"/>
              </a:defRPr>
            </a:lvl2pPr>
            <a:lvl3pPr defTabSz="684530">
              <a:defRPr>
                <a:solidFill>
                  <a:schemeClr val="tx1"/>
                </a:solidFill>
                <a:latin typeface="Calibri" panose="020F0502020204030204" pitchFamily="34" charset="0"/>
                <a:ea typeface="SimSun" panose="02010600030101010101" pitchFamily="2" charset="-122"/>
              </a:defRPr>
            </a:lvl3pPr>
            <a:lvl4pPr defTabSz="684530">
              <a:defRPr>
                <a:solidFill>
                  <a:schemeClr val="tx1"/>
                </a:solidFill>
                <a:latin typeface="Calibri" panose="020F0502020204030204" pitchFamily="34" charset="0"/>
                <a:ea typeface="SimSun" panose="02010600030101010101" pitchFamily="2" charset="-122"/>
              </a:defRPr>
            </a:lvl4pPr>
            <a:lvl5pPr defTabSz="684530">
              <a:defRPr>
                <a:solidFill>
                  <a:schemeClr val="tx1"/>
                </a:solidFill>
                <a:latin typeface="Calibri" panose="020F0502020204030204" pitchFamily="34" charset="0"/>
                <a:ea typeface="SimSun" panose="02010600030101010101"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eaLnBrk="1" hangingPunct="1">
              <a:lnSpc>
                <a:spcPct val="150000"/>
              </a:lnSpc>
              <a:buFont typeface="Arial" panose="020B0604020202020204" pitchFamily="34" charset="0"/>
              <a:buNone/>
            </a:pPr>
            <a:r>
              <a:rPr lang="en-US" altLang="zh-CN" sz="2400" b="1" dirty="0">
                <a:solidFill>
                  <a:schemeClr val="tx1">
                    <a:lumMod val="50000"/>
                    <a:lumOff val="50000"/>
                  </a:schemeClr>
                </a:solidFill>
                <a:latin typeface="Arial Black" panose="020B0A04020102020204" charset="0"/>
                <a:ea typeface="Arial" panose="020B0604020202020204" pitchFamily="34" charset="0"/>
                <a:cs typeface="Arial Black" panose="020B0A04020102020204" charset="0"/>
                <a:sym typeface="Arial" panose="020B0604020202020204" pitchFamily="34" charset="0"/>
              </a:rPr>
              <a:t>COMPARSION THE KEY SIZE BETWEEN RSA AND ECC</a:t>
            </a:r>
            <a:endParaRPr lang="en-US" altLang="zh-CN" sz="2400" b="1" dirty="0">
              <a:solidFill>
                <a:schemeClr val="tx1">
                  <a:lumMod val="50000"/>
                  <a:lumOff val="50000"/>
                </a:schemeClr>
              </a:solidFill>
              <a:latin typeface="Arial Black" panose="020B0A04020102020204" charset="0"/>
              <a:ea typeface="Arial" panose="020B0604020202020204" pitchFamily="34" charset="0"/>
              <a:cs typeface="Arial Black" panose="020B0A04020102020204" charset="0"/>
              <a:sym typeface="Arial" panose="020B0604020202020204" pitchFamily="34" charset="0"/>
            </a:endParaRPr>
          </a:p>
          <a:p>
            <a:pPr marL="342900" indent="-342900" eaLnBrk="1" hangingPunct="1">
              <a:lnSpc>
                <a:spcPct val="150000"/>
              </a:lnSpc>
              <a:buFont typeface="Arial" panose="020B0604020202020204" pitchFamily="34" charset="0"/>
              <a:buChar char="•"/>
            </a:pPr>
            <a:endParaRPr lang="en-US" altLang="zh-CN" sz="1000" dirty="0">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p:txBody>
      </p:sp>
      <p:graphicFrame>
        <p:nvGraphicFramePr>
          <p:cNvPr id="2" name="Table 1"/>
          <p:cNvGraphicFramePr/>
          <p:nvPr/>
        </p:nvGraphicFramePr>
        <p:xfrm>
          <a:off x="1828800" y="2286000"/>
          <a:ext cx="8533765" cy="2286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t>RSA</a:t>
                      </a:r>
                      <a:endParaRPr lang="en-US"/>
                    </a:p>
                  </a:txBody>
                  <a:tcPr/>
                </a:tc>
                <a:tc>
                  <a:txBody>
                    <a:bodyPr/>
                    <a:p>
                      <a:pPr>
                        <a:buNone/>
                      </a:pPr>
                      <a:r>
                        <a:rPr lang="en-US"/>
                        <a:t>ECC</a:t>
                      </a:r>
                      <a:endParaRPr lang="en-US"/>
                    </a:p>
                  </a:txBody>
                  <a:tcPr/>
                </a:tc>
              </a:tr>
              <a:tr h="381000">
                <a:tc>
                  <a:txBody>
                    <a:bodyPr/>
                    <a:p>
                      <a:pPr>
                        <a:buNone/>
                      </a:pPr>
                      <a:r>
                        <a:rPr lang="en-US"/>
                        <a:t>1024</a:t>
                      </a:r>
                      <a:endParaRPr lang="en-US"/>
                    </a:p>
                  </a:txBody>
                  <a:tcPr/>
                </a:tc>
                <a:tc>
                  <a:txBody>
                    <a:bodyPr/>
                    <a:p>
                      <a:pPr>
                        <a:buNone/>
                      </a:pPr>
                      <a:r>
                        <a:rPr lang="en-US"/>
                        <a:t>160</a:t>
                      </a:r>
                      <a:endParaRPr lang="en-US"/>
                    </a:p>
                  </a:txBody>
                  <a:tcPr/>
                </a:tc>
              </a:tr>
              <a:tr h="381000">
                <a:tc>
                  <a:txBody>
                    <a:bodyPr/>
                    <a:p>
                      <a:pPr>
                        <a:buNone/>
                      </a:pPr>
                      <a:r>
                        <a:rPr lang="en-US"/>
                        <a:t>2048</a:t>
                      </a:r>
                      <a:endParaRPr lang="en-US"/>
                    </a:p>
                  </a:txBody>
                  <a:tcPr/>
                </a:tc>
                <a:tc>
                  <a:txBody>
                    <a:bodyPr/>
                    <a:p>
                      <a:pPr>
                        <a:buNone/>
                      </a:pPr>
                      <a:r>
                        <a:rPr lang="en-US"/>
                        <a:t>224</a:t>
                      </a:r>
                      <a:endParaRPr lang="en-US"/>
                    </a:p>
                  </a:txBody>
                  <a:tcPr/>
                </a:tc>
              </a:tr>
              <a:tr h="381000">
                <a:tc>
                  <a:txBody>
                    <a:bodyPr/>
                    <a:p>
                      <a:pPr>
                        <a:buNone/>
                      </a:pPr>
                      <a:r>
                        <a:rPr lang="en-US"/>
                        <a:t>3072</a:t>
                      </a:r>
                      <a:endParaRPr lang="en-US"/>
                    </a:p>
                  </a:txBody>
                  <a:tcPr/>
                </a:tc>
                <a:tc>
                  <a:txBody>
                    <a:bodyPr/>
                    <a:p>
                      <a:pPr>
                        <a:buNone/>
                      </a:pPr>
                      <a:r>
                        <a:rPr lang="en-US"/>
                        <a:t>256</a:t>
                      </a:r>
                      <a:endParaRPr lang="en-US"/>
                    </a:p>
                  </a:txBody>
                  <a:tcPr/>
                </a:tc>
              </a:tr>
              <a:tr h="381000">
                <a:tc>
                  <a:txBody>
                    <a:bodyPr/>
                    <a:p>
                      <a:pPr>
                        <a:buNone/>
                      </a:pPr>
                      <a:r>
                        <a:rPr lang="en-US"/>
                        <a:t>7680</a:t>
                      </a:r>
                      <a:endParaRPr lang="en-US"/>
                    </a:p>
                  </a:txBody>
                  <a:tcPr/>
                </a:tc>
                <a:tc>
                  <a:txBody>
                    <a:bodyPr/>
                    <a:p>
                      <a:pPr>
                        <a:buNone/>
                      </a:pPr>
                      <a:r>
                        <a:rPr lang="en-US"/>
                        <a:t>384</a:t>
                      </a:r>
                      <a:endParaRPr lang="en-US"/>
                    </a:p>
                  </a:txBody>
                  <a:tcPr/>
                </a:tc>
              </a:tr>
              <a:tr h="381000">
                <a:tc>
                  <a:txBody>
                    <a:bodyPr/>
                    <a:p>
                      <a:pPr>
                        <a:buNone/>
                      </a:pPr>
                      <a:r>
                        <a:rPr lang="en-US"/>
                        <a:t>15360</a:t>
                      </a:r>
                      <a:endParaRPr lang="en-US"/>
                    </a:p>
                  </a:txBody>
                  <a:tcPr/>
                </a:tc>
                <a:tc>
                  <a:txBody>
                    <a:bodyPr/>
                    <a:p>
                      <a:pPr>
                        <a:buNone/>
                      </a:pPr>
                      <a:r>
                        <a:rPr lang="en-US"/>
                        <a:t>521</a:t>
                      </a:r>
                      <a:endParaRPr lang="en-US"/>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000">
        <p15:prstTrans prst="drape" invX="1"/>
      </p:transition>
    </mc:Choice>
    <mc:Fallback>
      <p:transition spd="slow"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 name="稻壳天启设计原创模板"/>
          <p:cNvSpPr/>
          <p:nvPr/>
        </p:nvSpPr>
        <p:spPr>
          <a:xfrm>
            <a:off x="827314" y="758372"/>
            <a:ext cx="10537372" cy="5341257"/>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latin typeface="Arial" panose="020B0604020202020204" pitchFamily="34" charset="0"/>
              <a:ea typeface="Arial" panose="020B0604020202020204" pitchFamily="34" charset="0"/>
            </a:endParaRPr>
          </a:p>
        </p:txBody>
      </p:sp>
      <p:pic>
        <p:nvPicPr>
          <p:cNvPr id="8" name="Picture Placeholder 7"/>
          <p:cNvPicPr>
            <a:picLocks noChangeAspect="1"/>
          </p:cNvPicPr>
          <p:nvPr>
            <p:ph type="pic" sz="quarter" idx="10"/>
          </p:nvPr>
        </p:nvPicPr>
        <p:blipFill>
          <a:blip r:embed="rId2"/>
          <a:stretch>
            <a:fillRect/>
          </a:stretch>
        </p:blipFill>
        <p:spPr>
          <a:xfrm>
            <a:off x="1144270" y="1169670"/>
            <a:ext cx="3474720" cy="4008120"/>
          </a:xfrm>
          <a:prstGeom prst="rect">
            <a:avLst/>
          </a:prstGeom>
        </p:spPr>
      </p:pic>
      <p:sp>
        <p:nvSpPr>
          <p:cNvPr id="42" name="稻壳天启设计原创模板"/>
          <p:cNvSpPr>
            <a:spLocks noChangeArrowheads="1"/>
          </p:cNvSpPr>
          <p:nvPr/>
        </p:nvSpPr>
        <p:spPr bwMode="auto">
          <a:xfrm>
            <a:off x="5365115" y="1073150"/>
            <a:ext cx="5797550"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anose="02010600030101010101" pitchFamily="2" charset="-122"/>
              </a:defRPr>
            </a:lvl1pPr>
            <a:lvl2pPr defTabSz="684530">
              <a:defRPr>
                <a:solidFill>
                  <a:schemeClr val="tx1"/>
                </a:solidFill>
                <a:latin typeface="Calibri" panose="020F0502020204030204" pitchFamily="34" charset="0"/>
                <a:ea typeface="SimSun" panose="02010600030101010101" pitchFamily="2" charset="-122"/>
              </a:defRPr>
            </a:lvl2pPr>
            <a:lvl3pPr defTabSz="684530">
              <a:defRPr>
                <a:solidFill>
                  <a:schemeClr val="tx1"/>
                </a:solidFill>
                <a:latin typeface="Calibri" panose="020F0502020204030204" pitchFamily="34" charset="0"/>
                <a:ea typeface="SimSun" panose="02010600030101010101" pitchFamily="2" charset="-122"/>
              </a:defRPr>
            </a:lvl3pPr>
            <a:lvl4pPr defTabSz="684530">
              <a:defRPr>
                <a:solidFill>
                  <a:schemeClr val="tx1"/>
                </a:solidFill>
                <a:latin typeface="Calibri" panose="020F0502020204030204" pitchFamily="34" charset="0"/>
                <a:ea typeface="SimSun" panose="02010600030101010101" pitchFamily="2" charset="-122"/>
              </a:defRPr>
            </a:lvl4pPr>
            <a:lvl5pPr defTabSz="684530">
              <a:defRPr>
                <a:solidFill>
                  <a:schemeClr val="tx1"/>
                </a:solidFill>
                <a:latin typeface="Calibri" panose="020F0502020204030204" pitchFamily="34" charset="0"/>
                <a:ea typeface="SimSun" panose="02010600030101010101"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342900" indent="-342900" eaLnBrk="1" hangingPunct="1">
              <a:lnSpc>
                <a:spcPct val="100000"/>
              </a:lnSpc>
              <a:buFont typeface="+mj-lt"/>
              <a:buAutoNum type="arabicPeriod"/>
            </a:pPr>
            <a:r>
              <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rPr>
              <a:t>Once the user selected his Point-Of-Interest region in a picture.</a:t>
            </a:r>
            <a:endPar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a:p>
            <a:pPr marL="342900" indent="-342900" eaLnBrk="1" hangingPunct="1">
              <a:lnSpc>
                <a:spcPct val="100000"/>
              </a:lnSpc>
              <a:buFont typeface="+mj-lt"/>
              <a:buAutoNum type="arabicPeriod"/>
            </a:pPr>
            <a:r>
              <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rPr>
              <a:t>The system automatically calculates the selected axis with the adjacent axis and store it in a password field of a hosting system.</a:t>
            </a:r>
            <a:endPar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a:p>
            <a:pPr marL="342900" indent="-342900" eaLnBrk="1" hangingPunct="1">
              <a:lnSpc>
                <a:spcPct val="100000"/>
              </a:lnSpc>
              <a:buFont typeface="+mj-lt"/>
              <a:buAutoNum type="arabicPeriod"/>
            </a:pPr>
            <a:r>
              <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rPr>
              <a:t>At the time of login the image will loaded automatically.Now the user needs  to point the  same Point-Of-Interest region which he/she selected at a time of registration.</a:t>
            </a:r>
            <a:endPar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a:p>
            <a:pPr marL="342900" indent="-342900" eaLnBrk="1" hangingPunct="1">
              <a:lnSpc>
                <a:spcPct val="100000"/>
              </a:lnSpc>
              <a:buFont typeface="+mj-lt"/>
              <a:buAutoNum type="arabicPeriod"/>
            </a:pPr>
            <a:r>
              <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rPr>
              <a:t>If the user forgets his password,the system will provide the reset password facility.</a:t>
            </a:r>
            <a:endPar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a:p>
            <a:pPr marL="342900" indent="-342900" eaLnBrk="1" hangingPunct="1">
              <a:lnSpc>
                <a:spcPct val="100000"/>
              </a:lnSpc>
              <a:buFont typeface="+mj-lt"/>
              <a:buAutoNum type="arabicPeriod"/>
            </a:pPr>
            <a:r>
              <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rPr>
              <a:t>After the successfull login the user can load his files into the system.</a:t>
            </a:r>
            <a:endPar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a:p>
            <a:pPr marL="342900" indent="-342900" eaLnBrk="1" hangingPunct="1">
              <a:lnSpc>
                <a:spcPct val="100000"/>
              </a:lnSpc>
              <a:buFont typeface="+mj-lt"/>
              <a:buAutoNum type="arabicPeriod"/>
            </a:pPr>
            <a:endPar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a:p>
            <a:pPr indent="0" eaLnBrk="1" hangingPunct="1">
              <a:lnSpc>
                <a:spcPct val="100000"/>
              </a:lnSpc>
              <a:buFont typeface="+mj-lt"/>
              <a:buNone/>
            </a:pPr>
            <a:endParaRPr lang="en-US" altLang="zh-CN" sz="2000" dirty="0">
              <a:solidFill>
                <a:schemeClr val="tx1">
                  <a:lumMod val="65000"/>
                  <a:lumOff val="35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 name="稻壳天启设计原创模板"/>
          <p:cNvSpPr/>
          <p:nvPr/>
        </p:nvSpPr>
        <p:spPr>
          <a:xfrm>
            <a:off x="827314" y="758372"/>
            <a:ext cx="10537372" cy="5341257"/>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latin typeface="Arial" panose="020B0604020202020204" pitchFamily="34" charset="0"/>
              <a:ea typeface="Arial" panose="020B0604020202020204" pitchFamily="34" charset="0"/>
            </a:endParaRPr>
          </a:p>
        </p:txBody>
      </p:sp>
      <p:pic>
        <p:nvPicPr>
          <p:cNvPr id="5" name="Picture Placeholder 4" descr="Untitled"/>
          <p:cNvPicPr>
            <a:picLocks noChangeAspect="1"/>
          </p:cNvPicPr>
          <p:nvPr>
            <p:ph type="pic" sz="quarter" idx="10"/>
          </p:nvPr>
        </p:nvPicPr>
        <p:blipFill>
          <a:blip r:embed="rId2"/>
          <a:stretch>
            <a:fillRect/>
          </a:stretch>
        </p:blipFill>
        <p:spPr>
          <a:xfrm>
            <a:off x="934085" y="1426210"/>
            <a:ext cx="10046970" cy="3993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0" y="0"/>
            <a:ext cx="12192000" cy="6858000"/>
            <a:chOff x="0" y="0"/>
            <a:chExt cx="12192000" cy="6858000"/>
          </a:xfrm>
        </p:grpSpPr>
        <p:pic>
          <p:nvPicPr>
            <p:cNvPr id="71"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73"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74"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75"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30" name="稻壳天启设计原创模板"/>
          <p:cNvSpPr>
            <a:spLocks noChangeArrowheads="1"/>
          </p:cNvSpPr>
          <p:nvPr/>
        </p:nvSpPr>
        <p:spPr bwMode="auto">
          <a:xfrm>
            <a:off x="732790" y="653415"/>
            <a:ext cx="28016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anose="02010600030101010101" pitchFamily="2" charset="-122"/>
              </a:defRPr>
            </a:lvl1pPr>
            <a:lvl2pPr defTabSz="684530">
              <a:defRPr>
                <a:solidFill>
                  <a:schemeClr val="tx1"/>
                </a:solidFill>
                <a:latin typeface="Calibri" panose="020F0502020204030204" pitchFamily="34" charset="0"/>
                <a:ea typeface="SimSun" panose="02010600030101010101" pitchFamily="2" charset="-122"/>
              </a:defRPr>
            </a:lvl2pPr>
            <a:lvl3pPr defTabSz="684530">
              <a:defRPr>
                <a:solidFill>
                  <a:schemeClr val="tx1"/>
                </a:solidFill>
                <a:latin typeface="Calibri" panose="020F0502020204030204" pitchFamily="34" charset="0"/>
                <a:ea typeface="SimSun" panose="02010600030101010101" pitchFamily="2" charset="-122"/>
              </a:defRPr>
            </a:lvl3pPr>
            <a:lvl4pPr defTabSz="684530">
              <a:defRPr>
                <a:solidFill>
                  <a:schemeClr val="tx1"/>
                </a:solidFill>
                <a:latin typeface="Calibri" panose="020F0502020204030204" pitchFamily="34" charset="0"/>
                <a:ea typeface="SimSun" panose="02010600030101010101" pitchFamily="2" charset="-122"/>
              </a:defRPr>
            </a:lvl4pPr>
            <a:lvl5pPr defTabSz="684530">
              <a:defRPr>
                <a:solidFill>
                  <a:schemeClr val="tx1"/>
                </a:solidFill>
                <a:latin typeface="Calibri" panose="020F0502020204030204" pitchFamily="34" charset="0"/>
                <a:ea typeface="SimSun" panose="02010600030101010101"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eaLnBrk="1" hangingPunct="1">
              <a:lnSpc>
                <a:spcPct val="150000"/>
              </a:lnSpc>
              <a:buFont typeface="Arial" panose="020B0604020202020204" pitchFamily="34" charset="0"/>
              <a:buNone/>
            </a:pPr>
            <a:r>
              <a:rPr lang="en-US" altLang="zh-CN" sz="2400" b="1" dirty="0">
                <a:solidFill>
                  <a:schemeClr val="tx1">
                    <a:lumMod val="50000"/>
                    <a:lumOff val="50000"/>
                  </a:schemeClr>
                </a:solidFill>
                <a:latin typeface="Arial Black" panose="020B0A04020102020204" charset="0"/>
                <a:ea typeface="Arial" panose="020B0604020202020204" pitchFamily="34" charset="0"/>
                <a:cs typeface="Arial Black" panose="020B0A04020102020204" charset="0"/>
                <a:sym typeface="Arial" panose="020B0604020202020204" pitchFamily="34" charset="0"/>
              </a:rPr>
              <a:t>FLOWCHART </a:t>
            </a:r>
            <a:endParaRPr lang="zh-CN" altLang="en-US" sz="1000" dirty="0">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p:txBody>
      </p:sp>
      <p:graphicFrame>
        <p:nvGraphicFramePr>
          <p:cNvPr id="9" name="Object 8"/>
          <p:cNvGraphicFramePr/>
          <p:nvPr/>
        </p:nvGraphicFramePr>
        <p:xfrm>
          <a:off x="3880485" y="652780"/>
          <a:ext cx="4431030" cy="5551805"/>
        </p:xfrm>
        <a:graphic>
          <a:graphicData uri="http://schemas.openxmlformats.org/presentationml/2006/ole">
            <mc:AlternateContent xmlns:mc="http://schemas.openxmlformats.org/markup-compatibility/2006">
              <mc:Choice xmlns:v="urn:schemas-microsoft-com:vml" Requires="v">
                <p:oleObj spid="_x0000_s10" name="" r:id="rId4" imgW="4427220" imgH="5547360" progId="Paint.Picture">
                  <p:embed/>
                </p:oleObj>
              </mc:Choice>
              <mc:Fallback>
                <p:oleObj name="" r:id="rId4" imgW="4427220" imgH="5547360" progId="Paint.Picture">
                  <p:embed/>
                  <p:pic>
                    <p:nvPicPr>
                      <p:cNvPr id="0" name="Picture 9"/>
                      <p:cNvPicPr/>
                      <p:nvPr/>
                    </p:nvPicPr>
                    <p:blipFill>
                      <a:blip r:embed="rId5"/>
                      <a:stretch>
                        <a:fillRect/>
                      </a:stretch>
                    </p:blipFill>
                    <p:spPr>
                      <a:xfrm>
                        <a:off x="3880485" y="652780"/>
                        <a:ext cx="4431030" cy="555180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Click="0" advTm="12000">
        <p14:switch dir="r"/>
      </p:transition>
    </mc:Choice>
    <mc:Fallback>
      <p:transition spd="slow" advClick="0" advTm="1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0"/>
            <a:ext cx="12192000" cy="6858000"/>
            <a:chOff x="0" y="0"/>
            <a:chExt cx="12192000" cy="6858000"/>
          </a:xfrm>
        </p:grpSpPr>
        <p:pic>
          <p:nvPicPr>
            <p:cNvPr id="44" name="稻壳天启设计原创模板"/>
            <p:cNvPicPr>
              <a:picLocks noChangeAspect="1"/>
            </p:cNvPicPr>
            <p:nvPr/>
          </p:nvPicPr>
          <p:blipFill>
            <a:blip r:embed="rId1" cstate="screen"/>
            <a:stretch>
              <a:fillRect/>
            </a:stretch>
          </p:blipFill>
          <p:spPr>
            <a:xfrm>
              <a:off x="0" y="0"/>
              <a:ext cx="12192000" cy="6858000"/>
            </a:xfrm>
            <a:prstGeom prst="rect">
              <a:avLst/>
            </a:prstGeom>
          </p:spPr>
        </p:pic>
        <p:sp>
          <p:nvSpPr>
            <p:cNvPr id="45" name="稻壳天启设计原创模板"/>
            <p:cNvSpPr/>
            <p:nvPr/>
          </p:nvSpPr>
          <p:spPr>
            <a:xfrm>
              <a:off x="345901" y="323849"/>
              <a:ext cx="11500198" cy="6210302"/>
            </a:xfrm>
            <a:prstGeom prst="rect">
              <a:avLst/>
            </a:prstGeom>
            <a:solidFill>
              <a:schemeClr val="bg1"/>
            </a:solidFill>
            <a:ln>
              <a:noFill/>
            </a:ln>
            <a:effectLst>
              <a:outerShdw blurRad="50800" dist="101600" dir="126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46" name="稻壳天启设计原创模板"/>
            <p:cNvPicPr>
              <a:picLocks noChangeAspect="1"/>
            </p:cNvPicPr>
            <p:nvPr/>
          </p:nvPicPr>
          <p:blipFill rotWithShape="1">
            <a:blip r:embed="rId2" cstate="screen"/>
            <a:srcRect l="6220" b="6281"/>
            <a:stretch>
              <a:fillRect/>
            </a:stretch>
          </p:blipFill>
          <p:spPr>
            <a:xfrm>
              <a:off x="345901" y="4995350"/>
              <a:ext cx="2252683" cy="1538801"/>
            </a:xfrm>
            <a:prstGeom prst="rect">
              <a:avLst/>
            </a:prstGeom>
          </p:spPr>
        </p:pic>
        <p:pic>
          <p:nvPicPr>
            <p:cNvPr id="47" name="稻壳天启设计原创模板"/>
            <p:cNvPicPr>
              <a:picLocks noChangeAspect="1"/>
            </p:cNvPicPr>
            <p:nvPr/>
          </p:nvPicPr>
          <p:blipFill rotWithShape="1">
            <a:blip r:embed="rId3" cstate="screen"/>
            <a:srcRect/>
            <a:stretch>
              <a:fillRect/>
            </a:stretch>
          </p:blipFill>
          <p:spPr>
            <a:xfrm>
              <a:off x="8850688" y="323849"/>
              <a:ext cx="2995411" cy="2427507"/>
            </a:xfrm>
            <a:prstGeom prst="rect">
              <a:avLst/>
            </a:prstGeom>
          </p:spPr>
        </p:pic>
      </p:grpSp>
      <p:sp>
        <p:nvSpPr>
          <p:cNvPr id="48" name="稻壳天启设计原创模板"/>
          <p:cNvSpPr>
            <a:spLocks noChangeAspect="1" noChangeArrowheads="1" noTextEdit="1"/>
          </p:cNvSpPr>
          <p:nvPr/>
        </p:nvSpPr>
        <p:spPr bwMode="auto">
          <a:xfrm>
            <a:off x="830606"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B0604020202020204" pitchFamily="34" charset="0"/>
              <a:ea typeface="Arial" panose="020B0604020202020204" pitchFamily="34" charset="0"/>
            </a:endParaRPr>
          </a:p>
        </p:txBody>
      </p:sp>
      <p:sp>
        <p:nvSpPr>
          <p:cNvPr id="50" name="稻壳天启设计原创模板"/>
          <p:cNvSpPr/>
          <p:nvPr/>
        </p:nvSpPr>
        <p:spPr bwMode="auto">
          <a:xfrm>
            <a:off x="1560854" y="2149587"/>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B0604020202020204" pitchFamily="34" charset="0"/>
              <a:ea typeface="Arial" panose="020B0604020202020204" pitchFamily="34" charset="0"/>
            </a:endParaRPr>
          </a:p>
        </p:txBody>
      </p:sp>
      <p:sp>
        <p:nvSpPr>
          <p:cNvPr id="56" name="稻壳天启设计原创模板"/>
          <p:cNvSpPr>
            <a:spLocks noChangeAspect="1" noChangeArrowheads="1" noTextEdit="1"/>
          </p:cNvSpPr>
          <p:nvPr/>
        </p:nvSpPr>
        <p:spPr bwMode="auto">
          <a:xfrm>
            <a:off x="4596156"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B0604020202020204" pitchFamily="34" charset="0"/>
              <a:ea typeface="Arial" panose="020B0604020202020204" pitchFamily="34" charset="0"/>
            </a:endParaRPr>
          </a:p>
        </p:txBody>
      </p:sp>
      <p:sp>
        <p:nvSpPr>
          <p:cNvPr id="61" name="稻壳天启设计原创模板"/>
          <p:cNvSpPr/>
          <p:nvPr/>
        </p:nvSpPr>
        <p:spPr bwMode="auto">
          <a:xfrm>
            <a:off x="5325780" y="2149768"/>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defTabSz="914400" eaLnBrk="1" fontAlgn="auto" hangingPunct="1">
              <a:spcBef>
                <a:spcPts val="0"/>
              </a:spcBef>
              <a:spcAft>
                <a:spcPts val="0"/>
              </a:spcAft>
            </a:pPr>
            <a:endParaRPr lang="en-IN" sz="2000" b="1" kern="0">
              <a:solidFill>
                <a:schemeClr val="bg1"/>
              </a:solidFill>
              <a:latin typeface="Arial" panose="020B0604020202020204" pitchFamily="34" charset="0"/>
              <a:ea typeface="Arial" panose="020B0604020202020204" pitchFamily="34" charset="0"/>
            </a:endParaRPr>
          </a:p>
        </p:txBody>
      </p:sp>
      <p:sp>
        <p:nvSpPr>
          <p:cNvPr id="64" name="稻壳天启设计原创模板"/>
          <p:cNvSpPr>
            <a:spLocks noChangeAspect="1" noChangeArrowheads="1" noTextEdit="1"/>
          </p:cNvSpPr>
          <p:nvPr/>
        </p:nvSpPr>
        <p:spPr bwMode="auto">
          <a:xfrm>
            <a:off x="8367233" y="1605075"/>
            <a:ext cx="3038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2000" b="1" i="0" u="none" strike="noStrike" kern="0" cap="none" spc="0" normalizeH="0" baseline="0" noProof="0">
              <a:ln>
                <a:noFill/>
              </a:ln>
              <a:solidFill>
                <a:schemeClr val="bg1"/>
              </a:solidFill>
              <a:effectLst/>
              <a:uLnTx/>
              <a:uFillTx/>
              <a:latin typeface="Arial" panose="020B0604020202020204" pitchFamily="34" charset="0"/>
              <a:ea typeface="Arial" panose="020B0604020202020204" pitchFamily="34" charset="0"/>
            </a:endParaRPr>
          </a:p>
        </p:txBody>
      </p:sp>
      <p:sp>
        <p:nvSpPr>
          <p:cNvPr id="69" name="稻壳天启设计原创模板"/>
          <p:cNvSpPr/>
          <p:nvPr/>
        </p:nvSpPr>
        <p:spPr bwMode="auto">
          <a:xfrm>
            <a:off x="9094308" y="2150380"/>
            <a:ext cx="1490663" cy="277813"/>
          </a:xfrm>
          <a:custGeom>
            <a:avLst/>
            <a:gdLst>
              <a:gd name="T0" fmla="*/ 939 w 939"/>
              <a:gd name="T1" fmla="*/ 0 h 175"/>
              <a:gd name="T2" fmla="*/ 901 w 939"/>
              <a:gd name="T3" fmla="*/ 175 h 175"/>
              <a:gd name="T4" fmla="*/ 0 w 939"/>
              <a:gd name="T5" fmla="*/ 2 h 175"/>
              <a:gd name="T6" fmla="*/ 939 w 939"/>
              <a:gd name="T7" fmla="*/ 0 h 175"/>
            </a:gdLst>
            <a:ahLst/>
            <a:cxnLst>
              <a:cxn ang="0">
                <a:pos x="T0" y="T1"/>
              </a:cxn>
              <a:cxn ang="0">
                <a:pos x="T2" y="T3"/>
              </a:cxn>
              <a:cxn ang="0">
                <a:pos x="T4" y="T5"/>
              </a:cxn>
              <a:cxn ang="0">
                <a:pos x="T6" y="T7"/>
              </a:cxn>
            </a:cxnLst>
            <a:rect l="0" t="0" r="r" b="b"/>
            <a:pathLst>
              <a:path w="939" h="175">
                <a:moveTo>
                  <a:pt x="939" y="0"/>
                </a:moveTo>
                <a:lnTo>
                  <a:pt x="901" y="175"/>
                </a:lnTo>
                <a:lnTo>
                  <a:pt x="0" y="2"/>
                </a:lnTo>
                <a:lnTo>
                  <a:pt x="9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108000" rIns="91440" bIns="45720" numCol="1" anchor="t" anchorCtr="0" compatLnSpc="1"/>
          <a:lstStyle/>
          <a:p>
            <a:pPr defTabSz="914400" eaLnBrk="1" fontAlgn="auto" hangingPunct="1">
              <a:spcBef>
                <a:spcPts val="0"/>
              </a:spcBef>
              <a:spcAft>
                <a:spcPts val="0"/>
              </a:spcAft>
            </a:pPr>
            <a:endParaRPr lang="en-IN" sz="2000" b="1" kern="0">
              <a:solidFill>
                <a:schemeClr val="bg1"/>
              </a:solidFill>
              <a:latin typeface="Arial" panose="020B0604020202020204" pitchFamily="34" charset="0"/>
              <a:ea typeface="Arial" panose="020B0604020202020204" pitchFamily="34" charset="0"/>
            </a:endParaRPr>
          </a:p>
        </p:txBody>
      </p:sp>
      <p:grpSp>
        <p:nvGrpSpPr>
          <p:cNvPr id="37" name="组合 36"/>
          <p:cNvGrpSpPr/>
          <p:nvPr/>
        </p:nvGrpSpPr>
        <p:grpSpPr>
          <a:xfrm>
            <a:off x="1700909" y="1310683"/>
            <a:ext cx="7392670" cy="3938270"/>
            <a:chOff x="-2118812" y="1317706"/>
            <a:chExt cx="7392670" cy="3938270"/>
          </a:xfrm>
        </p:grpSpPr>
        <p:sp>
          <p:nvSpPr>
            <p:cNvPr id="38" name="稻壳天启设计原创模板"/>
            <p:cNvSpPr>
              <a:spLocks noChangeArrowheads="1"/>
            </p:cNvSpPr>
            <p:nvPr/>
          </p:nvSpPr>
          <p:spPr bwMode="auto">
            <a:xfrm>
              <a:off x="-2118812" y="1317706"/>
              <a:ext cx="7392670" cy="39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anose="02010600030101010101" pitchFamily="2" charset="-122"/>
                </a:defRPr>
              </a:lvl1pPr>
              <a:lvl2pPr defTabSz="684530">
                <a:defRPr>
                  <a:solidFill>
                    <a:schemeClr val="tx1"/>
                  </a:solidFill>
                  <a:latin typeface="Calibri" panose="020F0502020204030204" pitchFamily="34" charset="0"/>
                  <a:ea typeface="SimSun" panose="02010600030101010101" pitchFamily="2" charset="-122"/>
                </a:defRPr>
              </a:lvl2pPr>
              <a:lvl3pPr defTabSz="684530">
                <a:defRPr>
                  <a:solidFill>
                    <a:schemeClr val="tx1"/>
                  </a:solidFill>
                  <a:latin typeface="Calibri" panose="020F0502020204030204" pitchFamily="34" charset="0"/>
                  <a:ea typeface="SimSun" panose="02010600030101010101" pitchFamily="2" charset="-122"/>
                </a:defRPr>
              </a:lvl3pPr>
              <a:lvl4pPr defTabSz="684530">
                <a:defRPr>
                  <a:solidFill>
                    <a:schemeClr val="tx1"/>
                  </a:solidFill>
                  <a:latin typeface="Calibri" panose="020F0502020204030204" pitchFamily="34" charset="0"/>
                  <a:ea typeface="SimSun" panose="02010600030101010101" pitchFamily="2" charset="-122"/>
                </a:defRPr>
              </a:lvl4pPr>
              <a:lvl5pPr defTabSz="684530">
                <a:defRPr>
                  <a:solidFill>
                    <a:schemeClr val="tx1"/>
                  </a:solidFill>
                  <a:latin typeface="Calibri" panose="020F0502020204030204" pitchFamily="34" charset="0"/>
                  <a:ea typeface="SimSun" panose="02010600030101010101"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nSpc>
                  <a:spcPct val="250000"/>
                </a:lnSpc>
              </a:pPr>
              <a:r>
                <a:rPr lang="en-US" altLang="zh-CN" sz="2800" dirty="0">
                  <a:solidFill>
                    <a:schemeClr val="accent1">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TOOLS</a:t>
              </a:r>
              <a:endParaRPr lang="en-US" altLang="zh-CN" sz="2800" dirty="0">
                <a:solidFill>
                  <a:schemeClr val="accent1">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171450" indent="-171450">
                <a:lnSpc>
                  <a:spcPct val="250000"/>
                </a:lnSpc>
                <a:buFont typeface="Arial" panose="020B0604020202020204" pitchFamily="34" charset="0"/>
                <a:buChar char="•"/>
              </a:pPr>
              <a:r>
                <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IDE: VSCode</a:t>
              </a:r>
              <a:endPar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171450" indent="-171450">
                <a:lnSpc>
                  <a:spcPct val="250000"/>
                </a:lnSpc>
                <a:buFont typeface="Arial" panose="020B0604020202020204" pitchFamily="34" charset="0"/>
                <a:buChar char="•"/>
              </a:pPr>
              <a:r>
                <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Language: JAVA</a:t>
              </a:r>
              <a:endPar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171450" indent="-171450">
                <a:lnSpc>
                  <a:spcPct val="250000"/>
                </a:lnSpc>
                <a:buFont typeface="Arial" panose="020B0604020202020204" pitchFamily="34" charset="0"/>
                <a:buChar char="•"/>
              </a:pPr>
              <a:r>
                <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Framework: Spring-boot</a:t>
              </a:r>
              <a:endPar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marL="171450" indent="-171450">
                <a:lnSpc>
                  <a:spcPct val="250000"/>
                </a:lnSpc>
                <a:buFont typeface="Arial" panose="020B0604020202020204" pitchFamily="34" charset="0"/>
                <a:buChar char="•"/>
              </a:pPr>
              <a:r>
                <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Database: MongoDB</a:t>
              </a:r>
              <a:endParaRPr lang="en-US" altLang="zh-CN" dirty="0">
                <a:solidFill>
                  <a:schemeClr val="tx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39" name="稻壳天启设计原创模板"/>
            <p:cNvSpPr txBox="1">
              <a:spLocks noChangeArrowheads="1"/>
            </p:cNvSpPr>
            <p:nvPr/>
          </p:nvSpPr>
          <p:spPr bwMode="auto">
            <a:xfrm>
              <a:off x="2131930" y="1680291"/>
              <a:ext cx="12041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3080" eaLnBrk="0" hangingPunct="0">
                <a:defRPr>
                  <a:solidFill>
                    <a:schemeClr val="tx1"/>
                  </a:solidFill>
                  <a:latin typeface="Calibri" panose="020F0502020204030204" pitchFamily="34" charset="0"/>
                  <a:ea typeface="SimSun" panose="02010600030101010101" pitchFamily="2" charset="-122"/>
                </a:defRPr>
              </a:lvl1pPr>
              <a:lvl2pPr defTabSz="513080" eaLnBrk="0" hangingPunct="0">
                <a:defRPr>
                  <a:solidFill>
                    <a:schemeClr val="tx1"/>
                  </a:solidFill>
                  <a:latin typeface="Calibri" panose="020F0502020204030204" pitchFamily="34" charset="0"/>
                  <a:ea typeface="SimSun" panose="02010600030101010101" pitchFamily="2" charset="-122"/>
                </a:defRPr>
              </a:lvl2pPr>
              <a:lvl3pPr defTabSz="513080" eaLnBrk="0" hangingPunct="0">
                <a:defRPr>
                  <a:solidFill>
                    <a:schemeClr val="tx1"/>
                  </a:solidFill>
                  <a:latin typeface="Calibri" panose="020F0502020204030204" pitchFamily="34" charset="0"/>
                  <a:ea typeface="SimSun" panose="02010600030101010101" pitchFamily="2" charset="-122"/>
                </a:defRPr>
              </a:lvl3pPr>
              <a:lvl4pPr defTabSz="513080" eaLnBrk="0" hangingPunct="0">
                <a:defRPr>
                  <a:solidFill>
                    <a:schemeClr val="tx1"/>
                  </a:solidFill>
                  <a:latin typeface="Calibri" panose="020F0502020204030204" pitchFamily="34" charset="0"/>
                  <a:ea typeface="SimSun" panose="02010600030101010101" pitchFamily="2" charset="-122"/>
                </a:defRPr>
              </a:lvl4pPr>
              <a:lvl5pPr defTabSz="513080" eaLnBrk="0" hangingPunct="0">
                <a:defRPr>
                  <a:solidFill>
                    <a:schemeClr val="tx1"/>
                  </a:solidFill>
                  <a:latin typeface="Calibri" panose="020F0502020204030204" pitchFamily="34" charset="0"/>
                  <a:ea typeface="SimSun"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eaLnBrk="1" hangingPunct="1">
                <a:buFont typeface="Arial" panose="020B0604020202020204" pitchFamily="34" charset="0"/>
                <a:buNone/>
                <a:defRPr/>
              </a:pPr>
              <a:r>
                <a:rPr lang="en-US" altLang="zh-CN" b="1" dirty="0">
                  <a:solidFill>
                    <a:schemeClr val="bg1"/>
                  </a:solidFill>
                  <a:ea typeface="Arial" panose="020B0604020202020204" pitchFamily="34" charset="0"/>
                </a:rPr>
                <a:t>TEXT HERE</a:t>
              </a:r>
              <a:endParaRPr lang="zh-CN" altLang="en-US" b="1" dirty="0">
                <a:solidFill>
                  <a:schemeClr val="bg1"/>
                </a:solidFill>
                <a:ea typeface="Arial" panose="020B0604020202020204" pitchFamily="34" charset="0"/>
              </a:endParaRPr>
            </a:p>
          </p:txBody>
        </p:sp>
      </p:grpSp>
      <p:grpSp>
        <p:nvGrpSpPr>
          <p:cNvPr id="40" name="组合 39"/>
          <p:cNvGrpSpPr/>
          <p:nvPr/>
        </p:nvGrpSpPr>
        <p:grpSpPr>
          <a:xfrm>
            <a:off x="8380670" y="1673268"/>
            <a:ext cx="2725618" cy="2059224"/>
            <a:chOff x="741228" y="1680291"/>
            <a:chExt cx="2725618" cy="2059224"/>
          </a:xfrm>
        </p:grpSpPr>
        <p:sp>
          <p:nvSpPr>
            <p:cNvPr id="41" name="稻壳天启设计原创模板"/>
            <p:cNvSpPr>
              <a:spLocks noChangeArrowheads="1"/>
            </p:cNvSpPr>
            <p:nvPr/>
          </p:nvSpPr>
          <p:spPr bwMode="auto">
            <a:xfrm>
              <a:off x="741228" y="3263900"/>
              <a:ext cx="2725618" cy="4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530">
                <a:defRPr>
                  <a:solidFill>
                    <a:schemeClr val="tx1"/>
                  </a:solidFill>
                  <a:latin typeface="Calibri" panose="020F0502020204030204" pitchFamily="34" charset="0"/>
                  <a:ea typeface="SimSun" panose="02010600030101010101" pitchFamily="2" charset="-122"/>
                </a:defRPr>
              </a:lvl1pPr>
              <a:lvl2pPr defTabSz="684530">
                <a:defRPr>
                  <a:solidFill>
                    <a:schemeClr val="tx1"/>
                  </a:solidFill>
                  <a:latin typeface="Calibri" panose="020F0502020204030204" pitchFamily="34" charset="0"/>
                  <a:ea typeface="SimSun" panose="02010600030101010101" pitchFamily="2" charset="-122"/>
                </a:defRPr>
              </a:lvl2pPr>
              <a:lvl3pPr defTabSz="684530">
                <a:defRPr>
                  <a:solidFill>
                    <a:schemeClr val="tx1"/>
                  </a:solidFill>
                  <a:latin typeface="Calibri" panose="020F0502020204030204" pitchFamily="34" charset="0"/>
                  <a:ea typeface="SimSun" panose="02010600030101010101" pitchFamily="2" charset="-122"/>
                </a:defRPr>
              </a:lvl3pPr>
              <a:lvl4pPr defTabSz="684530">
                <a:defRPr>
                  <a:solidFill>
                    <a:schemeClr val="tx1"/>
                  </a:solidFill>
                  <a:latin typeface="Calibri" panose="020F0502020204030204" pitchFamily="34" charset="0"/>
                  <a:ea typeface="SimSun" panose="02010600030101010101" pitchFamily="2" charset="-122"/>
                </a:defRPr>
              </a:lvl4pPr>
              <a:lvl5pPr defTabSz="684530">
                <a:defRPr>
                  <a:solidFill>
                    <a:schemeClr val="tx1"/>
                  </a:solidFill>
                  <a:latin typeface="Calibri" panose="020F0502020204030204" pitchFamily="34" charset="0"/>
                  <a:ea typeface="SimSun" panose="02010600030101010101" pitchFamily="2" charset="-122"/>
                </a:defRPr>
              </a:lvl5pPr>
              <a:lvl6pPr marL="22847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7419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1991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656330" indent="1905" defTabSz="68453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nSpc>
                  <a:spcPct val="250000"/>
                </a:lnSpc>
              </a:pPr>
              <a:endParaRPr lang="zh-CN" altLang="en-US" sz="1000" dirty="0">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42" name="稻壳天启设计原创模板"/>
            <p:cNvSpPr txBox="1">
              <a:spLocks noChangeArrowheads="1"/>
            </p:cNvSpPr>
            <p:nvPr/>
          </p:nvSpPr>
          <p:spPr bwMode="auto">
            <a:xfrm>
              <a:off x="2131930" y="1680291"/>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3080" eaLnBrk="0" hangingPunct="0">
                <a:defRPr>
                  <a:solidFill>
                    <a:schemeClr val="tx1"/>
                  </a:solidFill>
                  <a:latin typeface="Calibri" panose="020F0502020204030204" pitchFamily="34" charset="0"/>
                  <a:ea typeface="SimSun" panose="02010600030101010101" pitchFamily="2" charset="-122"/>
                </a:defRPr>
              </a:lvl1pPr>
              <a:lvl2pPr defTabSz="513080" eaLnBrk="0" hangingPunct="0">
                <a:defRPr>
                  <a:solidFill>
                    <a:schemeClr val="tx1"/>
                  </a:solidFill>
                  <a:latin typeface="Calibri" panose="020F0502020204030204" pitchFamily="34" charset="0"/>
                  <a:ea typeface="SimSun" panose="02010600030101010101" pitchFamily="2" charset="-122"/>
                </a:defRPr>
              </a:lvl2pPr>
              <a:lvl3pPr defTabSz="513080" eaLnBrk="0" hangingPunct="0">
                <a:defRPr>
                  <a:solidFill>
                    <a:schemeClr val="tx1"/>
                  </a:solidFill>
                  <a:latin typeface="Calibri" panose="020F0502020204030204" pitchFamily="34" charset="0"/>
                  <a:ea typeface="SimSun" panose="02010600030101010101" pitchFamily="2" charset="-122"/>
                </a:defRPr>
              </a:lvl3pPr>
              <a:lvl4pPr defTabSz="513080" eaLnBrk="0" hangingPunct="0">
                <a:defRPr>
                  <a:solidFill>
                    <a:schemeClr val="tx1"/>
                  </a:solidFill>
                  <a:latin typeface="Calibri" panose="020F0502020204030204" pitchFamily="34" charset="0"/>
                  <a:ea typeface="SimSun" panose="02010600030101010101" pitchFamily="2" charset="-122"/>
                </a:defRPr>
              </a:lvl4pPr>
              <a:lvl5pPr defTabSz="513080" eaLnBrk="0" hangingPunct="0">
                <a:defRPr>
                  <a:solidFill>
                    <a:schemeClr val="tx1"/>
                  </a:solidFill>
                  <a:latin typeface="Calibri" panose="020F0502020204030204" pitchFamily="34" charset="0"/>
                  <a:ea typeface="SimSun"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eaLnBrk="1" hangingPunct="1">
                <a:buFont typeface="Arial" panose="020B0604020202020204" pitchFamily="34" charset="0"/>
                <a:buNone/>
                <a:defRPr/>
              </a:pPr>
              <a:endParaRPr lang="zh-CN" altLang="en-US" b="1" dirty="0">
                <a:solidFill>
                  <a:schemeClr val="bg1"/>
                </a:solidFill>
                <a:ea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advClick="0" advTm="18000">
        <p14:switch dir="r"/>
      </p:transition>
    </mc:Choice>
    <mc:Fallback>
      <p:transition spd="slow" advClick="0" advTm="18000">
        <p:fade/>
      </p:transition>
    </mc:Fallback>
  </mc:AlternateContent>
</p:sld>
</file>

<file path=ppt/theme/theme1.xml><?xml version="1.0" encoding="utf-8"?>
<a:theme xmlns:a="http://schemas.openxmlformats.org/drawingml/2006/main" name="Office Theme">
  <a:themeElements>
    <a:clrScheme na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2698</Words>
  <Application>WPS Presentation</Application>
  <PresentationFormat>宽屏</PresentationFormat>
  <Paragraphs>85</Paragraphs>
  <Slides>10</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3" baseType="lpstr">
      <vt:lpstr>Arial</vt:lpstr>
      <vt:lpstr>SimSun</vt:lpstr>
      <vt:lpstr>Wingdings</vt:lpstr>
      <vt:lpstr>Bahnschrift Light</vt:lpstr>
      <vt:lpstr>Century Gothic</vt:lpstr>
      <vt:lpstr>Calibri</vt:lpstr>
      <vt:lpstr>Arial Black</vt:lpstr>
      <vt:lpstr>Times New Roman</vt:lpstr>
      <vt:lpstr>Microsoft YaHei</vt:lpstr>
      <vt:lpstr>Arial Unicode MS</vt:lpstr>
      <vt:lpstr>等线</vt:lpstr>
      <vt:lpstr>Office Theme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srini</cp:lastModifiedBy>
  <cp:revision>13</cp:revision>
  <dcterms:created xsi:type="dcterms:W3CDTF">2019-09-30T05:26:00Z</dcterms:created>
  <dcterms:modified xsi:type="dcterms:W3CDTF">2022-04-18T06:33:39Z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4E4C9B19F8B44DE9B9B94FFE3854EFEB</vt:lpwstr>
  </property>
</Properties>
</file>