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Sentiment Analysis on Big Data of Social and Polticial events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By</a:t>
            </a:r>
            <a:endParaRPr/>
          </a:p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Rowan Menezes</a:t>
            </a:r>
            <a:endParaRPr/>
          </a:p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Suraj Jayakumar</a:t>
            </a:r>
            <a:endParaRPr/>
          </a:p>
          <a:p>
            <a:endParaRPr/>
          </a:p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Project Guide: Prof. Dr. Indiramma M</a:t>
            </a:r>
            <a:endParaRPr/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3528360" y="280080"/>
            <a:ext cx="2800800" cy="277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60000" y="22788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SOFTWARE REQUIREMENTS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Blip>
                <a:blip r:embed="rId1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Big data processing engine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Apache Spark with pySpark</a:t>
            </a:r>
            <a:endParaRPr/>
          </a:p>
          <a:p>
            <a:pPr marL="216000" indent="-215280">
              <a:lnSpc>
                <a:spcPct val="100000"/>
              </a:lnSpc>
              <a:buBlip>
                <a:blip r:embed="rId2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Machine Learning tool kit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scikit-learn, mllib, weka</a:t>
            </a:r>
            <a:endParaRPr/>
          </a:p>
          <a:p>
            <a:pPr marL="216000" indent="-215280">
              <a:lnSpc>
                <a:spcPct val="100000"/>
              </a:lnSpc>
              <a:buBlip>
                <a:blip r:embed="rId3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Neural Networks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pyBrain</a:t>
            </a:r>
            <a:endParaRPr/>
          </a:p>
          <a:p>
            <a:pPr marL="216000" indent="-215280">
              <a:lnSpc>
                <a:spcPct val="100000"/>
              </a:lnSpc>
              <a:buBlip>
                <a:blip r:embed="rId4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Querying Language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SparkSQL, Hive</a:t>
            </a:r>
            <a:endParaRPr/>
          </a:p>
          <a:p>
            <a:pPr marL="216000" indent="-215280">
              <a:lnSpc>
                <a:spcPct val="100000"/>
              </a:lnSpc>
              <a:buBlip>
                <a:blip r:embed="rId5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Data Collection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NoSql, MongoDB</a:t>
            </a:r>
            <a:endParaRPr/>
          </a:p>
          <a:p>
            <a:pPr marL="216000" indent="-215280">
              <a:lnSpc>
                <a:spcPct val="100000"/>
              </a:lnSpc>
              <a:buBlip>
                <a:blip r:embed="rId6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In-Memory Data Structure Store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redis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  <a:p>
            <a:pPr marL="216000" indent="-215280">
              <a:lnSpc>
                <a:spcPct val="100000"/>
              </a:lnSpc>
              <a:buBlip>
                <a:blip r:embed="rId7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Visualization Tools – </a:t>
            </a:r>
            <a:r>
              <a:rPr b="1" i="1" lang="en-IN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matplotlib, bokeh, ggplot, pandas</a:t>
            </a:r>
            <a:endParaRPr/>
          </a:p>
        </p:txBody>
      </p:sp>
      <p:pic>
        <p:nvPicPr>
          <p:cNvPr id="224" name="" descr=""/>
          <p:cNvPicPr/>
          <p:nvPr/>
        </p:nvPicPr>
        <p:blipFill>
          <a:blip r:embed="rId8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TECHNOLOGY STACK</a:t>
            </a:r>
            <a:endParaRPr/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59480" y="1935360"/>
            <a:ext cx="9919440" cy="424404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Supervised Learning Model Architecture</a:t>
            </a:r>
            <a:endParaRPr/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046520" y="1980000"/>
            <a:ext cx="7805880" cy="46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Rough Estimate</a:t>
            </a:r>
            <a:r>
              <a:rPr lang="en-IN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/>
          </a:p>
        </p:txBody>
      </p:sp>
      <p:graphicFrame>
        <p:nvGraphicFramePr>
          <p:cNvPr id="232" name="Table 2"/>
          <p:cNvGraphicFramePr/>
          <p:nvPr/>
        </p:nvGraphicFramePr>
        <p:xfrm>
          <a:off x="430560" y="1686240"/>
          <a:ext cx="9071640" cy="4990680"/>
        </p:xfrm>
        <a:graphic>
          <a:graphicData uri="http://schemas.openxmlformats.org/drawingml/2006/table">
            <a:tbl>
              <a:tblPr/>
              <a:tblGrid>
                <a:gridCol w="4536000"/>
                <a:gridCol w="4536000"/>
              </a:tblGrid>
              <a:tr h="9972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COST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</a:tr>
              <a:tr h="997200"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Distributed Cluster Server + 96GB Ram 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(Optional)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₹</a:t>
                      </a:r>
                      <a:r>
                        <a:rPr lang="en-IN" sz="20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1,00,000/-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997200"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Cloud Storage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₹</a:t>
                      </a:r>
                      <a:r>
                        <a:rPr lang="en-IN" sz="20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2,000/-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999720"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Input Training Dataset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₹</a:t>
                      </a:r>
                      <a:r>
                        <a:rPr lang="en-IN" sz="20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5,000/-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999720"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Data Streams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₹</a:t>
                      </a:r>
                      <a:r>
                        <a:rPr lang="en-IN" sz="2000" spc="-1" strike="noStrike"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4,500/-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16000" y="432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Visualization</a:t>
            </a:r>
            <a:endParaRPr/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1003680" y="1512000"/>
            <a:ext cx="7419600" cy="536220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216000" y="432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Visualization</a:t>
            </a:r>
            <a:endParaRPr/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326960" y="1512000"/>
            <a:ext cx="7224120" cy="532728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16000" y="432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Visualization</a:t>
            </a:r>
            <a:endParaRPr/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296000" y="1512000"/>
            <a:ext cx="7171920" cy="511452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Open-Source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216000" y="1584000"/>
            <a:ext cx="9576360" cy="50162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Feasibilty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Video of Existing work on Movie Review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Thank you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7560000" y="309600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Introduction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108360" y="1584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Big Data?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Big data is a broad term for data sets so large that traditional data processing applications are inadequate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is there a boom?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Organizations create and store more transactional data in digital form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Big Data allows ever-narrower segmentation of customers and therefore much more precisely tailored products or services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sentiment Analysis? (Opinion Mining)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 of computationally identifying and categorizing opinions expressed in a piece of text in order to determine the writer's attitude towards a particular topic is positive, negative or neutral.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8404200" y="20772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Problem statement and Target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322200" y="173772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Issues we are trying to solve?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build a comprehensive and efficient sentiment analyzer for social and political topics such that given a message, classify whether the message is of positive, negative or neutral sentiment.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messages conveying both positive and negative sentiments, whichever is the stronger sentiment is chosen.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 Users?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Politicians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Firms and Organizations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 end users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Viability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	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 2012 election – Obama Victory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President Obama’s campaign used big data to rally individual voters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Core team of Data Scientists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Stocks price prediction based on market movements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correlation between news articles and stock variations is already proved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Personalized Recommendations by e-Commerce sites</a:t>
            </a:r>
            <a:endParaRPr/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Social Impact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198720" y="162828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Politicians will get a feedback on public opinion on their actions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– Recent Comment on SRK by Kailash Vijayvargiya which said his “soul” was in Paksitan which resulted in a public outrage (could be avoided using this)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People can monitor public view about their MLA/MP in that constituency</a:t>
            </a:r>
            <a:endParaRPr/>
          </a:p>
          <a:p>
            <a:pPr marL="89676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– People get a holistic opinion about their elected representative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5095800" y="3952800"/>
            <a:ext cx="17964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Social Impact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Firms/Companies will get a comprehensive analysis of the event they organized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Recent Flipkart's Big Billion Day vs Amazon's Sale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predict the maximum reach of a Politician’s social media message based on past history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- Maximum reach to public on Thursday 8pm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Feedback mechanism for any new law passed and new movie released</a:t>
            </a:r>
            <a:endParaRPr/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Challenges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180360" y="158436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Sarcasm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My hostel WiFi speed clearly has to be fastest in the world.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Context / Domain Dependence</a:t>
            </a:r>
            <a:endParaRPr/>
          </a:p>
          <a:p>
            <a:pPr marL="457200" indent="-7920" algn="just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The story of the movie was really </a:t>
            </a:r>
            <a:r>
              <a:rPr lang="en-IN" sz="2600" spc="-1" strike="noStrike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unpredictable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.</a:t>
            </a:r>
            <a:endParaRPr/>
          </a:p>
          <a:p>
            <a:pPr marL="457200" indent="-7920" algn="just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Actions of my MLA are totally </a:t>
            </a:r>
            <a:r>
              <a:rPr lang="en-IN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unpredictable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.</a:t>
            </a:r>
            <a:endParaRPr/>
          </a:p>
          <a:p>
            <a:pPr marL="457200" indent="-7920" algn="just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Thwarted Expectations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Start one direction and end it with opposite meaning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Media attached to tweets/ social media message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@Sachin_RT: Virat's batting today has been</a:t>
            </a:r>
            <a:r>
              <a:rPr lang="en-IN" sz="2600" spc="-1" strike="noStrike">
                <a:solidFill>
                  <a:srgbClr val="330033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t.co/alPoLX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Challenges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252360" y="136836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Pragmatics (Awwwesome,  BAD)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Awwwesomeee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vs Awesome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BAD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vs bad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Chat corpus (diz, wer, der)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 Knowledge 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 is a </a:t>
            </a:r>
            <a:r>
              <a:rPr lang="en-IN" sz="2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Hitler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Comparative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 is  much better </a:t>
            </a:r>
            <a:r>
              <a:rPr lang="en-IN" sz="2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Rahul Gandhi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External Links 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Breaking News: Modi says &lt;link&gt;</a:t>
            </a:r>
            <a:endParaRPr/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 Whats New?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330120" y="170172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 Learning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Naive-Bayes Classifier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Classification using Maximum Entropy</a:t>
            </a:r>
            <a:endParaRPr/>
          </a:p>
          <a:p>
            <a:pPr marL="4482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Support Vector Machines (SVM)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Deep Learning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Neural Networks</a:t>
            </a:r>
            <a:endParaRPr/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8404560" y="208080"/>
            <a:ext cx="1315080" cy="130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Alizarin</Template>
  <TotalTime>91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2015-11-05T11:40:12Z</dcterms:created>
  <dc:language>en-IN</dc:language>
  <dcterms:modified xsi:type="dcterms:W3CDTF">2015-11-25T22:48:31Z</dcterms:modified>
  <cp:revision>33</cp:revision>
</cp:coreProperties>
</file>