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59280" cy="89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79280" cy="2519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80000"/>
            <a:ext cx="9719280" cy="125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7560000" y="6840000"/>
            <a:ext cx="2519280" cy="539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900000" y="6840000"/>
            <a:ext cx="6479280" cy="539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80000" y="6840000"/>
            <a:ext cx="539280" cy="539280"/>
          </a:xfrm>
          <a:prstGeom prst="rect">
            <a:avLst/>
          </a:prstGeom>
          <a:solidFill>
            <a:srgbClr val="f44336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3150000"/>
            <a:ext cx="9719280" cy="1259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Sentiment Analysis on Big Data of Social and Polticial events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By</a:t>
            </a:r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Rowan Menezes</a:t>
            </a:r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Suraj Jayakumar</a:t>
            </a:r>
            <a:endParaRPr/>
          </a:p>
          <a:p>
            <a:endParaRPr/>
          </a:p>
          <a:p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 </a:t>
            </a: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Light"/>
                <a:ea typeface="DejaVu Sans"/>
              </a:rPr>
              <a:t>Project Guide: Prof. Dr. Indiramma M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528360" y="280080"/>
            <a:ext cx="2801160" cy="27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 Whats New?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330120" y="170172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Learning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Naive-Bayes Classifier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Classification using Maximum Entropy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Support Vector Machines (SVM)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Deep Learning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Neural Networks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TECHNOLOGY STACK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59480" y="1935360"/>
            <a:ext cx="9919800" cy="42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22788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SOFTWARE REQUIREMENTS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Blip>
                <a:blip r:embed="rId1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Big data processing engine – </a:t>
            </a:r>
            <a:r>
              <a:rPr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Apache Spark with pySpark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2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Machine Learning tool kit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scikit-learn, mllib, weka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3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Neural Networks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pyBrain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4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Querying Language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SparkSQL, Hive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5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Data Collection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NoSql, MongoDB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6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In-Memory Data Structure Store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redis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  <a:p>
            <a:pPr marL="216000" indent="-215640">
              <a:lnSpc>
                <a:spcPct val="100000"/>
              </a:lnSpc>
              <a:buBlip>
                <a:blip r:embed="rId7"/>
              </a:buBlip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Visualization Tools – </a:t>
            </a:r>
            <a:r>
              <a:rPr b="1" i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matplotlib, bokeh, ggplot, pandas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Supervised Learning Model Architecture</a:t>
            </a:r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046520" y="1980000"/>
            <a:ext cx="7806240" cy="467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Feasibilty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Video of Existing work on Movie Review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33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Thank you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40000" y="4680000"/>
            <a:ext cx="9179280" cy="25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Introduction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228240" y="173772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Big Data?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 data is a broad term for data sets so large that traditional data processing applications are inadequate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is there a boom?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Organizations create and store more transactional data in digital form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 Data allows ever-narrower segmentation of customers and therefore much more precisely tailored products or services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is sentiment Analysis? (Opinion Mining)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of computationally identifying and categorizing opinions expressed in a piece of text in order to determine the writer's attitude towards a particular topic is positive, negative, or neutral.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Problem statement and Target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322200" y="173772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Issues we are trying to solve?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build a comprehensive and efficient sentiment analyzer for social and political topics such that given a message, classify whether the message is of positive, negative or neutral sentiment.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messages conveying both positive and negative sentiments, whichever is the stronger sentiment is chosen.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 Users?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Politicians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Firms and Organizations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 end users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Semibold"/>
                <a:ea typeface="DejaVu Sans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Viablity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	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USA 2012 election – Obama Victory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President Obama’s campaign used big data to rally individual voters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Core team of Data Scientists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Stocks price prediction based on market movements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correlation between news articles and stock variations is already proved 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Personalized Recommendations by e-Commerce sites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Social Impact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198720" y="162828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Politicians will get a feedback on public opinion on their actions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– Recent Comment on SRK by Kailash Vijayvargiya</a:t>
            </a:r>
            <a:r>
              <a:rPr lang="en-IN" sz="2600" spc="-1" strike="noStrike">
                <a:solidFill>
                  <a:srgbClr val="e74c3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which said his “soul” was in Paksitan which resulted in a public outrage (could be avoided using this)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People can monitor public view about their MLA/MP in that constituency</a:t>
            </a:r>
            <a:endParaRPr/>
          </a:p>
          <a:p>
            <a:pPr marL="89676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– People get a holistic opinion about their elected representative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5095800" y="3952800"/>
            <a:ext cx="18000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Social Impact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Firms/Companies will get a comprehensive analysis of the event they organized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Recent Flipkart's Big Billion Day vs Amazon's Sale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can predict the maximum reach of a Politician’s social media message based on past history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- Maximum reach to public on Thursday 8pm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Feedback mechanism for any new law passed, new movie released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IN" sz="4400" spc="-1">
                <a:latin typeface="Arial"/>
              </a:rPr>
              <a:t>Business Impact</a:t>
            </a:r>
            <a:r>
              <a:rPr lang="en-IN" sz="4400" spc="-1">
                <a:latin typeface="Arial"/>
              </a:rPr>
              <a:t>	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Challenges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Sarcasm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i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My hostel WiFi speed clearly has to be fastest in the world.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Context / Domain Dependence</a:t>
            </a:r>
            <a:endParaRPr/>
          </a:p>
          <a:p>
            <a:pPr marL="457200" indent="-828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The story of the movie was really </a:t>
            </a: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unpredictable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.</a:t>
            </a:r>
            <a:endParaRPr/>
          </a:p>
          <a:p>
            <a:pPr marL="457200" indent="-8280" algn="just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Actions of my MLA are totally </a:t>
            </a:r>
            <a:r>
              <a:rPr lang="en-IN" sz="26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unpredictable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Thwarted Expectations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Start one direction and end it with opposite meaning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Media attached to tweets/ social media message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@Sachin_RT: Virat's batting today has been t.co/alPoLX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源ノ角ゴシック Medium"/>
              </a:rPr>
              <a:t>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92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  <a:ea typeface="DejaVu Sans"/>
              </a:rPr>
              <a:t>Challenges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272160" y="1775160"/>
            <a:ext cx="9179280" cy="46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Pragmatics (Awwwesome,  BAD)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Awwwesomeee vs Awesome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BAD vs bad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Chat corpus (diz, wer, der)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Word Knowledge 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 is a Hitler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Comparative</a:t>
            </a: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 is so much better than that idiot Rahul Gandhi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 Links </a:t>
            </a:r>
            <a:endParaRPr/>
          </a:p>
          <a:p>
            <a:pPr marL="448200" indent="-215280">
              <a:lnSpc>
                <a:spcPct val="100000"/>
              </a:lnSpc>
              <a:buClr>
                <a:srgbClr val="ffffff"/>
              </a:buClr>
              <a:buSzPct val="45000"/>
              <a:buFont typeface="StarSymbol"/>
              <a:buChar char="l"/>
            </a:pPr>
            <a:r>
              <a:rPr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Breaking News: Modi says &lt;link&gt;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Alizarin</Template>
  <TotalTime>51</TotalTime>
  <Application>LibreOffice/5.0.2.2$Windows_x86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2015-11-05T11:40:12Z</dcterms:created>
  <dc:language>en-IN</dc:language>
  <dcterms:modified xsi:type="dcterms:W3CDTF">2015-11-20T15:56:34Z</dcterms:modified>
  <cp:revision>15</cp:revision>
</cp:coreProperties>
</file>