
<file path=[Content_Types].xml><?xml version="1.0" encoding="utf-8"?>
<Types xmlns="http://schemas.openxmlformats.org/package/2006/content-types">
  <Default Extension="jfif"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0" d="100"/>
          <a:sy n="60" d="100"/>
        </p:scale>
        <p:origin x="97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JAYA.xlsx]employee_data excel JAYA!PivotTable1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dirty="0">
                <a:solidFill>
                  <a:sysClr val="windowText" lastClr="000000"/>
                </a:solidFill>
              </a:rPr>
              <a:t>EMPLOYEE</a:t>
            </a:r>
            <a:r>
              <a:rPr lang="en-IN" sz="1600" b="1" baseline="0" dirty="0">
                <a:solidFill>
                  <a:sysClr val="windowText" lastClr="000000"/>
                </a:solidFill>
              </a:rPr>
              <a:t> PERFORMANCE ANALYSIS</a:t>
            </a:r>
            <a:endParaRPr lang="en-IN" sz="1600" b="1" dirty="0">
              <a:solidFill>
                <a:sysClr val="windowText" lastClr="000000"/>
              </a:solidFill>
            </a:endParaRPr>
          </a:p>
        </c:rich>
      </c:tx>
      <c:layout>
        <c:manualLayout>
          <c:xMode val="edge"/>
          <c:yMode val="edge"/>
          <c:x val="0.20295463686473403"/>
          <c:y val="0.1757413302060646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'employee_data excel JAYA'!$B$3:$B$4</c:f>
              <c:strCache>
                <c:ptCount val="1"/>
                <c:pt idx="0">
                  <c:v>HIGH</c:v>
                </c:pt>
              </c:strCache>
            </c:strRef>
          </c:tx>
          <c:spPr>
            <a:solidFill>
              <a:schemeClr val="accent1"/>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81B-4204-99FD-5F1B9AAE2CBD}"/>
            </c:ext>
          </c:extLst>
        </c:ser>
        <c:ser>
          <c:idx val="1"/>
          <c:order val="1"/>
          <c:tx>
            <c:strRef>
              <c:f>'employee_data excel JAYA'!$C$3:$C$4</c:f>
              <c:strCache>
                <c:ptCount val="1"/>
                <c:pt idx="0">
                  <c:v>LOW</c:v>
                </c:pt>
              </c:strCache>
            </c:strRef>
          </c:tx>
          <c:spPr>
            <a:solidFill>
              <a:schemeClr val="accent2"/>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D81B-4204-99FD-5F1B9AAE2CBD}"/>
            </c:ext>
          </c:extLst>
        </c:ser>
        <c:ser>
          <c:idx val="2"/>
          <c:order val="2"/>
          <c:tx>
            <c:strRef>
              <c:f>'employee_data excel JAYA'!$D$3:$D$4</c:f>
              <c:strCache>
                <c:ptCount val="1"/>
                <c:pt idx="0">
                  <c:v>MED</c:v>
                </c:pt>
              </c:strCache>
            </c:strRef>
          </c:tx>
          <c:spPr>
            <a:solidFill>
              <a:schemeClr val="accent3"/>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D81B-4204-99FD-5F1B9AAE2CBD}"/>
            </c:ext>
          </c:extLst>
        </c:ser>
        <c:ser>
          <c:idx val="3"/>
          <c:order val="3"/>
          <c:tx>
            <c:strRef>
              <c:f>'employee_data excel JAYA'!$E$3:$E$4</c:f>
              <c:strCache>
                <c:ptCount val="1"/>
                <c:pt idx="0">
                  <c:v>VERY HIGH</c:v>
                </c:pt>
              </c:strCache>
            </c:strRef>
          </c:tx>
          <c:spPr>
            <a:solidFill>
              <a:schemeClr val="accent4"/>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D81B-4204-99FD-5F1B9AAE2CBD}"/>
            </c:ext>
          </c:extLst>
        </c:ser>
        <c:ser>
          <c:idx val="4"/>
          <c:order val="4"/>
          <c:tx>
            <c:strRef>
              <c:f>'employee_data excel JAYA'!$F$3:$F$4</c:f>
              <c:strCache>
                <c:ptCount val="1"/>
                <c:pt idx="0">
                  <c:v>VERY LOW</c:v>
                </c:pt>
              </c:strCache>
            </c:strRef>
          </c:tx>
          <c:spPr>
            <a:solidFill>
              <a:schemeClr val="accent5"/>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JAYA'!$F$5:$F$15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4-D81B-4204-99FD-5F1B9AAE2CBD}"/>
            </c:ext>
          </c:extLst>
        </c:ser>
        <c:dLbls>
          <c:showLegendKey val="0"/>
          <c:showVal val="0"/>
          <c:showCatName val="0"/>
          <c:showSerName val="0"/>
          <c:showPercent val="0"/>
          <c:showBubbleSize val="0"/>
        </c:dLbls>
        <c:gapWidth val="150"/>
        <c:shape val="box"/>
        <c:axId val="166725040"/>
        <c:axId val="166725520"/>
        <c:axId val="0"/>
      </c:bar3DChart>
      <c:catAx>
        <c:axId val="1667250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520"/>
        <c:crosses val="autoZero"/>
        <c:auto val="1"/>
        <c:lblAlgn val="ctr"/>
        <c:lblOffset val="100"/>
        <c:noMultiLvlLbl val="0"/>
      </c:catAx>
      <c:valAx>
        <c:axId val="16672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JAYA.xlsx]employee_data excel JAYA!PivotTable1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u="sng" dirty="0">
                <a:solidFill>
                  <a:sysClr val="windowText" lastClr="000000"/>
                </a:solidFill>
              </a:rPr>
              <a:t>EMPLOYEE</a:t>
            </a:r>
            <a:r>
              <a:rPr lang="en-IN" sz="2000" b="1" u="sng" baseline="0" dirty="0">
                <a:solidFill>
                  <a:sysClr val="windowText" lastClr="000000"/>
                </a:solidFill>
              </a:rPr>
              <a:t> PERFORMANCE ANALYSIS - FEMALE</a:t>
            </a:r>
            <a:endParaRPr lang="en-IN" sz="2000" b="1" u="sng" dirty="0">
              <a:solidFill>
                <a:sysClr val="windowText" lastClr="000000"/>
              </a:solidFill>
            </a:endParaRPr>
          </a:p>
        </c:rich>
      </c:tx>
      <c:layout>
        <c:manualLayout>
          <c:xMode val="edge"/>
          <c:yMode val="edge"/>
          <c:x val="0"/>
          <c:y val="2.824867024365316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
        <c:idx val="92"/>
        <c:spPr>
          <a:solidFill>
            <a:schemeClr val="accent1"/>
          </a:solidFill>
          <a:ln>
            <a:noFill/>
          </a:ln>
          <a:effectLst/>
        </c:spPr>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pivotFmt>
      <c:pivotFmt>
        <c:idx val="95"/>
        <c:spPr>
          <a:solidFill>
            <a:schemeClr val="accent1"/>
          </a:solidFill>
          <a:ln>
            <a:noFill/>
          </a:ln>
          <a:effectLst/>
        </c:spPr>
      </c:pivotFmt>
      <c:pivotFmt>
        <c:idx val="96"/>
        <c:spPr>
          <a:solidFill>
            <a:schemeClr val="accent1"/>
          </a:solidFill>
          <a:ln>
            <a:noFill/>
          </a:ln>
          <a:effectLst/>
        </c:spPr>
      </c:pivotFmt>
      <c:pivotFmt>
        <c:idx val="97"/>
        <c:spPr>
          <a:solidFill>
            <a:schemeClr val="accent1"/>
          </a:solidFill>
          <a:ln>
            <a:noFill/>
          </a:ln>
          <a:effectLst/>
        </c:spPr>
      </c:pivotFmt>
      <c:pivotFmt>
        <c:idx val="98"/>
        <c:spPr>
          <a:solidFill>
            <a:schemeClr val="accent1"/>
          </a:solidFill>
          <a:ln>
            <a:noFill/>
          </a:ln>
          <a:effectLst/>
        </c:spPr>
      </c:pivotFmt>
      <c:pivotFmt>
        <c:idx val="99"/>
        <c:spPr>
          <a:solidFill>
            <a:schemeClr val="accent1"/>
          </a:solidFill>
          <a:ln>
            <a:noFill/>
          </a:ln>
          <a:effectLst/>
        </c:spPr>
      </c:pivotFmt>
      <c:pivotFmt>
        <c:idx val="100"/>
        <c:spPr>
          <a:solidFill>
            <a:schemeClr val="accent1"/>
          </a:solidFill>
          <a:ln>
            <a:noFill/>
          </a:ln>
          <a:effectLst/>
        </c:spPr>
      </c:pivotFmt>
      <c:pivotFmt>
        <c:idx val="101"/>
        <c:spPr>
          <a:solidFill>
            <a:schemeClr val="accent1"/>
          </a:solidFill>
          <a:ln>
            <a:noFill/>
          </a:ln>
          <a:effectLst/>
        </c:spPr>
      </c:pivotFmt>
      <c:pivotFmt>
        <c:idx val="102"/>
        <c:spPr>
          <a:solidFill>
            <a:schemeClr val="accent1"/>
          </a:solidFill>
          <a:ln>
            <a:noFill/>
          </a:ln>
          <a:effectLst/>
        </c:spPr>
      </c:pivotFmt>
      <c:pivotFmt>
        <c:idx val="103"/>
        <c:spPr>
          <a:solidFill>
            <a:schemeClr val="accent1"/>
          </a:solidFill>
          <a:ln>
            <a:noFill/>
          </a:ln>
          <a:effectLst/>
        </c:spPr>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pivotFmt>
      <c:pivotFmt>
        <c:idx val="106"/>
        <c:spPr>
          <a:solidFill>
            <a:schemeClr val="accent1"/>
          </a:solidFill>
          <a:ln>
            <a:noFill/>
          </a:ln>
          <a:effectLst/>
        </c:spPr>
      </c:pivotFmt>
      <c:pivotFmt>
        <c:idx val="107"/>
        <c:spPr>
          <a:solidFill>
            <a:schemeClr val="accent1"/>
          </a:solidFill>
          <a:ln>
            <a:noFill/>
          </a:ln>
          <a:effectLst/>
        </c:spPr>
      </c:pivotFmt>
      <c:pivotFmt>
        <c:idx val="108"/>
        <c:spPr>
          <a:solidFill>
            <a:schemeClr val="accent1"/>
          </a:solidFill>
          <a:ln>
            <a:noFill/>
          </a:ln>
          <a:effectLst/>
        </c:spPr>
      </c:pivotFmt>
      <c:pivotFmt>
        <c:idx val="109"/>
        <c:spPr>
          <a:solidFill>
            <a:schemeClr val="accent1"/>
          </a:solidFill>
          <a:ln>
            <a:noFill/>
          </a:ln>
          <a:effectLst/>
        </c:spPr>
      </c:pivotFmt>
      <c:pivotFmt>
        <c:idx val="110"/>
        <c:spPr>
          <a:solidFill>
            <a:schemeClr val="accent1"/>
          </a:solidFill>
          <a:ln>
            <a:noFill/>
          </a:ln>
          <a:effectLst/>
        </c:spPr>
      </c:pivotFmt>
      <c:pivotFmt>
        <c:idx val="111"/>
        <c:spPr>
          <a:solidFill>
            <a:schemeClr val="accent1"/>
          </a:solidFill>
          <a:ln>
            <a:noFill/>
          </a:ln>
          <a:effectLst/>
        </c:spPr>
      </c:pivotFmt>
      <c:pivotFmt>
        <c:idx val="112"/>
        <c:spPr>
          <a:solidFill>
            <a:schemeClr val="accent1"/>
          </a:solidFill>
          <a:ln>
            <a:noFill/>
          </a:ln>
          <a:effectLst/>
        </c:spPr>
      </c:pivotFmt>
      <c:pivotFmt>
        <c:idx val="113"/>
        <c:spPr>
          <a:solidFill>
            <a:schemeClr val="accent1"/>
          </a:solidFill>
          <a:ln>
            <a:noFill/>
          </a:ln>
          <a:effectLst/>
        </c:spPr>
      </c:pivotFmt>
      <c:pivotFmt>
        <c:idx val="114"/>
        <c:spPr>
          <a:solidFill>
            <a:schemeClr val="accent1"/>
          </a:solidFill>
          <a:ln>
            <a:noFill/>
          </a:ln>
          <a:effectLst/>
        </c:spPr>
      </c:pivotFmt>
    </c:pivotFmts>
    <c:plotArea>
      <c:layout/>
      <c:pieChart>
        <c:varyColors val="1"/>
        <c:ser>
          <c:idx val="0"/>
          <c:order val="0"/>
          <c:tx>
            <c:strRef>
              <c:f>'employee_data excel JAYA'!$B$3:$B$4</c:f>
              <c:strCache>
                <c:ptCount val="1"/>
                <c:pt idx="0">
                  <c:v>HIGH</c:v>
                </c:pt>
              </c:strCache>
            </c:strRef>
          </c:tx>
          <c:dPt>
            <c:idx val="0"/>
            <c:bubble3D val="0"/>
            <c:spPr>
              <a:solidFill>
                <a:schemeClr val="accent1"/>
              </a:solidFill>
              <a:ln>
                <a:noFill/>
              </a:ln>
              <a:effectLst/>
            </c:spPr>
            <c:extLst>
              <c:ext xmlns:c16="http://schemas.microsoft.com/office/drawing/2014/chart" uri="{C3380CC4-5D6E-409C-BE32-E72D297353CC}">
                <c16:uniqueId val="{00000001-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03-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05-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07-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09-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0B-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c:ext xmlns:c16="http://schemas.microsoft.com/office/drawing/2014/chart" uri="{C3380CC4-5D6E-409C-BE32-E72D297353CC}">
              <c16:uniqueId val="{00000014-36C3-4558-8978-973AE23C8CB1}"/>
            </c:ext>
          </c:extLst>
        </c:ser>
        <c:ser>
          <c:idx val="1"/>
          <c:order val="1"/>
          <c:tx>
            <c:strRef>
              <c:f>'employee_data excel JAYA'!$C$3:$C$4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16-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18-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1A-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1C-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1E-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20-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22-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24-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26-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28-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JAYA'!$C$5:$C$15</c:f>
              <c:numCache>
                <c:formatCode>General</c:formatCode>
                <c:ptCount val="10"/>
                <c:pt idx="0">
                  <c:v>11</c:v>
                </c:pt>
                <c:pt idx="1">
                  <c:v>14</c:v>
                </c:pt>
                <c:pt idx="2">
                  <c:v>17</c:v>
                </c:pt>
                <c:pt idx="3">
                  <c:v>8</c:v>
                </c:pt>
                <c:pt idx="4">
                  <c:v>11</c:v>
                </c:pt>
                <c:pt idx="5">
                  <c:v>10</c:v>
                </c:pt>
                <c:pt idx="6">
                  <c:v>13</c:v>
                </c:pt>
                <c:pt idx="7">
                  <c:v>15</c:v>
                </c:pt>
                <c:pt idx="8">
                  <c:v>14</c:v>
                </c:pt>
                <c:pt idx="9">
                  <c:v>12</c:v>
                </c:pt>
              </c:numCache>
            </c:numRef>
          </c:val>
          <c:extLst>
            <c:ext xmlns:c16="http://schemas.microsoft.com/office/drawing/2014/chart" uri="{C3380CC4-5D6E-409C-BE32-E72D297353CC}">
              <c16:uniqueId val="{00000029-36C3-4558-8978-973AE23C8CB1}"/>
            </c:ext>
          </c:extLst>
        </c:ser>
        <c:ser>
          <c:idx val="2"/>
          <c:order val="2"/>
          <c:tx>
            <c:strRef>
              <c:f>'employee_data excel JAYA'!$D$3:$D$4</c:f>
              <c:strCache>
                <c:ptCount val="1"/>
                <c:pt idx="0">
                  <c:v>MED</c:v>
                </c:pt>
              </c:strCache>
            </c:strRef>
          </c:tx>
          <c:dPt>
            <c:idx val="0"/>
            <c:bubble3D val="0"/>
            <c:spPr>
              <a:solidFill>
                <a:schemeClr val="accent1"/>
              </a:solidFill>
              <a:ln>
                <a:noFill/>
              </a:ln>
              <a:effectLst/>
            </c:spPr>
            <c:extLst>
              <c:ext xmlns:c16="http://schemas.microsoft.com/office/drawing/2014/chart" uri="{C3380CC4-5D6E-409C-BE32-E72D297353CC}">
                <c16:uniqueId val="{0000002B-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2D-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2F-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31-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33-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35-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37-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39-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3B-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3D-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c:ext xmlns:c16="http://schemas.microsoft.com/office/drawing/2014/chart" uri="{C3380CC4-5D6E-409C-BE32-E72D297353CC}">
              <c16:uniqueId val="{0000003E-36C3-4558-8978-973AE23C8CB1}"/>
            </c:ext>
          </c:extLst>
        </c:ser>
        <c:ser>
          <c:idx val="3"/>
          <c:order val="3"/>
          <c:tx>
            <c:strRef>
              <c:f>'employee_data excel JAYA'!$E$3:$E$4</c:f>
              <c:strCache>
                <c:ptCount val="1"/>
                <c:pt idx="0">
                  <c:v>VERY HIGH</c:v>
                </c:pt>
              </c:strCache>
            </c:strRef>
          </c:tx>
          <c:dPt>
            <c:idx val="0"/>
            <c:bubble3D val="0"/>
            <c:spPr>
              <a:solidFill>
                <a:schemeClr val="accent1"/>
              </a:solidFill>
              <a:ln>
                <a:noFill/>
              </a:ln>
              <a:effectLst/>
            </c:spPr>
            <c:extLst>
              <c:ext xmlns:c16="http://schemas.microsoft.com/office/drawing/2014/chart" uri="{C3380CC4-5D6E-409C-BE32-E72D297353CC}">
                <c16:uniqueId val="{00000040-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42-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44-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46-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48-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4A-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4C-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4E-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50-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52-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c:ext xmlns:c16="http://schemas.microsoft.com/office/drawing/2014/chart" uri="{C3380CC4-5D6E-409C-BE32-E72D297353CC}">
              <c16:uniqueId val="{00000053-36C3-4558-8978-973AE23C8CB1}"/>
            </c:ext>
          </c:extLst>
        </c:ser>
        <c:ser>
          <c:idx val="4"/>
          <c:order val="4"/>
          <c:tx>
            <c:strRef>
              <c:f>'employee_data excel JAYA'!$F$3:$F$4</c:f>
              <c:strCache>
                <c:ptCount val="1"/>
                <c:pt idx="0">
                  <c:v>VERY LOW</c:v>
                </c:pt>
              </c:strCache>
            </c:strRef>
          </c:tx>
          <c:dPt>
            <c:idx val="0"/>
            <c:bubble3D val="0"/>
            <c:spPr>
              <a:solidFill>
                <a:schemeClr val="accent1"/>
              </a:solidFill>
              <a:ln>
                <a:noFill/>
              </a:ln>
              <a:effectLst/>
            </c:spPr>
            <c:extLst>
              <c:ext xmlns:c16="http://schemas.microsoft.com/office/drawing/2014/chart" uri="{C3380CC4-5D6E-409C-BE32-E72D297353CC}">
                <c16:uniqueId val="{00000055-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57-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59-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5B-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5D-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5F-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61-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63-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65-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67-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JAYA'!$F$5:$F$15</c:f>
              <c:numCache>
                <c:formatCode>General</c:formatCode>
                <c:ptCount val="10"/>
                <c:pt idx="0">
                  <c:v>6</c:v>
                </c:pt>
                <c:pt idx="1">
                  <c:v>6</c:v>
                </c:pt>
                <c:pt idx="2">
                  <c:v>4</c:v>
                </c:pt>
                <c:pt idx="3">
                  <c:v>8</c:v>
                </c:pt>
                <c:pt idx="4">
                  <c:v>7</c:v>
                </c:pt>
                <c:pt idx="5">
                  <c:v>6</c:v>
                </c:pt>
                <c:pt idx="6">
                  <c:v>6</c:v>
                </c:pt>
                <c:pt idx="7">
                  <c:v>10</c:v>
                </c:pt>
                <c:pt idx="8">
                  <c:v>10</c:v>
                </c:pt>
                <c:pt idx="9">
                  <c:v>6</c:v>
                </c:pt>
              </c:numCache>
            </c:numRef>
          </c:val>
          <c:extLst>
            <c:ext xmlns:c16="http://schemas.microsoft.com/office/drawing/2014/chart" uri="{C3380CC4-5D6E-409C-BE32-E72D297353CC}">
              <c16:uniqueId val="{00000068-36C3-4558-8978-973AE23C8CB1}"/>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JAYA.xlsx]employee_data excel JAYA!PivotTable1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u="sng" dirty="0">
                <a:solidFill>
                  <a:sysClr val="windowText" lastClr="000000"/>
                </a:solidFill>
              </a:rPr>
              <a:t>EMPLOYEE</a:t>
            </a:r>
            <a:r>
              <a:rPr lang="en-IN" sz="2000" b="1" u="sng" baseline="0" dirty="0">
                <a:solidFill>
                  <a:sysClr val="windowText" lastClr="000000"/>
                </a:solidFill>
              </a:rPr>
              <a:t> PERFORMANCE ANALYSIS – MALE</a:t>
            </a:r>
            <a:endParaRPr lang="en-IN" sz="2000" b="1" u="sng" dirty="0">
              <a:solidFill>
                <a:sysClr val="windowText" lastClr="000000"/>
              </a:solidFill>
            </a:endParaRPr>
          </a:p>
        </c:rich>
      </c:tx>
      <c:layout>
        <c:manualLayout>
          <c:xMode val="edge"/>
          <c:yMode val="edge"/>
          <c:x val="6.1040383565915651E-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excel JAYA'!$B$3:$B$4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1B5-4F48-8070-769C1077B998}"/>
            </c:ext>
          </c:extLst>
        </c:ser>
        <c:ser>
          <c:idx val="1"/>
          <c:order val="1"/>
          <c:tx>
            <c:strRef>
              <c:f>'employee_data excel JAYA'!$C$3:$C$4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81B5-4F48-8070-769C1077B998}"/>
            </c:ext>
          </c:extLst>
        </c:ser>
        <c:ser>
          <c:idx val="2"/>
          <c:order val="2"/>
          <c:tx>
            <c:strRef>
              <c:f>'employee_data excel JAYA'!$D$3:$D$4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1B5-4F48-8070-769C1077B998}"/>
            </c:ext>
          </c:extLst>
        </c:ser>
        <c:ser>
          <c:idx val="3"/>
          <c:order val="3"/>
          <c:tx>
            <c:strRef>
              <c:f>'employee_data excel JAYA'!$E$3:$E$4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1B5-4F48-8070-769C1077B998}"/>
            </c:ext>
          </c:extLst>
        </c:ser>
        <c:ser>
          <c:idx val="4"/>
          <c:order val="4"/>
          <c:tx>
            <c:strRef>
              <c:f>'employee_data excel JAYA'!$F$3:$F$4</c:f>
              <c:strCache>
                <c:ptCount val="1"/>
                <c:pt idx="0">
                  <c:v>VERY LOW</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JAYA'!$F$5:$F$15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4-81B5-4F48-8070-769C1077B998}"/>
            </c:ext>
          </c:extLst>
        </c:ser>
        <c:dLbls>
          <c:showLegendKey val="0"/>
          <c:showVal val="0"/>
          <c:showCatName val="0"/>
          <c:showSerName val="0"/>
          <c:showPercent val="0"/>
          <c:showBubbleSize val="0"/>
        </c:dLbls>
        <c:gapWidth val="150"/>
        <c:axId val="166725040"/>
        <c:axId val="166725520"/>
      </c:barChart>
      <c:catAx>
        <c:axId val="1667250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520"/>
        <c:crosses val="autoZero"/>
        <c:auto val="1"/>
        <c:lblAlgn val="ctr"/>
        <c:lblOffset val="100"/>
        <c:noMultiLvlLbl val="0"/>
      </c:catAx>
      <c:valAx>
        <c:axId val="16672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3CB1D0-EA3C-4007-A027-0ADBCC3813EC}" type="doc">
      <dgm:prSet loTypeId="urn:microsoft.com/office/officeart/2005/8/layout/orgChart1" loCatId="hierarchy" qsTypeId="urn:microsoft.com/office/officeart/2005/8/quickstyle/simple3" qsCatId="simple" csTypeId="urn:microsoft.com/office/officeart/2005/8/colors/accent4_2" csCatId="accent4" phldr="1"/>
      <dgm:spPr/>
      <dgm:t>
        <a:bodyPr/>
        <a:lstStyle/>
        <a:p>
          <a:endParaRPr lang="en-IN"/>
        </a:p>
      </dgm:t>
    </dgm:pt>
    <dgm:pt modelId="{43D7480D-5CE4-437C-B109-8707D36E04A9}">
      <dgm:prSet phldrT="[Text]"/>
      <dgm:spPr/>
      <dgm:t>
        <a:bodyPr/>
        <a:lstStyle/>
        <a:p>
          <a:r>
            <a:rPr lang="en-US" dirty="0"/>
            <a:t>OWNER </a:t>
          </a:r>
          <a:endParaRPr lang="en-IN" dirty="0"/>
        </a:p>
      </dgm:t>
    </dgm:pt>
    <dgm:pt modelId="{343461DC-C2AC-47DC-ACDD-92BEADE66F8B}" type="parTrans" cxnId="{C5995176-3970-4EA0-B1C0-669D3B7575E3}">
      <dgm:prSet/>
      <dgm:spPr/>
      <dgm:t>
        <a:bodyPr/>
        <a:lstStyle/>
        <a:p>
          <a:endParaRPr lang="en-IN"/>
        </a:p>
      </dgm:t>
    </dgm:pt>
    <dgm:pt modelId="{89DD059E-C1B1-4E2D-8504-D18D791BF969}" type="sibTrans" cxnId="{C5995176-3970-4EA0-B1C0-669D3B7575E3}">
      <dgm:prSet/>
      <dgm:spPr/>
      <dgm:t>
        <a:bodyPr/>
        <a:lstStyle/>
        <a:p>
          <a:endParaRPr lang="en-IN"/>
        </a:p>
      </dgm:t>
    </dgm:pt>
    <dgm:pt modelId="{2883A505-F57D-4527-9881-D009829B9A13}" type="asst">
      <dgm:prSet phldrT="[Text]"/>
      <dgm:spPr/>
      <dgm:t>
        <a:bodyPr/>
        <a:lstStyle/>
        <a:p>
          <a:r>
            <a:rPr lang="en-US" dirty="0"/>
            <a:t>MANAGER A</a:t>
          </a:r>
          <a:endParaRPr lang="en-IN" dirty="0"/>
        </a:p>
      </dgm:t>
    </dgm:pt>
    <dgm:pt modelId="{0631708E-6ACE-4D52-851C-4F924B329704}" type="parTrans" cxnId="{94E19D2F-690E-4BA7-B332-E900D53A3CF8}">
      <dgm:prSet/>
      <dgm:spPr/>
      <dgm:t>
        <a:bodyPr/>
        <a:lstStyle/>
        <a:p>
          <a:endParaRPr lang="en-IN"/>
        </a:p>
      </dgm:t>
    </dgm:pt>
    <dgm:pt modelId="{238E2BA6-0E6E-4E17-B2A2-659C3AAE7A27}" type="sibTrans" cxnId="{94E19D2F-690E-4BA7-B332-E900D53A3CF8}">
      <dgm:prSet/>
      <dgm:spPr/>
      <dgm:t>
        <a:bodyPr/>
        <a:lstStyle/>
        <a:p>
          <a:endParaRPr lang="en-IN"/>
        </a:p>
      </dgm:t>
    </dgm:pt>
    <dgm:pt modelId="{25B038A2-8D8C-479E-A9A6-D19A49F800E7}">
      <dgm:prSet phldrT="[Text]"/>
      <dgm:spPr/>
      <dgm:t>
        <a:bodyPr/>
        <a:lstStyle/>
        <a:p>
          <a:r>
            <a:rPr lang="en-US" dirty="0"/>
            <a:t>EMPLOYEE 1</a:t>
          </a:r>
          <a:endParaRPr lang="en-IN" dirty="0"/>
        </a:p>
      </dgm:t>
    </dgm:pt>
    <dgm:pt modelId="{01AD7C02-6D56-41AD-8777-2EC4E318B18C}" type="parTrans" cxnId="{2964A39B-1EE0-4887-98D5-98554E3B27FF}">
      <dgm:prSet/>
      <dgm:spPr/>
      <dgm:t>
        <a:bodyPr/>
        <a:lstStyle/>
        <a:p>
          <a:endParaRPr lang="en-IN"/>
        </a:p>
      </dgm:t>
    </dgm:pt>
    <dgm:pt modelId="{238DC278-20EF-4D7E-BDF8-879BB464AFC5}" type="sibTrans" cxnId="{2964A39B-1EE0-4887-98D5-98554E3B27FF}">
      <dgm:prSet/>
      <dgm:spPr/>
      <dgm:t>
        <a:bodyPr/>
        <a:lstStyle/>
        <a:p>
          <a:endParaRPr lang="en-IN"/>
        </a:p>
      </dgm:t>
    </dgm:pt>
    <dgm:pt modelId="{622C08DB-B50A-4FA7-B20A-4211F6085506}">
      <dgm:prSet phldrT="[Text]"/>
      <dgm:spPr/>
      <dgm:t>
        <a:bodyPr/>
        <a:lstStyle/>
        <a:p>
          <a:r>
            <a:rPr lang="en-US" dirty="0"/>
            <a:t>EMPLOYEE 2</a:t>
          </a:r>
          <a:endParaRPr lang="en-IN" dirty="0"/>
        </a:p>
      </dgm:t>
    </dgm:pt>
    <dgm:pt modelId="{698D3859-625B-4554-9C75-80DF55FB69F9}" type="parTrans" cxnId="{9179315C-C656-4E98-83FC-AC11C62CB35D}">
      <dgm:prSet/>
      <dgm:spPr/>
      <dgm:t>
        <a:bodyPr/>
        <a:lstStyle/>
        <a:p>
          <a:endParaRPr lang="en-IN"/>
        </a:p>
      </dgm:t>
    </dgm:pt>
    <dgm:pt modelId="{9A7B3CDF-3648-46C1-9BBE-2EC24B6D1DE3}" type="sibTrans" cxnId="{9179315C-C656-4E98-83FC-AC11C62CB35D}">
      <dgm:prSet/>
      <dgm:spPr/>
      <dgm:t>
        <a:bodyPr/>
        <a:lstStyle/>
        <a:p>
          <a:endParaRPr lang="en-IN"/>
        </a:p>
      </dgm:t>
    </dgm:pt>
    <dgm:pt modelId="{02430D9B-32F4-4E47-936C-D7BD56E36D11}">
      <dgm:prSet phldrT="[Text]"/>
      <dgm:spPr/>
      <dgm:t>
        <a:bodyPr/>
        <a:lstStyle/>
        <a:p>
          <a:r>
            <a:rPr lang="en-US" dirty="0"/>
            <a:t>EMPLOYEE 3</a:t>
          </a:r>
          <a:endParaRPr lang="en-IN" dirty="0"/>
        </a:p>
      </dgm:t>
    </dgm:pt>
    <dgm:pt modelId="{ED36477C-79C9-400C-BECF-4C23DF1BDC98}" type="parTrans" cxnId="{82AF55F5-9020-4EA0-862D-1BCA54A8E355}">
      <dgm:prSet/>
      <dgm:spPr/>
      <dgm:t>
        <a:bodyPr/>
        <a:lstStyle/>
        <a:p>
          <a:endParaRPr lang="en-IN"/>
        </a:p>
      </dgm:t>
    </dgm:pt>
    <dgm:pt modelId="{9ED98F8F-0D4E-4878-9D9F-DBC0A158E165}" type="sibTrans" cxnId="{82AF55F5-9020-4EA0-862D-1BCA54A8E355}">
      <dgm:prSet/>
      <dgm:spPr/>
      <dgm:t>
        <a:bodyPr/>
        <a:lstStyle/>
        <a:p>
          <a:endParaRPr lang="en-IN"/>
        </a:p>
      </dgm:t>
    </dgm:pt>
    <dgm:pt modelId="{8F545256-F6D4-4E41-9A98-738DF00918CA}" type="asst">
      <dgm:prSet/>
      <dgm:spPr/>
      <dgm:t>
        <a:bodyPr/>
        <a:lstStyle/>
        <a:p>
          <a:r>
            <a:rPr lang="en-US" dirty="0"/>
            <a:t>MANAGER B</a:t>
          </a:r>
          <a:endParaRPr lang="en-IN" dirty="0"/>
        </a:p>
      </dgm:t>
    </dgm:pt>
    <dgm:pt modelId="{471622A8-4221-49C0-86DB-9DD64F2BBC1E}" type="parTrans" cxnId="{38EAB838-C35F-48CB-A579-8DA79A526811}">
      <dgm:prSet/>
      <dgm:spPr/>
      <dgm:t>
        <a:bodyPr/>
        <a:lstStyle/>
        <a:p>
          <a:endParaRPr lang="en-IN"/>
        </a:p>
      </dgm:t>
    </dgm:pt>
    <dgm:pt modelId="{427B6B62-741C-493B-B261-41BFD448751B}" type="sibTrans" cxnId="{38EAB838-C35F-48CB-A579-8DA79A526811}">
      <dgm:prSet/>
      <dgm:spPr/>
      <dgm:t>
        <a:bodyPr/>
        <a:lstStyle/>
        <a:p>
          <a:endParaRPr lang="en-IN"/>
        </a:p>
      </dgm:t>
    </dgm:pt>
    <dgm:pt modelId="{5FDC4747-02F5-4A4A-BD24-9E32044DA7B0}" type="pres">
      <dgm:prSet presAssocID="{0A3CB1D0-EA3C-4007-A027-0ADBCC3813EC}" presName="hierChild1" presStyleCnt="0">
        <dgm:presLayoutVars>
          <dgm:orgChart val="1"/>
          <dgm:chPref val="1"/>
          <dgm:dir/>
          <dgm:animOne val="branch"/>
          <dgm:animLvl val="lvl"/>
          <dgm:resizeHandles/>
        </dgm:presLayoutVars>
      </dgm:prSet>
      <dgm:spPr/>
    </dgm:pt>
    <dgm:pt modelId="{889EE646-6E01-412F-B7D4-7BC9A5ED0BAF}" type="pres">
      <dgm:prSet presAssocID="{43D7480D-5CE4-437C-B109-8707D36E04A9}" presName="hierRoot1" presStyleCnt="0">
        <dgm:presLayoutVars>
          <dgm:hierBranch val="init"/>
        </dgm:presLayoutVars>
      </dgm:prSet>
      <dgm:spPr/>
    </dgm:pt>
    <dgm:pt modelId="{26F01157-B76C-4568-AEA0-683F7CD9F7C5}" type="pres">
      <dgm:prSet presAssocID="{43D7480D-5CE4-437C-B109-8707D36E04A9}" presName="rootComposite1" presStyleCnt="0"/>
      <dgm:spPr/>
    </dgm:pt>
    <dgm:pt modelId="{5E7DE0F1-980C-4269-A404-F6FC01F89885}" type="pres">
      <dgm:prSet presAssocID="{43D7480D-5CE4-437C-B109-8707D36E04A9}" presName="rootText1" presStyleLbl="node0" presStyleIdx="0" presStyleCnt="1">
        <dgm:presLayoutVars>
          <dgm:chPref val="3"/>
        </dgm:presLayoutVars>
      </dgm:prSet>
      <dgm:spPr/>
    </dgm:pt>
    <dgm:pt modelId="{26320EDD-D425-437B-AC48-4BD3909A4429}" type="pres">
      <dgm:prSet presAssocID="{43D7480D-5CE4-437C-B109-8707D36E04A9}" presName="rootConnector1" presStyleLbl="node1" presStyleIdx="0" presStyleCnt="0"/>
      <dgm:spPr/>
    </dgm:pt>
    <dgm:pt modelId="{424FCDBB-36C1-4019-84F4-4ECF12EEE201}" type="pres">
      <dgm:prSet presAssocID="{43D7480D-5CE4-437C-B109-8707D36E04A9}" presName="hierChild2" presStyleCnt="0"/>
      <dgm:spPr/>
    </dgm:pt>
    <dgm:pt modelId="{21123D08-C2D0-4990-BF24-5E8F12864775}" type="pres">
      <dgm:prSet presAssocID="{01AD7C02-6D56-41AD-8777-2EC4E318B18C}" presName="Name37" presStyleLbl="parChTrans1D2" presStyleIdx="0" presStyleCnt="5"/>
      <dgm:spPr/>
    </dgm:pt>
    <dgm:pt modelId="{B72019AF-A347-4345-BA0F-FC68A82C9456}" type="pres">
      <dgm:prSet presAssocID="{25B038A2-8D8C-479E-A9A6-D19A49F800E7}" presName="hierRoot2" presStyleCnt="0">
        <dgm:presLayoutVars>
          <dgm:hierBranch val="init"/>
        </dgm:presLayoutVars>
      </dgm:prSet>
      <dgm:spPr/>
    </dgm:pt>
    <dgm:pt modelId="{67678253-F3F3-410B-AB07-E812A5268B11}" type="pres">
      <dgm:prSet presAssocID="{25B038A2-8D8C-479E-A9A6-D19A49F800E7}" presName="rootComposite" presStyleCnt="0"/>
      <dgm:spPr/>
    </dgm:pt>
    <dgm:pt modelId="{F82AE198-7741-4CBB-9DCE-CB06E7578F9B}" type="pres">
      <dgm:prSet presAssocID="{25B038A2-8D8C-479E-A9A6-D19A49F800E7}" presName="rootText" presStyleLbl="node2" presStyleIdx="0" presStyleCnt="3">
        <dgm:presLayoutVars>
          <dgm:chPref val="3"/>
        </dgm:presLayoutVars>
      </dgm:prSet>
      <dgm:spPr/>
    </dgm:pt>
    <dgm:pt modelId="{B8117BDB-756D-4577-85CE-29A8B2D49E4C}" type="pres">
      <dgm:prSet presAssocID="{25B038A2-8D8C-479E-A9A6-D19A49F800E7}" presName="rootConnector" presStyleLbl="node2" presStyleIdx="0" presStyleCnt="3"/>
      <dgm:spPr/>
    </dgm:pt>
    <dgm:pt modelId="{D2F9230F-F284-4002-9175-6224565CFB1A}" type="pres">
      <dgm:prSet presAssocID="{25B038A2-8D8C-479E-A9A6-D19A49F800E7}" presName="hierChild4" presStyleCnt="0"/>
      <dgm:spPr/>
    </dgm:pt>
    <dgm:pt modelId="{7731205A-713D-4DCD-BA93-EA8BCF47F397}" type="pres">
      <dgm:prSet presAssocID="{25B038A2-8D8C-479E-A9A6-D19A49F800E7}" presName="hierChild5" presStyleCnt="0"/>
      <dgm:spPr/>
    </dgm:pt>
    <dgm:pt modelId="{116F5051-3954-4AF2-8794-AA8E8C99979F}" type="pres">
      <dgm:prSet presAssocID="{698D3859-625B-4554-9C75-80DF55FB69F9}" presName="Name37" presStyleLbl="parChTrans1D2" presStyleIdx="1" presStyleCnt="5"/>
      <dgm:spPr/>
    </dgm:pt>
    <dgm:pt modelId="{9A13E3CE-BDA3-4A1F-B123-3081D03EB49D}" type="pres">
      <dgm:prSet presAssocID="{622C08DB-B50A-4FA7-B20A-4211F6085506}" presName="hierRoot2" presStyleCnt="0">
        <dgm:presLayoutVars>
          <dgm:hierBranch val="init"/>
        </dgm:presLayoutVars>
      </dgm:prSet>
      <dgm:spPr/>
    </dgm:pt>
    <dgm:pt modelId="{7EF1DEBA-7179-4FE0-BA8D-72181849DC92}" type="pres">
      <dgm:prSet presAssocID="{622C08DB-B50A-4FA7-B20A-4211F6085506}" presName="rootComposite" presStyleCnt="0"/>
      <dgm:spPr/>
    </dgm:pt>
    <dgm:pt modelId="{FAADCEF0-0B94-4FD1-9B45-95FC52E40CC6}" type="pres">
      <dgm:prSet presAssocID="{622C08DB-B50A-4FA7-B20A-4211F6085506}" presName="rootText" presStyleLbl="node2" presStyleIdx="1" presStyleCnt="3">
        <dgm:presLayoutVars>
          <dgm:chPref val="3"/>
        </dgm:presLayoutVars>
      </dgm:prSet>
      <dgm:spPr/>
    </dgm:pt>
    <dgm:pt modelId="{32004D36-B972-453A-949A-55641822D8A1}" type="pres">
      <dgm:prSet presAssocID="{622C08DB-B50A-4FA7-B20A-4211F6085506}" presName="rootConnector" presStyleLbl="node2" presStyleIdx="1" presStyleCnt="3"/>
      <dgm:spPr/>
    </dgm:pt>
    <dgm:pt modelId="{D8380656-DB56-47AF-85CD-6D5C093ADB58}" type="pres">
      <dgm:prSet presAssocID="{622C08DB-B50A-4FA7-B20A-4211F6085506}" presName="hierChild4" presStyleCnt="0"/>
      <dgm:spPr/>
    </dgm:pt>
    <dgm:pt modelId="{1CB4DB3E-1F12-4566-A3B4-905D94241E00}" type="pres">
      <dgm:prSet presAssocID="{622C08DB-B50A-4FA7-B20A-4211F6085506}" presName="hierChild5" presStyleCnt="0"/>
      <dgm:spPr/>
    </dgm:pt>
    <dgm:pt modelId="{862F469B-7394-4688-8873-852FF4E77887}" type="pres">
      <dgm:prSet presAssocID="{ED36477C-79C9-400C-BECF-4C23DF1BDC98}" presName="Name37" presStyleLbl="parChTrans1D2" presStyleIdx="2" presStyleCnt="5"/>
      <dgm:spPr/>
    </dgm:pt>
    <dgm:pt modelId="{3CE896EE-3572-412A-B024-C056656B9810}" type="pres">
      <dgm:prSet presAssocID="{02430D9B-32F4-4E47-936C-D7BD56E36D11}" presName="hierRoot2" presStyleCnt="0">
        <dgm:presLayoutVars>
          <dgm:hierBranch val="init"/>
        </dgm:presLayoutVars>
      </dgm:prSet>
      <dgm:spPr/>
    </dgm:pt>
    <dgm:pt modelId="{84AF1BD6-72E3-4A57-8032-797501A08D07}" type="pres">
      <dgm:prSet presAssocID="{02430D9B-32F4-4E47-936C-D7BD56E36D11}" presName="rootComposite" presStyleCnt="0"/>
      <dgm:spPr/>
    </dgm:pt>
    <dgm:pt modelId="{F2BA4EF9-5B5C-4023-A7A1-046C02D577B3}" type="pres">
      <dgm:prSet presAssocID="{02430D9B-32F4-4E47-936C-D7BD56E36D11}" presName="rootText" presStyleLbl="node2" presStyleIdx="2" presStyleCnt="3">
        <dgm:presLayoutVars>
          <dgm:chPref val="3"/>
        </dgm:presLayoutVars>
      </dgm:prSet>
      <dgm:spPr/>
    </dgm:pt>
    <dgm:pt modelId="{66D4EB71-1F30-43E9-8DFD-1BAFF134C83E}" type="pres">
      <dgm:prSet presAssocID="{02430D9B-32F4-4E47-936C-D7BD56E36D11}" presName="rootConnector" presStyleLbl="node2" presStyleIdx="2" presStyleCnt="3"/>
      <dgm:spPr/>
    </dgm:pt>
    <dgm:pt modelId="{FFB70CA3-28E2-45C2-A5EC-A5D3EB3B38FF}" type="pres">
      <dgm:prSet presAssocID="{02430D9B-32F4-4E47-936C-D7BD56E36D11}" presName="hierChild4" presStyleCnt="0"/>
      <dgm:spPr/>
    </dgm:pt>
    <dgm:pt modelId="{3F990739-5543-493C-8226-6C0B270FCF53}" type="pres">
      <dgm:prSet presAssocID="{02430D9B-32F4-4E47-936C-D7BD56E36D11}" presName="hierChild5" presStyleCnt="0"/>
      <dgm:spPr/>
    </dgm:pt>
    <dgm:pt modelId="{E86E78AD-669D-4D4C-9D4F-0D9767F883EC}" type="pres">
      <dgm:prSet presAssocID="{43D7480D-5CE4-437C-B109-8707D36E04A9}" presName="hierChild3" presStyleCnt="0"/>
      <dgm:spPr/>
    </dgm:pt>
    <dgm:pt modelId="{D3782C87-ED6B-42B1-B2F7-2F2B1CBDB8D3}" type="pres">
      <dgm:prSet presAssocID="{0631708E-6ACE-4D52-851C-4F924B329704}" presName="Name111" presStyleLbl="parChTrans1D2" presStyleIdx="3" presStyleCnt="5"/>
      <dgm:spPr/>
    </dgm:pt>
    <dgm:pt modelId="{4A740A70-9B53-4F5C-9A4D-536674130BD6}" type="pres">
      <dgm:prSet presAssocID="{2883A505-F57D-4527-9881-D009829B9A13}" presName="hierRoot3" presStyleCnt="0">
        <dgm:presLayoutVars>
          <dgm:hierBranch val="init"/>
        </dgm:presLayoutVars>
      </dgm:prSet>
      <dgm:spPr/>
    </dgm:pt>
    <dgm:pt modelId="{DFFC0D98-A0F1-469F-8565-19FD8AEDA846}" type="pres">
      <dgm:prSet presAssocID="{2883A505-F57D-4527-9881-D009829B9A13}" presName="rootComposite3" presStyleCnt="0"/>
      <dgm:spPr/>
    </dgm:pt>
    <dgm:pt modelId="{C19694B0-6C64-4983-A2B2-2E67BF540852}" type="pres">
      <dgm:prSet presAssocID="{2883A505-F57D-4527-9881-D009829B9A13}" presName="rootText3" presStyleLbl="asst1" presStyleIdx="0" presStyleCnt="2">
        <dgm:presLayoutVars>
          <dgm:chPref val="3"/>
        </dgm:presLayoutVars>
      </dgm:prSet>
      <dgm:spPr/>
    </dgm:pt>
    <dgm:pt modelId="{F8D6C820-9BEB-4097-ABBD-3405AC38D1AE}" type="pres">
      <dgm:prSet presAssocID="{2883A505-F57D-4527-9881-D009829B9A13}" presName="rootConnector3" presStyleLbl="asst1" presStyleIdx="0" presStyleCnt="2"/>
      <dgm:spPr/>
    </dgm:pt>
    <dgm:pt modelId="{F9BF6305-593E-4295-B2A9-203217E3BF90}" type="pres">
      <dgm:prSet presAssocID="{2883A505-F57D-4527-9881-D009829B9A13}" presName="hierChild6" presStyleCnt="0"/>
      <dgm:spPr/>
    </dgm:pt>
    <dgm:pt modelId="{63917DBB-8A3B-4723-8CC8-A4C861288C3C}" type="pres">
      <dgm:prSet presAssocID="{2883A505-F57D-4527-9881-D009829B9A13}" presName="hierChild7" presStyleCnt="0"/>
      <dgm:spPr/>
    </dgm:pt>
    <dgm:pt modelId="{3B54D38F-556C-4327-8E0C-D437396887DE}" type="pres">
      <dgm:prSet presAssocID="{471622A8-4221-49C0-86DB-9DD64F2BBC1E}" presName="Name111" presStyleLbl="parChTrans1D2" presStyleIdx="4" presStyleCnt="5"/>
      <dgm:spPr/>
    </dgm:pt>
    <dgm:pt modelId="{C8942491-5877-4A32-9D8C-A6018A0718AF}" type="pres">
      <dgm:prSet presAssocID="{8F545256-F6D4-4E41-9A98-738DF00918CA}" presName="hierRoot3" presStyleCnt="0">
        <dgm:presLayoutVars>
          <dgm:hierBranch val="init"/>
        </dgm:presLayoutVars>
      </dgm:prSet>
      <dgm:spPr/>
    </dgm:pt>
    <dgm:pt modelId="{40D06B9F-D4AA-42E6-A9CD-84929B7B5205}" type="pres">
      <dgm:prSet presAssocID="{8F545256-F6D4-4E41-9A98-738DF00918CA}" presName="rootComposite3" presStyleCnt="0"/>
      <dgm:spPr/>
    </dgm:pt>
    <dgm:pt modelId="{111EECF3-B71A-45C8-9096-AAFC76B0F0A0}" type="pres">
      <dgm:prSet presAssocID="{8F545256-F6D4-4E41-9A98-738DF00918CA}" presName="rootText3" presStyleLbl="asst1" presStyleIdx="1" presStyleCnt="2">
        <dgm:presLayoutVars>
          <dgm:chPref val="3"/>
        </dgm:presLayoutVars>
      </dgm:prSet>
      <dgm:spPr/>
    </dgm:pt>
    <dgm:pt modelId="{023F8657-5588-4C2C-8101-5BB853932FB3}" type="pres">
      <dgm:prSet presAssocID="{8F545256-F6D4-4E41-9A98-738DF00918CA}" presName="rootConnector3" presStyleLbl="asst1" presStyleIdx="1" presStyleCnt="2"/>
      <dgm:spPr/>
    </dgm:pt>
    <dgm:pt modelId="{050B98F6-6F6B-4F55-B516-D2CC98FFCE7F}" type="pres">
      <dgm:prSet presAssocID="{8F545256-F6D4-4E41-9A98-738DF00918CA}" presName="hierChild6" presStyleCnt="0"/>
      <dgm:spPr/>
    </dgm:pt>
    <dgm:pt modelId="{6D816155-0AC6-4B9B-BE79-B0ABED8E0A52}" type="pres">
      <dgm:prSet presAssocID="{8F545256-F6D4-4E41-9A98-738DF00918CA}" presName="hierChild7" presStyleCnt="0"/>
      <dgm:spPr/>
    </dgm:pt>
  </dgm:ptLst>
  <dgm:cxnLst>
    <dgm:cxn modelId="{7E991F10-8F0E-436C-A2B1-F309E3774FA8}" type="presOf" srcId="{0A3CB1D0-EA3C-4007-A027-0ADBCC3813EC}" destId="{5FDC4747-02F5-4A4A-BD24-9E32044DA7B0}" srcOrd="0" destOrd="0" presId="urn:microsoft.com/office/officeart/2005/8/layout/orgChart1"/>
    <dgm:cxn modelId="{68BCF31B-CD09-46D5-AE38-DA18F7EF556E}" type="presOf" srcId="{ED36477C-79C9-400C-BECF-4C23DF1BDC98}" destId="{862F469B-7394-4688-8873-852FF4E77887}" srcOrd="0" destOrd="0" presId="urn:microsoft.com/office/officeart/2005/8/layout/orgChart1"/>
    <dgm:cxn modelId="{D4FB3B20-44C3-4E1B-A045-AA53E42F5665}" type="presOf" srcId="{25B038A2-8D8C-479E-A9A6-D19A49F800E7}" destId="{B8117BDB-756D-4577-85CE-29A8B2D49E4C}" srcOrd="1" destOrd="0" presId="urn:microsoft.com/office/officeart/2005/8/layout/orgChart1"/>
    <dgm:cxn modelId="{B6CFF520-3471-4E89-ADEF-24A1EC2F92E6}" type="presOf" srcId="{2883A505-F57D-4527-9881-D009829B9A13}" destId="{C19694B0-6C64-4983-A2B2-2E67BF540852}" srcOrd="0" destOrd="0" presId="urn:microsoft.com/office/officeart/2005/8/layout/orgChart1"/>
    <dgm:cxn modelId="{94E19D2F-690E-4BA7-B332-E900D53A3CF8}" srcId="{43D7480D-5CE4-437C-B109-8707D36E04A9}" destId="{2883A505-F57D-4527-9881-D009829B9A13}" srcOrd="0" destOrd="0" parTransId="{0631708E-6ACE-4D52-851C-4F924B329704}" sibTransId="{238E2BA6-0E6E-4E17-B2A2-659C3AAE7A27}"/>
    <dgm:cxn modelId="{38EAB838-C35F-48CB-A579-8DA79A526811}" srcId="{43D7480D-5CE4-437C-B109-8707D36E04A9}" destId="{8F545256-F6D4-4E41-9A98-738DF00918CA}" srcOrd="1" destOrd="0" parTransId="{471622A8-4221-49C0-86DB-9DD64F2BBC1E}" sibTransId="{427B6B62-741C-493B-B261-41BFD448751B}"/>
    <dgm:cxn modelId="{C931AC3E-E48D-4781-B9EB-36809774FA3D}" type="presOf" srcId="{471622A8-4221-49C0-86DB-9DD64F2BBC1E}" destId="{3B54D38F-556C-4327-8E0C-D437396887DE}" srcOrd="0" destOrd="0" presId="urn:microsoft.com/office/officeart/2005/8/layout/orgChart1"/>
    <dgm:cxn modelId="{9179315C-C656-4E98-83FC-AC11C62CB35D}" srcId="{43D7480D-5CE4-437C-B109-8707D36E04A9}" destId="{622C08DB-B50A-4FA7-B20A-4211F6085506}" srcOrd="3" destOrd="0" parTransId="{698D3859-625B-4554-9C75-80DF55FB69F9}" sibTransId="{9A7B3CDF-3648-46C1-9BBE-2EC24B6D1DE3}"/>
    <dgm:cxn modelId="{EFB86D5E-9A23-4C48-9FAC-E2A1E68306F0}" type="presOf" srcId="{2883A505-F57D-4527-9881-D009829B9A13}" destId="{F8D6C820-9BEB-4097-ABBD-3405AC38D1AE}" srcOrd="1" destOrd="0" presId="urn:microsoft.com/office/officeart/2005/8/layout/orgChart1"/>
    <dgm:cxn modelId="{FE044343-569C-441A-AA22-A8B91E881D32}" type="presOf" srcId="{622C08DB-B50A-4FA7-B20A-4211F6085506}" destId="{FAADCEF0-0B94-4FD1-9B45-95FC52E40CC6}" srcOrd="0" destOrd="0" presId="urn:microsoft.com/office/officeart/2005/8/layout/orgChart1"/>
    <dgm:cxn modelId="{31AB0E51-92C4-4629-BE8A-8312AAE35082}" type="presOf" srcId="{25B038A2-8D8C-479E-A9A6-D19A49F800E7}" destId="{F82AE198-7741-4CBB-9DCE-CB06E7578F9B}" srcOrd="0" destOrd="0" presId="urn:microsoft.com/office/officeart/2005/8/layout/orgChart1"/>
    <dgm:cxn modelId="{198E5154-A0A6-4857-AB76-6A9FEE2F657F}" type="presOf" srcId="{622C08DB-B50A-4FA7-B20A-4211F6085506}" destId="{32004D36-B972-453A-949A-55641822D8A1}" srcOrd="1" destOrd="0" presId="urn:microsoft.com/office/officeart/2005/8/layout/orgChart1"/>
    <dgm:cxn modelId="{C5995176-3970-4EA0-B1C0-669D3B7575E3}" srcId="{0A3CB1D0-EA3C-4007-A027-0ADBCC3813EC}" destId="{43D7480D-5CE4-437C-B109-8707D36E04A9}" srcOrd="0" destOrd="0" parTransId="{343461DC-C2AC-47DC-ACDD-92BEADE66F8B}" sibTransId="{89DD059E-C1B1-4E2D-8504-D18D791BF969}"/>
    <dgm:cxn modelId="{6C82EF84-E49A-4DFB-A3F2-6796D1BCDB0D}" type="presOf" srcId="{43D7480D-5CE4-437C-B109-8707D36E04A9}" destId="{26320EDD-D425-437B-AC48-4BD3909A4429}" srcOrd="1" destOrd="0" presId="urn:microsoft.com/office/officeart/2005/8/layout/orgChart1"/>
    <dgm:cxn modelId="{C7CCF484-5C6F-4F95-A47D-DA682B7A8534}" type="presOf" srcId="{02430D9B-32F4-4E47-936C-D7BD56E36D11}" destId="{F2BA4EF9-5B5C-4023-A7A1-046C02D577B3}" srcOrd="0" destOrd="0" presId="urn:microsoft.com/office/officeart/2005/8/layout/orgChart1"/>
    <dgm:cxn modelId="{2964A39B-1EE0-4887-98D5-98554E3B27FF}" srcId="{43D7480D-5CE4-437C-B109-8707D36E04A9}" destId="{25B038A2-8D8C-479E-A9A6-D19A49F800E7}" srcOrd="2" destOrd="0" parTransId="{01AD7C02-6D56-41AD-8777-2EC4E318B18C}" sibTransId="{238DC278-20EF-4D7E-BDF8-879BB464AFC5}"/>
    <dgm:cxn modelId="{45DD98A0-340D-444B-9D16-D4F51BD74788}" type="presOf" srcId="{698D3859-625B-4554-9C75-80DF55FB69F9}" destId="{116F5051-3954-4AF2-8794-AA8E8C99979F}" srcOrd="0" destOrd="0" presId="urn:microsoft.com/office/officeart/2005/8/layout/orgChart1"/>
    <dgm:cxn modelId="{D81E62B7-3609-4B93-9B27-20B307908498}" type="presOf" srcId="{02430D9B-32F4-4E47-936C-D7BD56E36D11}" destId="{66D4EB71-1F30-43E9-8DFD-1BAFF134C83E}" srcOrd="1" destOrd="0" presId="urn:microsoft.com/office/officeart/2005/8/layout/orgChart1"/>
    <dgm:cxn modelId="{516407C7-4BF6-46E9-9F86-38F85597A9AA}" type="presOf" srcId="{43D7480D-5CE4-437C-B109-8707D36E04A9}" destId="{5E7DE0F1-980C-4269-A404-F6FC01F89885}" srcOrd="0" destOrd="0" presId="urn:microsoft.com/office/officeart/2005/8/layout/orgChart1"/>
    <dgm:cxn modelId="{83F535E7-7E4D-46FE-AF8B-D4C466605564}" type="presOf" srcId="{01AD7C02-6D56-41AD-8777-2EC4E318B18C}" destId="{21123D08-C2D0-4990-BF24-5E8F12864775}" srcOrd="0" destOrd="0" presId="urn:microsoft.com/office/officeart/2005/8/layout/orgChart1"/>
    <dgm:cxn modelId="{D152B1EC-2DCC-4E39-A0D0-9546C79CDBBF}" type="presOf" srcId="{8F545256-F6D4-4E41-9A98-738DF00918CA}" destId="{111EECF3-B71A-45C8-9096-AAFC76B0F0A0}" srcOrd="0" destOrd="0" presId="urn:microsoft.com/office/officeart/2005/8/layout/orgChart1"/>
    <dgm:cxn modelId="{3727DAF2-816A-439A-804B-3C504E3F735E}" type="presOf" srcId="{0631708E-6ACE-4D52-851C-4F924B329704}" destId="{D3782C87-ED6B-42B1-B2F7-2F2B1CBDB8D3}" srcOrd="0" destOrd="0" presId="urn:microsoft.com/office/officeart/2005/8/layout/orgChart1"/>
    <dgm:cxn modelId="{82AF55F5-9020-4EA0-862D-1BCA54A8E355}" srcId="{43D7480D-5CE4-437C-B109-8707D36E04A9}" destId="{02430D9B-32F4-4E47-936C-D7BD56E36D11}" srcOrd="4" destOrd="0" parTransId="{ED36477C-79C9-400C-BECF-4C23DF1BDC98}" sibTransId="{9ED98F8F-0D4E-4878-9D9F-DBC0A158E165}"/>
    <dgm:cxn modelId="{74A5A6FD-98E7-4DDD-A629-7438EEC71993}" type="presOf" srcId="{8F545256-F6D4-4E41-9A98-738DF00918CA}" destId="{023F8657-5588-4C2C-8101-5BB853932FB3}" srcOrd="1" destOrd="0" presId="urn:microsoft.com/office/officeart/2005/8/layout/orgChart1"/>
    <dgm:cxn modelId="{FC89B684-32A1-467F-A53B-608D3DD630D1}" type="presParOf" srcId="{5FDC4747-02F5-4A4A-BD24-9E32044DA7B0}" destId="{889EE646-6E01-412F-B7D4-7BC9A5ED0BAF}" srcOrd="0" destOrd="0" presId="urn:microsoft.com/office/officeart/2005/8/layout/orgChart1"/>
    <dgm:cxn modelId="{6CB6D2DC-745C-4F12-9C6D-FF851956C938}" type="presParOf" srcId="{889EE646-6E01-412F-B7D4-7BC9A5ED0BAF}" destId="{26F01157-B76C-4568-AEA0-683F7CD9F7C5}" srcOrd="0" destOrd="0" presId="urn:microsoft.com/office/officeart/2005/8/layout/orgChart1"/>
    <dgm:cxn modelId="{FA05A289-6D39-427B-95D4-D1369402E678}" type="presParOf" srcId="{26F01157-B76C-4568-AEA0-683F7CD9F7C5}" destId="{5E7DE0F1-980C-4269-A404-F6FC01F89885}" srcOrd="0" destOrd="0" presId="urn:microsoft.com/office/officeart/2005/8/layout/orgChart1"/>
    <dgm:cxn modelId="{30FA4078-C1DB-4704-BF8B-631E1E29B105}" type="presParOf" srcId="{26F01157-B76C-4568-AEA0-683F7CD9F7C5}" destId="{26320EDD-D425-437B-AC48-4BD3909A4429}" srcOrd="1" destOrd="0" presId="urn:microsoft.com/office/officeart/2005/8/layout/orgChart1"/>
    <dgm:cxn modelId="{350452E6-4232-484C-B1C0-7798E9305A03}" type="presParOf" srcId="{889EE646-6E01-412F-B7D4-7BC9A5ED0BAF}" destId="{424FCDBB-36C1-4019-84F4-4ECF12EEE201}" srcOrd="1" destOrd="0" presId="urn:microsoft.com/office/officeart/2005/8/layout/orgChart1"/>
    <dgm:cxn modelId="{698D4B1D-4FE6-4624-9ECA-79FE20655F0C}" type="presParOf" srcId="{424FCDBB-36C1-4019-84F4-4ECF12EEE201}" destId="{21123D08-C2D0-4990-BF24-5E8F12864775}" srcOrd="0" destOrd="0" presId="urn:microsoft.com/office/officeart/2005/8/layout/orgChart1"/>
    <dgm:cxn modelId="{51A86147-1511-4C95-BFDB-C9AE2626D3E2}" type="presParOf" srcId="{424FCDBB-36C1-4019-84F4-4ECF12EEE201}" destId="{B72019AF-A347-4345-BA0F-FC68A82C9456}" srcOrd="1" destOrd="0" presId="urn:microsoft.com/office/officeart/2005/8/layout/orgChart1"/>
    <dgm:cxn modelId="{54C31CDF-7704-4A6A-ABDB-6DBE0FCEBA48}" type="presParOf" srcId="{B72019AF-A347-4345-BA0F-FC68A82C9456}" destId="{67678253-F3F3-410B-AB07-E812A5268B11}" srcOrd="0" destOrd="0" presId="urn:microsoft.com/office/officeart/2005/8/layout/orgChart1"/>
    <dgm:cxn modelId="{30C27B9B-3C74-4954-A85C-01FED81790ED}" type="presParOf" srcId="{67678253-F3F3-410B-AB07-E812A5268B11}" destId="{F82AE198-7741-4CBB-9DCE-CB06E7578F9B}" srcOrd="0" destOrd="0" presId="urn:microsoft.com/office/officeart/2005/8/layout/orgChart1"/>
    <dgm:cxn modelId="{F3C52F2C-B798-4E2B-A37F-60ED2F9621AA}" type="presParOf" srcId="{67678253-F3F3-410B-AB07-E812A5268B11}" destId="{B8117BDB-756D-4577-85CE-29A8B2D49E4C}" srcOrd="1" destOrd="0" presId="urn:microsoft.com/office/officeart/2005/8/layout/orgChart1"/>
    <dgm:cxn modelId="{B8CCDC29-6BF9-4B48-940C-0CF8AC7FF2B5}" type="presParOf" srcId="{B72019AF-A347-4345-BA0F-FC68A82C9456}" destId="{D2F9230F-F284-4002-9175-6224565CFB1A}" srcOrd="1" destOrd="0" presId="urn:microsoft.com/office/officeart/2005/8/layout/orgChart1"/>
    <dgm:cxn modelId="{902603C3-0D76-4ECF-BAFF-A4DF93616FE5}" type="presParOf" srcId="{B72019AF-A347-4345-BA0F-FC68A82C9456}" destId="{7731205A-713D-4DCD-BA93-EA8BCF47F397}" srcOrd="2" destOrd="0" presId="urn:microsoft.com/office/officeart/2005/8/layout/orgChart1"/>
    <dgm:cxn modelId="{57D82360-BFBC-4571-86E0-D991343A009F}" type="presParOf" srcId="{424FCDBB-36C1-4019-84F4-4ECF12EEE201}" destId="{116F5051-3954-4AF2-8794-AA8E8C99979F}" srcOrd="2" destOrd="0" presId="urn:microsoft.com/office/officeart/2005/8/layout/orgChart1"/>
    <dgm:cxn modelId="{0CD763A8-640D-4A43-B9CD-F22415ED46BB}" type="presParOf" srcId="{424FCDBB-36C1-4019-84F4-4ECF12EEE201}" destId="{9A13E3CE-BDA3-4A1F-B123-3081D03EB49D}" srcOrd="3" destOrd="0" presId="urn:microsoft.com/office/officeart/2005/8/layout/orgChart1"/>
    <dgm:cxn modelId="{B3BB23C1-D8F3-44B4-A286-3178E144B840}" type="presParOf" srcId="{9A13E3CE-BDA3-4A1F-B123-3081D03EB49D}" destId="{7EF1DEBA-7179-4FE0-BA8D-72181849DC92}" srcOrd="0" destOrd="0" presId="urn:microsoft.com/office/officeart/2005/8/layout/orgChart1"/>
    <dgm:cxn modelId="{CE5FA7AB-3017-41D0-8A60-30783D414D3C}" type="presParOf" srcId="{7EF1DEBA-7179-4FE0-BA8D-72181849DC92}" destId="{FAADCEF0-0B94-4FD1-9B45-95FC52E40CC6}" srcOrd="0" destOrd="0" presId="urn:microsoft.com/office/officeart/2005/8/layout/orgChart1"/>
    <dgm:cxn modelId="{DF979B94-CD95-46C9-9458-D20CB6337EFA}" type="presParOf" srcId="{7EF1DEBA-7179-4FE0-BA8D-72181849DC92}" destId="{32004D36-B972-453A-949A-55641822D8A1}" srcOrd="1" destOrd="0" presId="urn:microsoft.com/office/officeart/2005/8/layout/orgChart1"/>
    <dgm:cxn modelId="{89CC877F-4445-425B-A321-DA67E196D005}" type="presParOf" srcId="{9A13E3CE-BDA3-4A1F-B123-3081D03EB49D}" destId="{D8380656-DB56-47AF-85CD-6D5C093ADB58}" srcOrd="1" destOrd="0" presId="urn:microsoft.com/office/officeart/2005/8/layout/orgChart1"/>
    <dgm:cxn modelId="{23C9603A-E585-4E3E-8AC0-B1B5B764ECF7}" type="presParOf" srcId="{9A13E3CE-BDA3-4A1F-B123-3081D03EB49D}" destId="{1CB4DB3E-1F12-4566-A3B4-905D94241E00}" srcOrd="2" destOrd="0" presId="urn:microsoft.com/office/officeart/2005/8/layout/orgChart1"/>
    <dgm:cxn modelId="{74A8BA83-C321-43A5-BC96-686512DDC958}" type="presParOf" srcId="{424FCDBB-36C1-4019-84F4-4ECF12EEE201}" destId="{862F469B-7394-4688-8873-852FF4E77887}" srcOrd="4" destOrd="0" presId="urn:microsoft.com/office/officeart/2005/8/layout/orgChart1"/>
    <dgm:cxn modelId="{669C169F-96C7-4315-9665-265A1D961A01}" type="presParOf" srcId="{424FCDBB-36C1-4019-84F4-4ECF12EEE201}" destId="{3CE896EE-3572-412A-B024-C056656B9810}" srcOrd="5" destOrd="0" presId="urn:microsoft.com/office/officeart/2005/8/layout/orgChart1"/>
    <dgm:cxn modelId="{DB56BC9E-0581-43ED-A184-69D25ACC1D2E}" type="presParOf" srcId="{3CE896EE-3572-412A-B024-C056656B9810}" destId="{84AF1BD6-72E3-4A57-8032-797501A08D07}" srcOrd="0" destOrd="0" presId="urn:microsoft.com/office/officeart/2005/8/layout/orgChart1"/>
    <dgm:cxn modelId="{E13BFB1E-5989-4EE7-9D64-92E39E70F940}" type="presParOf" srcId="{84AF1BD6-72E3-4A57-8032-797501A08D07}" destId="{F2BA4EF9-5B5C-4023-A7A1-046C02D577B3}" srcOrd="0" destOrd="0" presId="urn:microsoft.com/office/officeart/2005/8/layout/orgChart1"/>
    <dgm:cxn modelId="{378688CD-0D0F-4FDC-8DAD-3BFA5F5A9CF6}" type="presParOf" srcId="{84AF1BD6-72E3-4A57-8032-797501A08D07}" destId="{66D4EB71-1F30-43E9-8DFD-1BAFF134C83E}" srcOrd="1" destOrd="0" presId="urn:microsoft.com/office/officeart/2005/8/layout/orgChart1"/>
    <dgm:cxn modelId="{D5AA999E-C314-473E-ABB2-7345C6958A5E}" type="presParOf" srcId="{3CE896EE-3572-412A-B024-C056656B9810}" destId="{FFB70CA3-28E2-45C2-A5EC-A5D3EB3B38FF}" srcOrd="1" destOrd="0" presId="urn:microsoft.com/office/officeart/2005/8/layout/orgChart1"/>
    <dgm:cxn modelId="{1CBB4DA9-7C85-4371-BA7C-1D44843D446E}" type="presParOf" srcId="{3CE896EE-3572-412A-B024-C056656B9810}" destId="{3F990739-5543-493C-8226-6C0B270FCF53}" srcOrd="2" destOrd="0" presId="urn:microsoft.com/office/officeart/2005/8/layout/orgChart1"/>
    <dgm:cxn modelId="{1DF03321-8CD5-4406-A5E8-838C9979FD86}" type="presParOf" srcId="{889EE646-6E01-412F-B7D4-7BC9A5ED0BAF}" destId="{E86E78AD-669D-4D4C-9D4F-0D9767F883EC}" srcOrd="2" destOrd="0" presId="urn:microsoft.com/office/officeart/2005/8/layout/orgChart1"/>
    <dgm:cxn modelId="{4D970534-18AC-4EFC-9404-A53144870A6E}" type="presParOf" srcId="{E86E78AD-669D-4D4C-9D4F-0D9767F883EC}" destId="{D3782C87-ED6B-42B1-B2F7-2F2B1CBDB8D3}" srcOrd="0" destOrd="0" presId="urn:microsoft.com/office/officeart/2005/8/layout/orgChart1"/>
    <dgm:cxn modelId="{52FA4C85-33C9-4362-9CF6-9C534F4B090A}" type="presParOf" srcId="{E86E78AD-669D-4D4C-9D4F-0D9767F883EC}" destId="{4A740A70-9B53-4F5C-9A4D-536674130BD6}" srcOrd="1" destOrd="0" presId="urn:microsoft.com/office/officeart/2005/8/layout/orgChart1"/>
    <dgm:cxn modelId="{7CA7E856-5F08-4EF9-8905-9CC7CBDE6801}" type="presParOf" srcId="{4A740A70-9B53-4F5C-9A4D-536674130BD6}" destId="{DFFC0D98-A0F1-469F-8565-19FD8AEDA846}" srcOrd="0" destOrd="0" presId="urn:microsoft.com/office/officeart/2005/8/layout/orgChart1"/>
    <dgm:cxn modelId="{3ABC04CD-71E4-48C9-A6A6-9327B438DFB1}" type="presParOf" srcId="{DFFC0D98-A0F1-469F-8565-19FD8AEDA846}" destId="{C19694B0-6C64-4983-A2B2-2E67BF540852}" srcOrd="0" destOrd="0" presId="urn:microsoft.com/office/officeart/2005/8/layout/orgChart1"/>
    <dgm:cxn modelId="{F760346A-2B18-410A-BB29-7A1FCA07660C}" type="presParOf" srcId="{DFFC0D98-A0F1-469F-8565-19FD8AEDA846}" destId="{F8D6C820-9BEB-4097-ABBD-3405AC38D1AE}" srcOrd="1" destOrd="0" presId="urn:microsoft.com/office/officeart/2005/8/layout/orgChart1"/>
    <dgm:cxn modelId="{5011CA56-6854-4429-BD43-E8097DB88A5D}" type="presParOf" srcId="{4A740A70-9B53-4F5C-9A4D-536674130BD6}" destId="{F9BF6305-593E-4295-B2A9-203217E3BF90}" srcOrd="1" destOrd="0" presId="urn:microsoft.com/office/officeart/2005/8/layout/orgChart1"/>
    <dgm:cxn modelId="{BDF82FF9-99D1-4391-93DA-F4FF03FF5CE2}" type="presParOf" srcId="{4A740A70-9B53-4F5C-9A4D-536674130BD6}" destId="{63917DBB-8A3B-4723-8CC8-A4C861288C3C}" srcOrd="2" destOrd="0" presId="urn:microsoft.com/office/officeart/2005/8/layout/orgChart1"/>
    <dgm:cxn modelId="{0827003D-F75D-43FF-995A-9C96A4F24C12}" type="presParOf" srcId="{E86E78AD-669D-4D4C-9D4F-0D9767F883EC}" destId="{3B54D38F-556C-4327-8E0C-D437396887DE}" srcOrd="2" destOrd="0" presId="urn:microsoft.com/office/officeart/2005/8/layout/orgChart1"/>
    <dgm:cxn modelId="{E1EB4487-4A39-4401-87C4-4A01F4397FD1}" type="presParOf" srcId="{E86E78AD-669D-4D4C-9D4F-0D9767F883EC}" destId="{C8942491-5877-4A32-9D8C-A6018A0718AF}" srcOrd="3" destOrd="0" presId="urn:microsoft.com/office/officeart/2005/8/layout/orgChart1"/>
    <dgm:cxn modelId="{E3BC3A8B-5FE5-4498-BA72-2C769BB2CA92}" type="presParOf" srcId="{C8942491-5877-4A32-9D8C-A6018A0718AF}" destId="{40D06B9F-D4AA-42E6-A9CD-84929B7B5205}" srcOrd="0" destOrd="0" presId="urn:microsoft.com/office/officeart/2005/8/layout/orgChart1"/>
    <dgm:cxn modelId="{69AABA15-A8A3-42D8-8640-6FA217966371}" type="presParOf" srcId="{40D06B9F-D4AA-42E6-A9CD-84929B7B5205}" destId="{111EECF3-B71A-45C8-9096-AAFC76B0F0A0}" srcOrd="0" destOrd="0" presId="urn:microsoft.com/office/officeart/2005/8/layout/orgChart1"/>
    <dgm:cxn modelId="{5617778A-E309-403B-BB2F-97BF65E671A2}" type="presParOf" srcId="{40D06B9F-D4AA-42E6-A9CD-84929B7B5205}" destId="{023F8657-5588-4C2C-8101-5BB853932FB3}" srcOrd="1" destOrd="0" presId="urn:microsoft.com/office/officeart/2005/8/layout/orgChart1"/>
    <dgm:cxn modelId="{1CA98B05-CA10-4E14-9B4B-AE4E12A8FD25}" type="presParOf" srcId="{C8942491-5877-4A32-9D8C-A6018A0718AF}" destId="{050B98F6-6F6B-4F55-B516-D2CC98FFCE7F}" srcOrd="1" destOrd="0" presId="urn:microsoft.com/office/officeart/2005/8/layout/orgChart1"/>
    <dgm:cxn modelId="{9C651653-ABE0-4F08-821F-E1FA20425911}" type="presParOf" srcId="{C8942491-5877-4A32-9D8C-A6018A0718AF}" destId="{6D816155-0AC6-4B9B-BE79-B0ABED8E0A5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4D38F-556C-4327-8E0C-D437396887DE}">
      <dsp:nvSpPr>
        <dsp:cNvPr id="0" name=""/>
        <dsp:cNvSpPr/>
      </dsp:nvSpPr>
      <dsp:spPr>
        <a:xfrm>
          <a:off x="3924300" y="1413235"/>
          <a:ext cx="240933" cy="1055517"/>
        </a:xfrm>
        <a:custGeom>
          <a:avLst/>
          <a:gdLst/>
          <a:ahLst/>
          <a:cxnLst/>
          <a:rect l="0" t="0" r="0" b="0"/>
          <a:pathLst>
            <a:path>
              <a:moveTo>
                <a:pt x="0" y="0"/>
              </a:moveTo>
              <a:lnTo>
                <a:pt x="0" y="1055517"/>
              </a:lnTo>
              <a:lnTo>
                <a:pt x="240933" y="105551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82C87-ED6B-42B1-B2F7-2F2B1CBDB8D3}">
      <dsp:nvSpPr>
        <dsp:cNvPr id="0" name=""/>
        <dsp:cNvSpPr/>
      </dsp:nvSpPr>
      <dsp:spPr>
        <a:xfrm>
          <a:off x="3683366" y="1413235"/>
          <a:ext cx="240933" cy="1055517"/>
        </a:xfrm>
        <a:custGeom>
          <a:avLst/>
          <a:gdLst/>
          <a:ahLst/>
          <a:cxnLst/>
          <a:rect l="0" t="0" r="0" b="0"/>
          <a:pathLst>
            <a:path>
              <a:moveTo>
                <a:pt x="240933" y="0"/>
              </a:moveTo>
              <a:lnTo>
                <a:pt x="240933" y="1055517"/>
              </a:lnTo>
              <a:lnTo>
                <a:pt x="0" y="105551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2F469B-7394-4688-8873-852FF4E77887}">
      <dsp:nvSpPr>
        <dsp:cNvPr id="0" name=""/>
        <dsp:cNvSpPr/>
      </dsp:nvSpPr>
      <dsp:spPr>
        <a:xfrm>
          <a:off x="3924300" y="1413235"/>
          <a:ext cx="2776470" cy="2111035"/>
        </a:xfrm>
        <a:custGeom>
          <a:avLst/>
          <a:gdLst/>
          <a:ahLst/>
          <a:cxnLst/>
          <a:rect l="0" t="0" r="0" b="0"/>
          <a:pathLst>
            <a:path>
              <a:moveTo>
                <a:pt x="0" y="0"/>
              </a:moveTo>
              <a:lnTo>
                <a:pt x="0" y="1870102"/>
              </a:lnTo>
              <a:lnTo>
                <a:pt x="2776470" y="1870102"/>
              </a:lnTo>
              <a:lnTo>
                <a:pt x="2776470" y="21110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6F5051-3954-4AF2-8794-AA8E8C99979F}">
      <dsp:nvSpPr>
        <dsp:cNvPr id="0" name=""/>
        <dsp:cNvSpPr/>
      </dsp:nvSpPr>
      <dsp:spPr>
        <a:xfrm>
          <a:off x="3878580" y="1413235"/>
          <a:ext cx="91440" cy="2111035"/>
        </a:xfrm>
        <a:custGeom>
          <a:avLst/>
          <a:gdLst/>
          <a:ahLst/>
          <a:cxnLst/>
          <a:rect l="0" t="0" r="0" b="0"/>
          <a:pathLst>
            <a:path>
              <a:moveTo>
                <a:pt x="45720" y="0"/>
              </a:moveTo>
              <a:lnTo>
                <a:pt x="45720" y="21110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123D08-C2D0-4990-BF24-5E8F12864775}">
      <dsp:nvSpPr>
        <dsp:cNvPr id="0" name=""/>
        <dsp:cNvSpPr/>
      </dsp:nvSpPr>
      <dsp:spPr>
        <a:xfrm>
          <a:off x="1147829" y="1413235"/>
          <a:ext cx="2776470" cy="2111035"/>
        </a:xfrm>
        <a:custGeom>
          <a:avLst/>
          <a:gdLst/>
          <a:ahLst/>
          <a:cxnLst/>
          <a:rect l="0" t="0" r="0" b="0"/>
          <a:pathLst>
            <a:path>
              <a:moveTo>
                <a:pt x="2776470" y="0"/>
              </a:moveTo>
              <a:lnTo>
                <a:pt x="2776470" y="1870102"/>
              </a:lnTo>
              <a:lnTo>
                <a:pt x="0" y="1870102"/>
              </a:lnTo>
              <a:lnTo>
                <a:pt x="0" y="21110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7DE0F1-980C-4269-A404-F6FC01F89885}">
      <dsp:nvSpPr>
        <dsp:cNvPr id="0" name=""/>
        <dsp:cNvSpPr/>
      </dsp:nvSpPr>
      <dsp:spPr>
        <a:xfrm>
          <a:off x="2776997" y="265933"/>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OWNER </a:t>
          </a:r>
          <a:endParaRPr lang="en-IN" sz="3900" kern="1200" dirty="0"/>
        </a:p>
      </dsp:txBody>
      <dsp:txXfrm>
        <a:off x="2776997" y="265933"/>
        <a:ext cx="2294604" cy="1147302"/>
      </dsp:txXfrm>
    </dsp:sp>
    <dsp:sp modelId="{F82AE198-7741-4CBB-9DCE-CB06E7578F9B}">
      <dsp:nvSpPr>
        <dsp:cNvPr id="0" name=""/>
        <dsp:cNvSpPr/>
      </dsp:nvSpPr>
      <dsp:spPr>
        <a:xfrm>
          <a:off x="526" y="3524271"/>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EMPLOYEE 1</a:t>
          </a:r>
          <a:endParaRPr lang="en-IN" sz="3900" kern="1200" dirty="0"/>
        </a:p>
      </dsp:txBody>
      <dsp:txXfrm>
        <a:off x="526" y="3524271"/>
        <a:ext cx="2294604" cy="1147302"/>
      </dsp:txXfrm>
    </dsp:sp>
    <dsp:sp modelId="{FAADCEF0-0B94-4FD1-9B45-95FC52E40CC6}">
      <dsp:nvSpPr>
        <dsp:cNvPr id="0" name=""/>
        <dsp:cNvSpPr/>
      </dsp:nvSpPr>
      <dsp:spPr>
        <a:xfrm>
          <a:off x="2776997" y="3524271"/>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EMPLOYEE 2</a:t>
          </a:r>
          <a:endParaRPr lang="en-IN" sz="3900" kern="1200" dirty="0"/>
        </a:p>
      </dsp:txBody>
      <dsp:txXfrm>
        <a:off x="2776997" y="3524271"/>
        <a:ext cx="2294604" cy="1147302"/>
      </dsp:txXfrm>
    </dsp:sp>
    <dsp:sp modelId="{F2BA4EF9-5B5C-4023-A7A1-046C02D577B3}">
      <dsp:nvSpPr>
        <dsp:cNvPr id="0" name=""/>
        <dsp:cNvSpPr/>
      </dsp:nvSpPr>
      <dsp:spPr>
        <a:xfrm>
          <a:off x="5553468" y="3524271"/>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EMPLOYEE 3</a:t>
          </a:r>
          <a:endParaRPr lang="en-IN" sz="3900" kern="1200" dirty="0"/>
        </a:p>
      </dsp:txBody>
      <dsp:txXfrm>
        <a:off x="5553468" y="3524271"/>
        <a:ext cx="2294604" cy="1147302"/>
      </dsp:txXfrm>
    </dsp:sp>
    <dsp:sp modelId="{C19694B0-6C64-4983-A2B2-2E67BF540852}">
      <dsp:nvSpPr>
        <dsp:cNvPr id="0" name=""/>
        <dsp:cNvSpPr/>
      </dsp:nvSpPr>
      <dsp:spPr>
        <a:xfrm>
          <a:off x="1388762" y="1895102"/>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MANAGER A</a:t>
          </a:r>
          <a:endParaRPr lang="en-IN" sz="3900" kern="1200" dirty="0"/>
        </a:p>
      </dsp:txBody>
      <dsp:txXfrm>
        <a:off x="1388762" y="1895102"/>
        <a:ext cx="2294604" cy="1147302"/>
      </dsp:txXfrm>
    </dsp:sp>
    <dsp:sp modelId="{111EECF3-B71A-45C8-9096-AAFC76B0F0A0}">
      <dsp:nvSpPr>
        <dsp:cNvPr id="0" name=""/>
        <dsp:cNvSpPr/>
      </dsp:nvSpPr>
      <dsp:spPr>
        <a:xfrm>
          <a:off x="4165233" y="1895102"/>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MANAGER B</a:t>
          </a:r>
          <a:endParaRPr lang="en-IN" sz="3900" kern="1200" dirty="0"/>
        </a:p>
      </dsp:txBody>
      <dsp:txXfrm>
        <a:off x="4165233" y="1895102"/>
        <a:ext cx="2294604" cy="114730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fif"/></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jfi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95847" y="1704044"/>
            <a:ext cx="2173594" cy="1673906"/>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635533" y="4851872"/>
            <a:ext cx="2438400" cy="1692156"/>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8839200" y="5072156"/>
            <a:ext cx="2031067" cy="129540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14600" y="490444"/>
            <a:ext cx="11582400" cy="878446"/>
          </a:xfrm>
          <a:prstGeom prst="rect">
            <a:avLst/>
          </a:prstGeom>
        </p:spPr>
        <p:txBody>
          <a:bodyPr vert="horz" wrap="square" lIns="0" tIns="16510" rIns="0" bIns="0" rtlCol="0">
            <a:spAutoFit/>
          </a:bodyPr>
          <a:lstStyle/>
          <a:p>
            <a:pPr marL="3213735">
              <a:spcBef>
                <a:spcPts val="130"/>
              </a:spcBef>
            </a:pPr>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USING EXCEL</a:t>
            </a:r>
            <a:r>
              <a:rPr lang="en-US" sz="2800" b="1" i="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2800" b="1" i="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800" b="1" u="sng"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95847" y="4208433"/>
            <a:ext cx="8139686" cy="2308324"/>
          </a:xfrm>
          <a:prstGeom prst="rect">
            <a:avLst/>
          </a:prstGeom>
          <a:noFill/>
        </p:spPr>
        <p:txBody>
          <a:bodyPr wrap="square" rtlCol="0">
            <a:spAutoFit/>
          </a:bodyPr>
          <a:lstStyle/>
          <a:p>
            <a:r>
              <a:rPr lang="en-US" sz="2400" b="1" dirty="0"/>
              <a:t>STUDENT NAME </a:t>
            </a:r>
            <a:r>
              <a:rPr lang="en-US" sz="2400" dirty="0"/>
              <a:t>: JAYASHREE. S</a:t>
            </a:r>
          </a:p>
          <a:p>
            <a:r>
              <a:rPr lang="en-US" sz="2400" b="1" dirty="0"/>
              <a:t>REGISTER NO      </a:t>
            </a:r>
            <a:r>
              <a:rPr lang="en-US" sz="2400" dirty="0"/>
              <a:t>: 312209835 </a:t>
            </a:r>
          </a:p>
          <a:p>
            <a:r>
              <a:rPr lang="en-US" sz="2400" b="1" dirty="0"/>
              <a:t>NM ID		    </a:t>
            </a:r>
            <a:r>
              <a:rPr lang="en-US" sz="2400" dirty="0"/>
              <a:t>: 63ACA746EB0DC9F981D4F8E1FA316562</a:t>
            </a:r>
          </a:p>
          <a:p>
            <a:r>
              <a:rPr lang="en-US" sz="2400" b="1" dirty="0"/>
              <a:t>DEPARTMENT</a:t>
            </a:r>
            <a:r>
              <a:rPr lang="en-US" sz="2400" dirty="0"/>
              <a:t>     : B.COM (ACCOUNTING &amp; FINANCE)</a:t>
            </a:r>
          </a:p>
          <a:p>
            <a:r>
              <a:rPr lang="en-US" sz="2400" b="1" dirty="0"/>
              <a:t>COLLEGE </a:t>
            </a:r>
            <a:r>
              <a:rPr lang="en-US" sz="2400" dirty="0"/>
              <a:t>             : VALLIAMMAL COLLEGE FOR WOMEN </a:t>
            </a:r>
          </a:p>
          <a:p>
            <a:r>
              <a:rPr lang="en-US" sz="2400" dirty="0"/>
              <a:t>           </a:t>
            </a:r>
            <a:endParaRPr lang="en-IN" sz="2400" dirty="0"/>
          </a:p>
        </p:txBody>
      </p:sp>
      <p:pic>
        <p:nvPicPr>
          <p:cNvPr id="10" name="Picture 9" descr="A group of people standing in a line&#10;&#10;Description automatically generated">
            <a:extLst>
              <a:ext uri="{FF2B5EF4-FFF2-40B4-BE49-F238E27FC236}">
                <a16:creationId xmlns:a16="http://schemas.microsoft.com/office/drawing/2014/main" id="{1D7A3229-A1D2-3AE4-165D-912E0996A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219200"/>
            <a:ext cx="4857834" cy="2413967"/>
          </a:xfrm>
          <a:prstGeom prst="rect">
            <a:avLst/>
          </a:prstGeom>
        </p:spPr>
      </p:pic>
      <p:sp>
        <p:nvSpPr>
          <p:cNvPr id="13" name="Diamond 12">
            <a:extLst>
              <a:ext uri="{FF2B5EF4-FFF2-40B4-BE49-F238E27FC236}">
                <a16:creationId xmlns:a16="http://schemas.microsoft.com/office/drawing/2014/main" id="{B0EE9CD9-8149-19D1-7006-8B88AAB47203}"/>
              </a:ext>
            </a:extLst>
          </p:cNvPr>
          <p:cNvSpPr/>
          <p:nvPr/>
        </p:nvSpPr>
        <p:spPr>
          <a:xfrm>
            <a:off x="9397533" y="5260664"/>
            <a:ext cx="914400" cy="914400"/>
          </a:xfrm>
          <a:prstGeom prst="diamond">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gn="ctr">
              <a:lnSpc>
                <a:spcPct val="100000"/>
              </a:lnSpc>
              <a:spcBef>
                <a:spcPts val="105"/>
              </a:spcBef>
            </a:pPr>
            <a:r>
              <a:rPr sz="4000" b="1" spc="15" dirty="0">
                <a:effectLst>
                  <a:outerShdw blurRad="38100" dist="38100" dir="2700000" algn="tl">
                    <a:srgbClr val="000000">
                      <a:alpha val="43137"/>
                    </a:srgbClr>
                  </a:outerShdw>
                </a:effectLst>
                <a:latin typeface="Trade Gothic Next Heavy" panose="020B0903040303020004" pitchFamily="34" charset="0"/>
                <a:cs typeface="Trebuchet MS"/>
              </a:rPr>
              <a:t>M</a:t>
            </a:r>
            <a:r>
              <a:rPr sz="4000" b="1" dirty="0">
                <a:effectLst>
                  <a:outerShdw blurRad="38100" dist="38100" dir="2700000" algn="tl">
                    <a:srgbClr val="000000">
                      <a:alpha val="43137"/>
                    </a:srgbClr>
                  </a:outerShdw>
                </a:effectLst>
                <a:latin typeface="Trade Gothic Next Heavy" panose="020B0903040303020004" pitchFamily="34" charset="0"/>
                <a:cs typeface="Trebuchet MS"/>
              </a:rPr>
              <a:t>O</a:t>
            </a:r>
            <a:r>
              <a:rPr sz="4000" b="1" spc="-15" dirty="0">
                <a:effectLst>
                  <a:outerShdw blurRad="38100" dist="38100" dir="2700000" algn="tl">
                    <a:srgbClr val="000000">
                      <a:alpha val="43137"/>
                    </a:srgbClr>
                  </a:outerShdw>
                </a:effectLst>
                <a:latin typeface="Trade Gothic Next Heavy" panose="020B0903040303020004" pitchFamily="34" charset="0"/>
                <a:cs typeface="Trebuchet MS"/>
              </a:rPr>
              <a:t>D</a:t>
            </a:r>
            <a:r>
              <a:rPr sz="4000" b="1" spc="-35" dirty="0">
                <a:effectLst>
                  <a:outerShdw blurRad="38100" dist="38100" dir="2700000" algn="tl">
                    <a:srgbClr val="000000">
                      <a:alpha val="43137"/>
                    </a:srgbClr>
                  </a:outerShdw>
                </a:effectLst>
                <a:latin typeface="Trade Gothic Next Heavy" panose="020B0903040303020004" pitchFamily="34" charset="0"/>
                <a:cs typeface="Trebuchet MS"/>
              </a:rPr>
              <a:t>E</a:t>
            </a:r>
            <a:r>
              <a:rPr sz="4000" b="1" spc="-30" dirty="0">
                <a:effectLst>
                  <a:outerShdw blurRad="38100" dist="38100" dir="2700000" algn="tl">
                    <a:srgbClr val="000000">
                      <a:alpha val="43137"/>
                    </a:srgbClr>
                  </a:outerShdw>
                </a:effectLst>
                <a:latin typeface="Trade Gothic Next Heavy" panose="020B0903040303020004" pitchFamily="34" charset="0"/>
                <a:cs typeface="Trebuchet MS"/>
              </a:rPr>
              <a:t>LL</a:t>
            </a:r>
            <a:r>
              <a:rPr sz="4000" b="1" spc="-5" dirty="0">
                <a:effectLst>
                  <a:outerShdw blurRad="38100" dist="38100" dir="2700000" algn="tl">
                    <a:srgbClr val="000000">
                      <a:alpha val="43137"/>
                    </a:srgbClr>
                  </a:outerShdw>
                </a:effectLst>
                <a:latin typeface="Trade Gothic Next Heavy" panose="020B0903040303020004" pitchFamily="34" charset="0"/>
                <a:cs typeface="Trebuchet MS"/>
              </a:rPr>
              <a:t>I</a:t>
            </a:r>
            <a:r>
              <a:rPr sz="4000" b="1" spc="30" dirty="0">
                <a:effectLst>
                  <a:outerShdw blurRad="38100" dist="38100" dir="2700000" algn="tl">
                    <a:srgbClr val="000000">
                      <a:alpha val="43137"/>
                    </a:srgbClr>
                  </a:outerShdw>
                </a:effectLst>
                <a:latin typeface="Trade Gothic Next Heavy" panose="020B0903040303020004" pitchFamily="34" charset="0"/>
                <a:cs typeface="Trebuchet MS"/>
              </a:rPr>
              <a:t>N</a:t>
            </a:r>
            <a:r>
              <a:rPr sz="4000" b="1" spc="5" dirty="0">
                <a:effectLst>
                  <a:outerShdw blurRad="38100" dist="38100" dir="2700000" algn="tl">
                    <a:srgbClr val="000000">
                      <a:alpha val="43137"/>
                    </a:srgbClr>
                  </a:outerShdw>
                </a:effectLst>
                <a:latin typeface="Trade Gothic Next Heavy" panose="020B0903040303020004" pitchFamily="34" charset="0"/>
                <a:cs typeface="Trebuchet MS"/>
              </a:rPr>
              <a:t>G</a:t>
            </a:r>
            <a:endParaRPr sz="4000" b="1" dirty="0">
              <a:effectLst>
                <a:outerShdw blurRad="38100" dist="38100" dir="2700000" algn="tl">
                  <a:srgbClr val="000000">
                    <a:alpha val="43137"/>
                  </a:srgbClr>
                </a:outerShdw>
              </a:effectLst>
              <a:latin typeface="Trade Gothic Next Heavy" panose="020B09030403030200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9690002-CD92-134B-126D-1E1C1DAC8402}"/>
              </a:ext>
            </a:extLst>
          </p:cNvPr>
          <p:cNvSpPr txBox="1"/>
          <p:nvPr/>
        </p:nvSpPr>
        <p:spPr>
          <a:xfrm>
            <a:off x="1981200" y="1443840"/>
            <a:ext cx="6934200" cy="3970318"/>
          </a:xfrm>
          <a:prstGeom prst="rect">
            <a:avLst/>
          </a:prstGeom>
          <a:noFill/>
        </p:spPr>
        <p:txBody>
          <a:bodyPr wrap="square">
            <a:spAutoFit/>
          </a:bodyPr>
          <a:lstStyle/>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COLLECTION</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FEATURES</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REPRESENTATION</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PRESENTATION</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PERFORMANCE LEVEL</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CLEANING </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EMPLOYEE ANALAYSIS </a:t>
            </a: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02115" y="4762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902268" cy="629018"/>
          </a:xfrm>
          <a:prstGeom prst="rect">
            <a:avLst/>
          </a:prstGeom>
        </p:spPr>
        <p:txBody>
          <a:bodyPr vert="horz" wrap="square" lIns="0" tIns="13335" rIns="0" bIns="0" rtlCol="0">
            <a:spAutoFit/>
          </a:bodyPr>
          <a:lstStyle/>
          <a:p>
            <a:pPr marL="12700">
              <a:lnSpc>
                <a:spcPct val="100000"/>
              </a:lnSpc>
              <a:spcBef>
                <a:spcPts val="105"/>
              </a:spcBef>
            </a:pPr>
            <a:r>
              <a:rPr sz="4000" dirty="0">
                <a:effectLst>
                  <a:outerShdw blurRad="38100" dist="38100" dir="2700000" algn="tl">
                    <a:srgbClr val="000000">
                      <a:alpha val="43137"/>
                    </a:srgbClr>
                  </a:outerShdw>
                </a:effectLst>
                <a:latin typeface="Trade Gothic Next Heavy" panose="020B0903040303020004" pitchFamily="34" charset="0"/>
              </a:rPr>
              <a:t>R</a:t>
            </a:r>
            <a:r>
              <a:rPr sz="4000" spc="-40" dirty="0">
                <a:effectLst>
                  <a:outerShdw blurRad="38100" dist="38100" dir="2700000" algn="tl">
                    <a:srgbClr val="000000">
                      <a:alpha val="43137"/>
                    </a:srgbClr>
                  </a:outerShdw>
                </a:effectLst>
                <a:latin typeface="Trade Gothic Next Heavy" panose="020B0903040303020004" pitchFamily="34" charset="0"/>
              </a:rPr>
              <a:t>E</a:t>
            </a:r>
            <a:r>
              <a:rPr sz="4000" spc="15" dirty="0">
                <a:effectLst>
                  <a:outerShdw blurRad="38100" dist="38100" dir="2700000" algn="tl">
                    <a:srgbClr val="000000">
                      <a:alpha val="43137"/>
                    </a:srgbClr>
                  </a:outerShdw>
                </a:effectLst>
                <a:latin typeface="Trade Gothic Next Heavy" panose="020B0903040303020004" pitchFamily="34" charset="0"/>
              </a:rPr>
              <a:t>S</a:t>
            </a:r>
            <a:r>
              <a:rPr sz="4000" spc="-30" dirty="0">
                <a:effectLst>
                  <a:outerShdw blurRad="38100" dist="38100" dir="2700000" algn="tl">
                    <a:srgbClr val="000000">
                      <a:alpha val="43137"/>
                    </a:srgbClr>
                  </a:outerShdw>
                </a:effectLst>
                <a:latin typeface="Trade Gothic Next Heavy" panose="020B0903040303020004" pitchFamily="34" charset="0"/>
              </a:rPr>
              <a:t>U</a:t>
            </a:r>
            <a:r>
              <a:rPr sz="4000" spc="-405" dirty="0">
                <a:effectLst>
                  <a:outerShdw blurRad="38100" dist="38100" dir="2700000" algn="tl">
                    <a:srgbClr val="000000">
                      <a:alpha val="43137"/>
                    </a:srgbClr>
                  </a:outerShdw>
                </a:effectLst>
                <a:latin typeface="Trade Gothic Next Heavy" panose="020B0903040303020004" pitchFamily="34" charset="0"/>
              </a:rPr>
              <a:t>L</a:t>
            </a:r>
            <a:r>
              <a:rPr sz="4000" dirty="0">
                <a:effectLst>
                  <a:outerShdw blurRad="38100" dist="38100" dir="2700000" algn="tl">
                    <a:srgbClr val="000000">
                      <a:alpha val="43137"/>
                    </a:srgbClr>
                  </a:outerShdw>
                </a:effectLst>
                <a:latin typeface="Trade Gothic Next Heavy" panose="020B09030403030200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AF3B541-C5B1-4D49-2D0E-8FF65455C98E}"/>
              </a:ext>
            </a:extLst>
          </p:cNvPr>
          <p:cNvGraphicFramePr>
            <a:graphicFrameLocks/>
          </p:cNvGraphicFramePr>
          <p:nvPr>
            <p:extLst>
              <p:ext uri="{D42A27DB-BD31-4B8C-83A1-F6EECF244321}">
                <p14:modId xmlns:p14="http://schemas.microsoft.com/office/powerpoint/2010/main" val="3291210844"/>
              </p:ext>
            </p:extLst>
          </p:nvPr>
        </p:nvGraphicFramePr>
        <p:xfrm>
          <a:off x="1066800" y="1447800"/>
          <a:ext cx="8001000" cy="4629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43E1-BA09-4CC7-DC95-33CA881D74A8}"/>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rade Gothic Next Heavy" panose="020B0903040303020004" pitchFamily="34" charset="0"/>
              </a:rPr>
              <a:t>RESULTS</a:t>
            </a:r>
            <a:endParaRPr lang="en-IN" dirty="0">
              <a:effectLst>
                <a:outerShdw blurRad="38100" dist="38100" dir="2700000" algn="tl">
                  <a:srgbClr val="000000">
                    <a:alpha val="43137"/>
                  </a:srgbClr>
                </a:outerShdw>
              </a:effectLst>
              <a:latin typeface="Trade Gothic Next Heavy" panose="020B0903040303020004" pitchFamily="34" charset="0"/>
            </a:endParaRPr>
          </a:p>
        </p:txBody>
      </p:sp>
      <p:graphicFrame>
        <p:nvGraphicFramePr>
          <p:cNvPr id="4" name="Chart 3">
            <a:extLst>
              <a:ext uri="{FF2B5EF4-FFF2-40B4-BE49-F238E27FC236}">
                <a16:creationId xmlns:a16="http://schemas.microsoft.com/office/drawing/2014/main" id="{3AF3B541-C5B1-4D49-2D0E-8FF65455C98E}"/>
              </a:ext>
            </a:extLst>
          </p:cNvPr>
          <p:cNvGraphicFramePr>
            <a:graphicFrameLocks/>
          </p:cNvGraphicFramePr>
          <p:nvPr>
            <p:extLst>
              <p:ext uri="{D42A27DB-BD31-4B8C-83A1-F6EECF244321}">
                <p14:modId xmlns:p14="http://schemas.microsoft.com/office/powerpoint/2010/main" val="2621728264"/>
              </p:ext>
            </p:extLst>
          </p:nvPr>
        </p:nvGraphicFramePr>
        <p:xfrm>
          <a:off x="755332" y="1638300"/>
          <a:ext cx="8599806" cy="483425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791C1A8F-43E5-A591-5AB7-BB30EFB22B5C}"/>
              </a:ext>
            </a:extLst>
          </p:cNvPr>
          <p:cNvSpPr>
            <a:spLocks noGrp="1"/>
          </p:cNvSpPr>
          <p:nvPr>
            <p:ph type="body" idx="1"/>
          </p:nvPr>
        </p:nvSpPr>
        <p:spPr>
          <a:xfrm>
            <a:off x="609600" y="1336492"/>
            <a:ext cx="10972800" cy="276999"/>
          </a:xfrm>
        </p:spPr>
        <p:txBody>
          <a:bodyPr/>
          <a:lstStyle/>
          <a:p>
            <a:r>
              <a:rPr lang="en-US" b="1" dirty="0">
                <a:latin typeface="Trade Gothic Next Heavy" panose="020B0903040303020004" pitchFamily="34" charset="0"/>
              </a:rPr>
              <a:t>FEMALE PERFORMANCE DATA SET </a:t>
            </a:r>
            <a:endParaRPr lang="en-IN" b="1" dirty="0">
              <a:latin typeface="Trade Gothic Next Heavy" panose="020B0903040303020004" pitchFamily="34" charset="0"/>
            </a:endParaRPr>
          </a:p>
        </p:txBody>
      </p:sp>
    </p:spTree>
    <p:extLst>
      <p:ext uri="{BB962C8B-B14F-4D97-AF65-F5344CB8AC3E}">
        <p14:creationId xmlns:p14="http://schemas.microsoft.com/office/powerpoint/2010/main" val="108614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4A29-CD0B-409C-BC48-21DB3BF560ED}"/>
              </a:ext>
            </a:extLst>
          </p:cNvPr>
          <p:cNvSpPr>
            <a:spLocks noGrp="1"/>
          </p:cNvSpPr>
          <p:nvPr>
            <p:ph type="title"/>
          </p:nvPr>
        </p:nvSpPr>
        <p:spPr>
          <a:xfrm>
            <a:off x="609600" y="385444"/>
            <a:ext cx="10827067" cy="758190"/>
          </a:xfrm>
        </p:spPr>
        <p:txBody>
          <a:bodyPr/>
          <a:lstStyle/>
          <a:p>
            <a:r>
              <a:rPr lang="en-US" dirty="0">
                <a:effectLst>
                  <a:outerShdw blurRad="38100" dist="38100" dir="2700000" algn="tl">
                    <a:srgbClr val="000000">
                      <a:alpha val="43137"/>
                    </a:srgbClr>
                  </a:outerShdw>
                </a:effectLst>
                <a:latin typeface="Trade Gothic Next Heavy" panose="020B0903040303020004" pitchFamily="34" charset="0"/>
              </a:rPr>
              <a:t>RESULTS</a:t>
            </a:r>
            <a:endParaRPr lang="en-IN" dirty="0">
              <a:effectLst>
                <a:outerShdw blurRad="38100" dist="38100" dir="2700000" algn="tl">
                  <a:srgbClr val="000000">
                    <a:alpha val="43137"/>
                  </a:srgbClr>
                </a:outerShdw>
              </a:effectLst>
              <a:latin typeface="Trade Gothic Next Heavy" panose="020B0903040303020004" pitchFamily="34" charset="0"/>
            </a:endParaRPr>
          </a:p>
        </p:txBody>
      </p:sp>
      <p:graphicFrame>
        <p:nvGraphicFramePr>
          <p:cNvPr id="3" name="Chart 2">
            <a:extLst>
              <a:ext uri="{FF2B5EF4-FFF2-40B4-BE49-F238E27FC236}">
                <a16:creationId xmlns:a16="http://schemas.microsoft.com/office/drawing/2014/main" id="{3AF3B541-C5B1-4D49-2D0E-8FF65455C98E}"/>
              </a:ext>
            </a:extLst>
          </p:cNvPr>
          <p:cNvGraphicFramePr>
            <a:graphicFrameLocks/>
          </p:cNvGraphicFramePr>
          <p:nvPr>
            <p:extLst>
              <p:ext uri="{D42A27DB-BD31-4B8C-83A1-F6EECF244321}">
                <p14:modId xmlns:p14="http://schemas.microsoft.com/office/powerpoint/2010/main" val="2618522552"/>
              </p:ext>
            </p:extLst>
          </p:nvPr>
        </p:nvGraphicFramePr>
        <p:xfrm>
          <a:off x="1828800" y="1638300"/>
          <a:ext cx="7696200" cy="4834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170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609600"/>
            <a:ext cx="2978468" cy="553998"/>
          </a:xfrm>
        </p:spPr>
        <p:txBody>
          <a:bodyPr/>
          <a:lstStyle/>
          <a:p>
            <a:r>
              <a:rPr lang="en-US" sz="3600" dirty="0">
                <a:latin typeface="Trade Gothic Next Heavy" panose="020B0903040303020004" pitchFamily="34" charset="0"/>
                <a:cs typeface="Times New Roman" panose="02020603050405020304" pitchFamily="18" charset="0"/>
              </a:rPr>
              <a:t>CONCLUSION</a:t>
            </a:r>
            <a:endParaRPr lang="en-IN" sz="3600" dirty="0">
              <a:latin typeface="Trade Gothic Next Heavy" panose="020B09030403030200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2C9C7F2-5327-A9DB-ED47-A0D4F0BCA7EA}"/>
              </a:ext>
            </a:extLst>
          </p:cNvPr>
          <p:cNvSpPr txBox="1"/>
          <p:nvPr/>
        </p:nvSpPr>
        <p:spPr>
          <a:xfrm>
            <a:off x="990600" y="1382286"/>
            <a:ext cx="8089557"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Employee Performance has been implemented to cater the needs of company employees and administrative people of the company in submitting appraisals, evaluating the appraisals, calculating the average ratings of the employees and finally generating the consolidated ranks effectively with role based access. We aim to use the Data Mining classification technique for the extraction of knowledge significant for predicting and monitoring employee performance using previous appraisal records and other employee related data such as experience, age, academic qualification, professional training, gender and marital status. Decision tree is the main data Mining tool used to build the classification model, where several classification rules are generated. The resultant data will be used by our model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and predict the performance levels of new individuals thus making the recruitment process simpler.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770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536621" y="52244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35620" y="600149"/>
            <a:ext cx="1220577" cy="9229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365625" cy="678180"/>
          </a:xfrm>
          <a:prstGeom prst="rect">
            <a:avLst/>
          </a:prstGeom>
        </p:spPr>
        <p:txBody>
          <a:bodyPr vert="horz" wrap="square" lIns="0" tIns="16510" rIns="0" bIns="0" rtlCol="0">
            <a:spAutoFit/>
          </a:bodyPr>
          <a:lstStyle/>
          <a:p>
            <a:pPr marL="12700">
              <a:lnSpc>
                <a:spcPct val="100000"/>
              </a:lnSpc>
              <a:spcBef>
                <a:spcPts val="130"/>
              </a:spcBef>
            </a:pPr>
            <a:r>
              <a:rPr sz="4250" b="0" spc="5" dirty="0">
                <a:effectLst>
                  <a:outerShdw blurRad="38100" dist="38100" dir="2700000" algn="tl">
                    <a:srgbClr val="000000">
                      <a:alpha val="43137"/>
                    </a:srgbClr>
                  </a:outerShdw>
                </a:effectLst>
                <a:latin typeface="Trade Gothic Next Heavy" panose="020F0502020204030204" pitchFamily="34" charset="0"/>
              </a:rPr>
              <a:t>PROJECT</a:t>
            </a:r>
            <a:r>
              <a:rPr sz="4250" b="0" spc="-85" dirty="0">
                <a:effectLst>
                  <a:outerShdw blurRad="38100" dist="38100" dir="2700000" algn="tl">
                    <a:srgbClr val="000000">
                      <a:alpha val="43137"/>
                    </a:srgbClr>
                  </a:outerShdw>
                </a:effectLst>
                <a:latin typeface="Trade Gothic Next Heavy" panose="020F0502020204030204" pitchFamily="34" charset="0"/>
              </a:rPr>
              <a:t> </a:t>
            </a:r>
            <a:r>
              <a:rPr sz="4250" b="0" spc="25" dirty="0">
                <a:effectLst>
                  <a:outerShdw blurRad="38100" dist="38100" dir="2700000" algn="tl">
                    <a:srgbClr val="000000">
                      <a:alpha val="43137"/>
                    </a:srgbClr>
                  </a:outerShdw>
                </a:effectLst>
                <a:latin typeface="Trade Gothic Next Heavy" panose="020F0502020204030204" pitchFamily="34" charset="0"/>
              </a:rPr>
              <a:t>TITLE</a:t>
            </a:r>
            <a:endParaRPr sz="4250" b="0" dirty="0">
              <a:effectLst>
                <a:outerShdw blurRad="38100" dist="38100" dir="2700000" algn="tl">
                  <a:srgbClr val="000000">
                    <a:alpha val="43137"/>
                  </a:srgbClr>
                </a:outerShdw>
              </a:effectLst>
              <a:latin typeface="Trade Gothic Next Heavy" panose="020F050202020403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304800" y="1777524"/>
            <a:ext cx="11582400"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400" dirty="0">
              <a:solidFill>
                <a:srgbClr val="7030A0"/>
              </a:solidFill>
              <a:latin typeface="Times New Roman" panose="02020603050405020304" pitchFamily="18" charset="0"/>
              <a:cs typeface="Times New Roman" panose="02020603050405020304" pitchFamily="18" charset="0"/>
            </a:endParaRPr>
          </a:p>
        </p:txBody>
      </p:sp>
      <p:sp>
        <p:nvSpPr>
          <p:cNvPr id="24" name="Action Button: Go Home 23">
            <a:hlinkClick r:id="" action="ppaction://hlinkshowjump?jump=firstslide" highlightClick="1"/>
            <a:extLst>
              <a:ext uri="{FF2B5EF4-FFF2-40B4-BE49-F238E27FC236}">
                <a16:creationId xmlns:a16="http://schemas.microsoft.com/office/drawing/2014/main" id="{B0C8ECAB-77F5-AF4B-664A-96B2F307F488}"/>
              </a:ext>
            </a:extLst>
          </p:cNvPr>
          <p:cNvSpPr/>
          <p:nvPr/>
        </p:nvSpPr>
        <p:spPr>
          <a:xfrm>
            <a:off x="7368870" y="719476"/>
            <a:ext cx="964213" cy="647511"/>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descr="A screenshot of a computer&#10;&#10;Description automatically generated">
            <a:extLst>
              <a:ext uri="{FF2B5EF4-FFF2-40B4-BE49-F238E27FC236}">
                <a16:creationId xmlns:a16="http://schemas.microsoft.com/office/drawing/2014/main" id="{DB011095-0626-4AB7-3CB3-13321ACBF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1" y="2996684"/>
            <a:ext cx="7629016" cy="38613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effectLst>
                  <a:outerShdw blurRad="38100" dist="38100" dir="2700000" algn="tl">
                    <a:srgbClr val="000000">
                      <a:alpha val="43137"/>
                    </a:srgbClr>
                  </a:outerShdw>
                </a:effectLst>
                <a:latin typeface="Trade Gothic Next Heavy" panose="020B0903040303020004" pitchFamily="34" charset="0"/>
              </a:rPr>
              <a:t>A</a:t>
            </a:r>
            <a:r>
              <a:rPr sz="4400" spc="-5" dirty="0">
                <a:effectLst>
                  <a:outerShdw blurRad="38100" dist="38100" dir="2700000" algn="tl">
                    <a:srgbClr val="000000">
                      <a:alpha val="43137"/>
                    </a:srgbClr>
                  </a:outerShdw>
                </a:effectLst>
                <a:latin typeface="Trade Gothic Next Heavy" panose="020B0903040303020004" pitchFamily="34" charset="0"/>
              </a:rPr>
              <a:t>G</a:t>
            </a:r>
            <a:r>
              <a:rPr sz="4400" spc="-35" dirty="0">
                <a:effectLst>
                  <a:outerShdw blurRad="38100" dist="38100" dir="2700000" algn="tl">
                    <a:srgbClr val="000000">
                      <a:alpha val="43137"/>
                    </a:srgbClr>
                  </a:outerShdw>
                </a:effectLst>
                <a:latin typeface="Trade Gothic Next Heavy" panose="020B0903040303020004" pitchFamily="34" charset="0"/>
              </a:rPr>
              <a:t>E</a:t>
            </a:r>
            <a:r>
              <a:rPr sz="4400" spc="15" dirty="0">
                <a:effectLst>
                  <a:outerShdw blurRad="38100" dist="38100" dir="2700000" algn="tl">
                    <a:srgbClr val="000000">
                      <a:alpha val="43137"/>
                    </a:srgbClr>
                  </a:outerShdw>
                </a:effectLst>
                <a:latin typeface="Trade Gothic Next Heavy" panose="020B0903040303020004" pitchFamily="34" charset="0"/>
              </a:rPr>
              <a:t>N</a:t>
            </a:r>
            <a:r>
              <a:rPr sz="4400" dirty="0">
                <a:effectLst>
                  <a:outerShdw blurRad="38100" dist="38100" dir="2700000" algn="tl">
                    <a:srgbClr val="000000">
                      <a:alpha val="43137"/>
                    </a:srgbClr>
                  </a:outerShdw>
                </a:effectLst>
                <a:latin typeface="Trade Gothic Next Heavy" panose="020B09030403030200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Problem Statement</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71500" indent="-571500" algn="l">
              <a:buFont typeface="Wingdings" panose="05000000000000000000" pitchFamily="2" charset="2"/>
              <a:buChar char="Ø"/>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Results and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72550" y="338578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4200" y="9923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838198"/>
            <a:ext cx="6013767"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effectLst>
                  <a:outerShdw blurRad="38100" dist="38100" dir="2700000" algn="tl">
                    <a:srgbClr val="000000">
                      <a:alpha val="43137"/>
                    </a:srgbClr>
                  </a:outerShdw>
                </a:effectLst>
                <a:latin typeface="Trade Gothic Next Heavy" panose="020B0903040303020004" pitchFamily="34" charset="0"/>
              </a:rPr>
              <a:t>P</a:t>
            </a:r>
            <a:r>
              <a:rPr sz="4000" spc="15" dirty="0">
                <a:effectLst>
                  <a:outerShdw blurRad="38100" dist="38100" dir="2700000" algn="tl">
                    <a:srgbClr val="000000">
                      <a:alpha val="43137"/>
                    </a:srgbClr>
                  </a:outerShdw>
                </a:effectLst>
                <a:latin typeface="Trade Gothic Next Heavy" panose="020B0903040303020004" pitchFamily="34" charset="0"/>
              </a:rPr>
              <a:t>ROB</a:t>
            </a:r>
            <a:r>
              <a:rPr sz="4000" spc="55" dirty="0">
                <a:effectLst>
                  <a:outerShdw blurRad="38100" dist="38100" dir="2700000" algn="tl">
                    <a:srgbClr val="000000">
                      <a:alpha val="43137"/>
                    </a:srgbClr>
                  </a:outerShdw>
                </a:effectLst>
                <a:latin typeface="Trade Gothic Next Heavy" panose="020B0903040303020004" pitchFamily="34" charset="0"/>
              </a:rPr>
              <a:t>L</a:t>
            </a:r>
            <a:r>
              <a:rPr sz="4000" spc="-20" dirty="0">
                <a:effectLst>
                  <a:outerShdw blurRad="38100" dist="38100" dir="2700000" algn="tl">
                    <a:srgbClr val="000000">
                      <a:alpha val="43137"/>
                    </a:srgbClr>
                  </a:outerShdw>
                </a:effectLst>
                <a:latin typeface="Trade Gothic Next Heavy" panose="020B0903040303020004" pitchFamily="34" charset="0"/>
              </a:rPr>
              <a:t>E</a:t>
            </a:r>
            <a:r>
              <a:rPr sz="4000" spc="20" dirty="0">
                <a:effectLst>
                  <a:outerShdw blurRad="38100" dist="38100" dir="2700000" algn="tl">
                    <a:srgbClr val="000000">
                      <a:alpha val="43137"/>
                    </a:srgbClr>
                  </a:outerShdw>
                </a:effectLst>
                <a:latin typeface="Trade Gothic Next Heavy" panose="020B0903040303020004" pitchFamily="34" charset="0"/>
              </a:rPr>
              <a:t>M</a:t>
            </a:r>
            <a:r>
              <a:rPr lang="en-US" sz="4000" spc="20" dirty="0">
                <a:effectLst>
                  <a:outerShdw blurRad="38100" dist="38100" dir="2700000" algn="tl">
                    <a:srgbClr val="000000">
                      <a:alpha val="43137"/>
                    </a:srgbClr>
                  </a:outerShdw>
                </a:effectLst>
                <a:latin typeface="Trade Gothic Next Heavy" panose="020B0903040303020004" pitchFamily="34" charset="0"/>
              </a:rPr>
              <a:t> </a:t>
            </a:r>
            <a:r>
              <a:rPr sz="4000" spc="10" dirty="0">
                <a:effectLst>
                  <a:outerShdw blurRad="38100" dist="38100" dir="2700000" algn="tl">
                    <a:srgbClr val="000000">
                      <a:alpha val="43137"/>
                    </a:srgbClr>
                  </a:outerShdw>
                </a:effectLst>
                <a:latin typeface="Trade Gothic Next Heavy" panose="020B0903040303020004" pitchFamily="34" charset="0"/>
              </a:rPr>
              <a:t>S</a:t>
            </a:r>
            <a:r>
              <a:rPr sz="4000" spc="-370" dirty="0">
                <a:effectLst>
                  <a:outerShdw blurRad="38100" dist="38100" dir="2700000" algn="tl">
                    <a:srgbClr val="000000">
                      <a:alpha val="43137"/>
                    </a:srgbClr>
                  </a:outerShdw>
                </a:effectLst>
                <a:latin typeface="Trade Gothic Next Heavy" panose="020B0903040303020004" pitchFamily="34" charset="0"/>
              </a:rPr>
              <a:t>T</a:t>
            </a:r>
            <a:r>
              <a:rPr sz="4000" spc="-375" dirty="0">
                <a:effectLst>
                  <a:outerShdw blurRad="38100" dist="38100" dir="2700000" algn="tl">
                    <a:srgbClr val="000000">
                      <a:alpha val="43137"/>
                    </a:srgbClr>
                  </a:outerShdw>
                </a:effectLst>
                <a:latin typeface="Trade Gothic Next Heavy" panose="020B0903040303020004" pitchFamily="34" charset="0"/>
              </a:rPr>
              <a:t>A</a:t>
            </a:r>
            <a:r>
              <a:rPr sz="4000" spc="15" dirty="0">
                <a:effectLst>
                  <a:outerShdw blurRad="38100" dist="38100" dir="2700000" algn="tl">
                    <a:srgbClr val="000000">
                      <a:alpha val="43137"/>
                    </a:srgbClr>
                  </a:outerShdw>
                </a:effectLst>
                <a:latin typeface="Trade Gothic Next Heavy" panose="020B0903040303020004" pitchFamily="34" charset="0"/>
              </a:rPr>
              <a:t>T</a:t>
            </a:r>
            <a:r>
              <a:rPr sz="4000" spc="-10" dirty="0">
                <a:effectLst>
                  <a:outerShdw blurRad="38100" dist="38100" dir="2700000" algn="tl">
                    <a:srgbClr val="000000">
                      <a:alpha val="43137"/>
                    </a:srgbClr>
                  </a:outerShdw>
                </a:effectLst>
                <a:latin typeface="Trade Gothic Next Heavy" panose="020B0903040303020004" pitchFamily="34" charset="0"/>
              </a:rPr>
              <a:t>E</a:t>
            </a:r>
            <a:r>
              <a:rPr sz="4000" spc="-20" dirty="0">
                <a:effectLst>
                  <a:outerShdw blurRad="38100" dist="38100" dir="2700000" algn="tl">
                    <a:srgbClr val="000000">
                      <a:alpha val="43137"/>
                    </a:srgbClr>
                  </a:outerShdw>
                </a:effectLst>
                <a:latin typeface="Trade Gothic Next Heavy" panose="020B0903040303020004" pitchFamily="34" charset="0"/>
              </a:rPr>
              <a:t>ME</a:t>
            </a:r>
            <a:r>
              <a:rPr sz="4000" spc="10" dirty="0">
                <a:effectLst>
                  <a:outerShdw blurRad="38100" dist="38100" dir="2700000" algn="tl">
                    <a:srgbClr val="000000">
                      <a:alpha val="43137"/>
                    </a:srgbClr>
                  </a:outerShdw>
                </a:effectLst>
                <a:latin typeface="Trade Gothic Next Heavy" panose="020B0903040303020004" pitchFamily="34" charset="0"/>
              </a:rPr>
              <a:t>NT</a:t>
            </a:r>
            <a:endParaRPr sz="4000" dirty="0">
              <a:effectLst>
                <a:outerShdw blurRad="38100" dist="38100" dir="2700000" algn="tl">
                  <a:srgbClr val="000000">
                    <a:alpha val="43137"/>
                  </a:srgbClr>
                </a:outerShdw>
              </a:effectLst>
              <a:latin typeface="Trade Gothic Next Heavy" panose="020B09030403030200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43FC054-9CDF-D8EA-5E3A-0015673096FB}"/>
              </a:ext>
            </a:extLst>
          </p:cNvPr>
          <p:cNvSpPr txBox="1"/>
          <p:nvPr/>
        </p:nvSpPr>
        <p:spPr>
          <a:xfrm>
            <a:off x="797650" y="1870656"/>
            <a:ext cx="8699157" cy="4401205"/>
          </a:xfrm>
          <a:prstGeom prst="rect">
            <a:avLst/>
          </a:prstGeom>
          <a:noFill/>
        </p:spPr>
        <p:txBody>
          <a:bodyPr wrap="square">
            <a:spAutoFit/>
          </a:bodyPr>
          <a:lstStyle/>
          <a:p>
            <a:pPr algn="just"/>
            <a:r>
              <a:rPr lang="en-US" sz="2000" dirty="0"/>
              <a:t>Analyzing financial performance is the process of evaluating the common parts of financial statements to obtain a better understanding of firm’s position and performance. Financial performance analysis enables the investors and creditors evaluate past and current performance and financial position, and to predict future performance. Financial statement is used to judge the profitability and financial soundness of a firm. Financial performance is the selection, evaluation, and </a:t>
            </a:r>
            <a:r>
              <a:rPr lang="en-US" sz="2000" dirty="0">
                <a:latin typeface="Times New Roman" panose="02020603050405020304" pitchFamily="18" charset="0"/>
                <a:cs typeface="Times New Roman" panose="02020603050405020304" pitchFamily="18" charset="0"/>
              </a:rPr>
              <a:t>interpretation</a:t>
            </a:r>
            <a:r>
              <a:rPr lang="en-US" sz="2000" dirty="0"/>
              <a:t> of financial data, along with other pertinent information, to assist in investment and interpretation of financial decision-making. Financial analysis may be used internally to evaluate issues such as employee performance, the efficiency of operations and credit policies ,and externally to evaluate potentials investments and the credit worthiness of borrowers ,among other things The analysis draws the financial data needed in financial from many sources .The primary source is the data provided by the firm itself in its annual report and required disclosures. The annual report and required disclosures.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914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29627"/>
            <a:ext cx="53270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38100" dist="38100" dir="2700000" algn="tl">
                    <a:srgbClr val="000000">
                      <a:alpha val="43137"/>
                    </a:srgbClr>
                  </a:outerShdw>
                </a:effectLst>
                <a:latin typeface="Trade Gothic Next Heavy" panose="020B0903040303020004" pitchFamily="34" charset="0"/>
              </a:rPr>
              <a:t>PROJECT</a:t>
            </a:r>
            <a:r>
              <a:rPr lang="en-US" sz="4250" spc="5" dirty="0">
                <a:effectLst>
                  <a:outerShdw blurRad="38100" dist="38100" dir="2700000" algn="tl">
                    <a:srgbClr val="000000">
                      <a:alpha val="43137"/>
                    </a:srgbClr>
                  </a:outerShdw>
                </a:effectLst>
                <a:latin typeface="Trade Gothic Next Heavy" panose="020B0903040303020004" pitchFamily="34" charset="0"/>
              </a:rPr>
              <a:t> </a:t>
            </a:r>
            <a:r>
              <a:rPr sz="4250" spc="-20" dirty="0">
                <a:effectLst>
                  <a:outerShdw blurRad="38100" dist="38100" dir="2700000" algn="tl">
                    <a:srgbClr val="000000">
                      <a:alpha val="43137"/>
                    </a:srgbClr>
                  </a:outerShdw>
                </a:effectLst>
                <a:latin typeface="Trade Gothic Next Heavy" panose="020B0903040303020004" pitchFamily="34" charset="0"/>
              </a:rPr>
              <a:t>OVERVIEW</a:t>
            </a:r>
            <a:endParaRPr sz="4250" dirty="0">
              <a:effectLst>
                <a:outerShdw blurRad="38100" dist="38100" dir="2700000" algn="tl">
                  <a:srgbClr val="000000">
                    <a:alpha val="43137"/>
                  </a:srgbClr>
                </a:outerShdw>
              </a:effectLst>
              <a:latin typeface="Trade Gothic Next Heavy" panose="020B09030403030200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163" y="1735395"/>
            <a:ext cx="7391400" cy="4832092"/>
          </a:xfrm>
          <a:prstGeom prst="rect">
            <a:avLst/>
          </a:prstGeom>
          <a:noFill/>
        </p:spPr>
        <p:txBody>
          <a:bodyPr wrap="square" rtlCol="0">
            <a:spAutoFit/>
          </a:bodyPr>
          <a:lstStyle/>
          <a:p>
            <a:pPr algn="just"/>
            <a:r>
              <a:rPr lang="en-US" sz="2800" b="0" i="0" dirty="0">
                <a:solidFill>
                  <a:srgbClr val="001D35"/>
                </a:solidFill>
                <a:effectLst/>
                <a:highlight>
                  <a:srgbClr val="FFFFFF"/>
                </a:highlight>
                <a:latin typeface="Google Sans"/>
              </a:rPr>
              <a:t>A project overview statement, also known as a project summary or project charter, is a document that outlines a project's goals, objectives, and steps to achieve them. It also includes the project's schedule, budget, resources, and status. The purpose of a project overview is to simplify complex information into a concise document that can be easily understood by clients, team members, and stakeholders. It can also help with project planning and monitoring throughout the project's lifecycle.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7230" y="472693"/>
            <a:ext cx="5398770" cy="518159"/>
          </a:xfrm>
          <a:prstGeom prst="rect">
            <a:avLst/>
          </a:prstGeom>
        </p:spPr>
        <p:txBody>
          <a:bodyPr vert="horz" wrap="square" lIns="0" tIns="16510" rIns="0" bIns="0" rtlCol="0">
            <a:spAutoFit/>
          </a:bodyPr>
          <a:lstStyle/>
          <a:p>
            <a:pPr marL="12700">
              <a:lnSpc>
                <a:spcPct val="100000"/>
              </a:lnSpc>
              <a:spcBef>
                <a:spcPts val="130"/>
              </a:spcBef>
            </a:pPr>
            <a:r>
              <a:rPr sz="3200" b="0" spc="25" dirty="0">
                <a:effectLst>
                  <a:outerShdw blurRad="38100" dist="38100" dir="2700000" algn="tl">
                    <a:srgbClr val="000000">
                      <a:alpha val="43137"/>
                    </a:srgbClr>
                  </a:outerShdw>
                </a:effectLst>
                <a:latin typeface="Trade Gothic Next Heavy" panose="020B0903040303020004" pitchFamily="34" charset="0"/>
              </a:rPr>
              <a:t>W</a:t>
            </a:r>
            <a:r>
              <a:rPr sz="3200" b="0" spc="-20" dirty="0">
                <a:effectLst>
                  <a:outerShdw blurRad="38100" dist="38100" dir="2700000" algn="tl">
                    <a:srgbClr val="000000">
                      <a:alpha val="43137"/>
                    </a:srgbClr>
                  </a:outerShdw>
                </a:effectLst>
                <a:latin typeface="Trade Gothic Next Heavy" panose="020B0903040303020004" pitchFamily="34" charset="0"/>
              </a:rPr>
              <a:t>H</a:t>
            </a:r>
            <a:r>
              <a:rPr sz="3200" b="0" spc="20" dirty="0">
                <a:effectLst>
                  <a:outerShdw blurRad="38100" dist="38100" dir="2700000" algn="tl">
                    <a:srgbClr val="000000">
                      <a:alpha val="43137"/>
                    </a:srgbClr>
                  </a:outerShdw>
                </a:effectLst>
                <a:latin typeface="Trade Gothic Next Heavy" panose="020B0903040303020004" pitchFamily="34" charset="0"/>
              </a:rPr>
              <a:t>O</a:t>
            </a:r>
            <a:r>
              <a:rPr sz="3200" b="0" spc="-235" dirty="0">
                <a:effectLst>
                  <a:outerShdw blurRad="38100" dist="38100" dir="2700000" algn="tl">
                    <a:srgbClr val="000000">
                      <a:alpha val="43137"/>
                    </a:srgbClr>
                  </a:outerShdw>
                </a:effectLst>
                <a:latin typeface="Trade Gothic Next Heavy" panose="020B0903040303020004" pitchFamily="34" charset="0"/>
              </a:rPr>
              <a:t> </a:t>
            </a:r>
            <a:r>
              <a:rPr sz="3200" b="0" spc="-10" dirty="0">
                <a:effectLst>
                  <a:outerShdw blurRad="38100" dist="38100" dir="2700000" algn="tl">
                    <a:srgbClr val="000000">
                      <a:alpha val="43137"/>
                    </a:srgbClr>
                  </a:outerShdw>
                </a:effectLst>
                <a:latin typeface="Trade Gothic Next Heavy" panose="020B0903040303020004" pitchFamily="34" charset="0"/>
              </a:rPr>
              <a:t>AR</a:t>
            </a:r>
            <a:r>
              <a:rPr sz="3200" b="0" spc="15" dirty="0">
                <a:effectLst>
                  <a:outerShdw blurRad="38100" dist="38100" dir="2700000" algn="tl">
                    <a:srgbClr val="000000">
                      <a:alpha val="43137"/>
                    </a:srgbClr>
                  </a:outerShdw>
                </a:effectLst>
                <a:latin typeface="Trade Gothic Next Heavy" panose="020B0903040303020004" pitchFamily="34" charset="0"/>
              </a:rPr>
              <a:t>E</a:t>
            </a:r>
            <a:r>
              <a:rPr sz="3200" b="0" spc="-35" dirty="0">
                <a:effectLst>
                  <a:outerShdw blurRad="38100" dist="38100" dir="2700000" algn="tl">
                    <a:srgbClr val="000000">
                      <a:alpha val="43137"/>
                    </a:srgbClr>
                  </a:outerShdw>
                </a:effectLst>
                <a:latin typeface="Trade Gothic Next Heavy" panose="020B0903040303020004" pitchFamily="34" charset="0"/>
              </a:rPr>
              <a:t> </a:t>
            </a:r>
            <a:r>
              <a:rPr sz="3200" b="0" spc="-10" dirty="0">
                <a:effectLst>
                  <a:outerShdw blurRad="38100" dist="38100" dir="2700000" algn="tl">
                    <a:srgbClr val="000000">
                      <a:alpha val="43137"/>
                    </a:srgbClr>
                  </a:outerShdw>
                </a:effectLst>
                <a:latin typeface="Trade Gothic Next Heavy" panose="020B0903040303020004" pitchFamily="34" charset="0"/>
              </a:rPr>
              <a:t>T</a:t>
            </a:r>
            <a:r>
              <a:rPr sz="3200" b="0" spc="-15" dirty="0">
                <a:effectLst>
                  <a:outerShdw blurRad="38100" dist="38100" dir="2700000" algn="tl">
                    <a:srgbClr val="000000">
                      <a:alpha val="43137"/>
                    </a:srgbClr>
                  </a:outerShdw>
                </a:effectLst>
                <a:latin typeface="Trade Gothic Next Heavy" panose="020B0903040303020004" pitchFamily="34" charset="0"/>
              </a:rPr>
              <a:t>H</a:t>
            </a:r>
            <a:r>
              <a:rPr sz="3200" b="0" spc="15" dirty="0">
                <a:effectLst>
                  <a:outerShdw blurRad="38100" dist="38100" dir="2700000" algn="tl">
                    <a:srgbClr val="000000">
                      <a:alpha val="43137"/>
                    </a:srgbClr>
                  </a:outerShdw>
                </a:effectLst>
                <a:latin typeface="Trade Gothic Next Heavy" panose="020B0903040303020004" pitchFamily="34" charset="0"/>
              </a:rPr>
              <a:t>E</a:t>
            </a:r>
            <a:r>
              <a:rPr sz="3200" b="0" spc="-35" dirty="0">
                <a:effectLst>
                  <a:outerShdw blurRad="38100" dist="38100" dir="2700000" algn="tl">
                    <a:srgbClr val="000000">
                      <a:alpha val="43137"/>
                    </a:srgbClr>
                  </a:outerShdw>
                </a:effectLst>
                <a:latin typeface="Trade Gothic Next Heavy" panose="020B0903040303020004" pitchFamily="34" charset="0"/>
              </a:rPr>
              <a:t> </a:t>
            </a:r>
            <a:r>
              <a:rPr sz="3200" b="0" spc="-20" dirty="0">
                <a:effectLst>
                  <a:outerShdw blurRad="38100" dist="38100" dir="2700000" algn="tl">
                    <a:srgbClr val="000000">
                      <a:alpha val="43137"/>
                    </a:srgbClr>
                  </a:outerShdw>
                </a:effectLst>
                <a:latin typeface="Trade Gothic Next Heavy" panose="020B0903040303020004" pitchFamily="34" charset="0"/>
              </a:rPr>
              <a:t>E</a:t>
            </a:r>
            <a:r>
              <a:rPr sz="3200" b="0" spc="30" dirty="0">
                <a:effectLst>
                  <a:outerShdw blurRad="38100" dist="38100" dir="2700000" algn="tl">
                    <a:srgbClr val="000000">
                      <a:alpha val="43137"/>
                    </a:srgbClr>
                  </a:outerShdw>
                </a:effectLst>
                <a:latin typeface="Trade Gothic Next Heavy" panose="020B0903040303020004" pitchFamily="34" charset="0"/>
              </a:rPr>
              <a:t>N</a:t>
            </a:r>
            <a:r>
              <a:rPr sz="3200" b="0" spc="15" dirty="0">
                <a:effectLst>
                  <a:outerShdw blurRad="38100" dist="38100" dir="2700000" algn="tl">
                    <a:srgbClr val="000000">
                      <a:alpha val="43137"/>
                    </a:srgbClr>
                  </a:outerShdw>
                </a:effectLst>
                <a:latin typeface="Trade Gothic Next Heavy" panose="020B0903040303020004" pitchFamily="34" charset="0"/>
              </a:rPr>
              <a:t>D</a:t>
            </a:r>
            <a:r>
              <a:rPr sz="3200" b="0" spc="-45" dirty="0">
                <a:effectLst>
                  <a:outerShdw blurRad="38100" dist="38100" dir="2700000" algn="tl">
                    <a:srgbClr val="000000">
                      <a:alpha val="43137"/>
                    </a:srgbClr>
                  </a:outerShdw>
                </a:effectLst>
                <a:latin typeface="Trade Gothic Next Heavy" panose="020B0903040303020004" pitchFamily="34" charset="0"/>
              </a:rPr>
              <a:t> </a:t>
            </a:r>
            <a:r>
              <a:rPr sz="3200" b="0" dirty="0">
                <a:effectLst>
                  <a:outerShdw blurRad="38100" dist="38100" dir="2700000" algn="tl">
                    <a:srgbClr val="000000">
                      <a:alpha val="43137"/>
                    </a:srgbClr>
                  </a:outerShdw>
                </a:effectLst>
                <a:latin typeface="Trade Gothic Next Heavy" panose="020B0903040303020004" pitchFamily="34" charset="0"/>
              </a:rPr>
              <a:t>U</a:t>
            </a:r>
            <a:r>
              <a:rPr sz="3200" b="0" spc="10" dirty="0">
                <a:effectLst>
                  <a:outerShdw blurRad="38100" dist="38100" dir="2700000" algn="tl">
                    <a:srgbClr val="000000">
                      <a:alpha val="43137"/>
                    </a:srgbClr>
                  </a:outerShdw>
                </a:effectLst>
                <a:latin typeface="Trade Gothic Next Heavy" panose="020B0903040303020004" pitchFamily="34" charset="0"/>
              </a:rPr>
              <a:t>S</a:t>
            </a:r>
            <a:r>
              <a:rPr sz="3200" b="0" spc="-25" dirty="0">
                <a:effectLst>
                  <a:outerShdw blurRad="38100" dist="38100" dir="2700000" algn="tl">
                    <a:srgbClr val="000000">
                      <a:alpha val="43137"/>
                    </a:srgbClr>
                  </a:outerShdw>
                </a:effectLst>
                <a:latin typeface="Trade Gothic Next Heavy" panose="020B0903040303020004" pitchFamily="34" charset="0"/>
              </a:rPr>
              <a:t>E</a:t>
            </a:r>
            <a:r>
              <a:rPr sz="3200" b="0" spc="-10" dirty="0">
                <a:effectLst>
                  <a:outerShdw blurRad="38100" dist="38100" dir="2700000" algn="tl">
                    <a:srgbClr val="000000">
                      <a:alpha val="43137"/>
                    </a:srgbClr>
                  </a:outerShdw>
                </a:effectLst>
                <a:latin typeface="Trade Gothic Next Heavy" panose="020B0903040303020004" pitchFamily="34" charset="0"/>
              </a:rPr>
              <a:t>R</a:t>
            </a:r>
            <a:r>
              <a:rPr sz="3200" b="0" spc="5" dirty="0">
                <a:effectLst>
                  <a:outerShdw blurRad="38100" dist="38100" dir="2700000" algn="tl">
                    <a:srgbClr val="000000">
                      <a:alpha val="43137"/>
                    </a:srgbClr>
                  </a:outerShdw>
                </a:effectLst>
                <a:latin typeface="Trade Gothic Next Heavy" panose="020B0903040303020004" pitchFamily="34" charset="0"/>
              </a:rPr>
              <a:t>S?</a:t>
            </a:r>
            <a:endParaRPr sz="3200" b="0" dirty="0">
              <a:effectLst>
                <a:outerShdw blurRad="38100" dist="38100" dir="2700000" algn="tl">
                  <a:srgbClr val="000000">
                    <a:alpha val="43137"/>
                  </a:srgbClr>
                </a:outerShdw>
              </a:effectLst>
              <a:latin typeface="Trade Gothic Next Heavy" panose="020B0903040303020004"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7" name="Diagram 6">
            <a:extLst>
              <a:ext uri="{FF2B5EF4-FFF2-40B4-BE49-F238E27FC236}">
                <a16:creationId xmlns:a16="http://schemas.microsoft.com/office/drawing/2014/main" id="{2CCBFA95-339D-3335-D6B2-72F8CC6466AA}"/>
              </a:ext>
            </a:extLst>
          </p:cNvPr>
          <p:cNvGraphicFramePr/>
          <p:nvPr>
            <p:extLst>
              <p:ext uri="{D42A27DB-BD31-4B8C-83A1-F6EECF244321}">
                <p14:modId xmlns:p14="http://schemas.microsoft.com/office/powerpoint/2010/main" val="24083354"/>
              </p:ext>
            </p:extLst>
          </p:nvPr>
        </p:nvGraphicFramePr>
        <p:xfrm>
          <a:off x="990600" y="1447800"/>
          <a:ext cx="7848600" cy="49375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15200" y="191452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73252" y="14135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62915"/>
            <a:ext cx="10168890" cy="575310"/>
          </a:xfrm>
          <a:prstGeom prst="rect">
            <a:avLst/>
          </a:prstGeom>
        </p:spPr>
        <p:txBody>
          <a:bodyPr vert="horz" wrap="square" lIns="0" tIns="13335" rIns="0" bIns="0" rtlCol="0">
            <a:spAutoFit/>
          </a:bodyPr>
          <a:lstStyle/>
          <a:p>
            <a:pPr marL="12700">
              <a:lnSpc>
                <a:spcPct val="100000"/>
              </a:lnSpc>
              <a:spcBef>
                <a:spcPts val="105"/>
              </a:spcBef>
            </a:pP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25" dirty="0">
                <a:effectLst>
                  <a:outerShdw blurRad="38100" dist="38100" dir="2700000" algn="tl">
                    <a:srgbClr val="000000">
                      <a:alpha val="43137"/>
                    </a:srgbClr>
                  </a:outerShdw>
                </a:effectLst>
                <a:latin typeface="Trade Gothic Next Heavy" panose="020B0903040303020004" pitchFamily="34" charset="0"/>
              </a:rPr>
              <a:t>U</a:t>
            </a:r>
            <a:r>
              <a:rPr sz="3600" dirty="0">
                <a:effectLst>
                  <a:outerShdw blurRad="38100" dist="38100" dir="2700000" algn="tl">
                    <a:srgbClr val="000000">
                      <a:alpha val="43137"/>
                    </a:srgbClr>
                  </a:outerShdw>
                </a:effectLst>
                <a:latin typeface="Trade Gothic Next Heavy" panose="020B0903040303020004" pitchFamily="34" charset="0"/>
              </a:rPr>
              <a:t>R</a:t>
            </a:r>
            <a:r>
              <a:rPr sz="3600" spc="5" dirty="0">
                <a:effectLst>
                  <a:outerShdw blurRad="38100" dist="38100" dir="2700000" algn="tl">
                    <a:srgbClr val="000000">
                      <a:alpha val="43137"/>
                    </a:srgbClr>
                  </a:outerShdw>
                </a:effectLst>
                <a:latin typeface="Trade Gothic Next Heavy" panose="020B0903040303020004" pitchFamily="34" charset="0"/>
              </a:rPr>
              <a:t> </a:t>
            </a:r>
            <a:r>
              <a:rPr sz="3600" spc="25" dirty="0">
                <a:effectLst>
                  <a:outerShdw blurRad="38100" dist="38100" dir="2700000" algn="tl">
                    <a:srgbClr val="000000">
                      <a:alpha val="43137"/>
                    </a:srgbClr>
                  </a:outerShdw>
                </a:effectLst>
                <a:latin typeface="Trade Gothic Next Heavy" panose="020B0903040303020004" pitchFamily="34" charset="0"/>
              </a:rPr>
              <a:t>S</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25" dirty="0">
                <a:effectLst>
                  <a:outerShdw blurRad="38100" dist="38100" dir="2700000" algn="tl">
                    <a:srgbClr val="000000">
                      <a:alpha val="43137"/>
                    </a:srgbClr>
                  </a:outerShdw>
                </a:effectLst>
                <a:latin typeface="Trade Gothic Next Heavy" panose="020B0903040303020004" pitchFamily="34" charset="0"/>
              </a:rPr>
              <a:t>LU</a:t>
            </a:r>
            <a:r>
              <a:rPr sz="3600" spc="-35" dirty="0">
                <a:effectLst>
                  <a:outerShdw blurRad="38100" dist="38100" dir="2700000" algn="tl">
                    <a:srgbClr val="000000">
                      <a:alpha val="43137"/>
                    </a:srgbClr>
                  </a:outerShdw>
                </a:effectLst>
                <a:latin typeface="Trade Gothic Next Heavy" panose="020B0903040303020004" pitchFamily="34" charset="0"/>
              </a:rPr>
              <a:t>T</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dirty="0">
                <a:effectLst>
                  <a:outerShdw blurRad="38100" dist="38100" dir="2700000" algn="tl">
                    <a:srgbClr val="000000">
                      <a:alpha val="43137"/>
                    </a:srgbClr>
                  </a:outerShdw>
                </a:effectLst>
                <a:latin typeface="Trade Gothic Next Heavy" panose="020B0903040303020004" pitchFamily="34" charset="0"/>
              </a:rPr>
              <a:t>N</a:t>
            </a:r>
            <a:r>
              <a:rPr sz="3600" spc="-345" dirty="0">
                <a:effectLst>
                  <a:outerShdw blurRad="38100" dist="38100" dir="2700000" algn="tl">
                    <a:srgbClr val="000000">
                      <a:alpha val="43137"/>
                    </a:srgbClr>
                  </a:outerShdw>
                </a:effectLst>
                <a:latin typeface="Trade Gothic Next Heavy" panose="020B0903040303020004" pitchFamily="34" charset="0"/>
              </a:rPr>
              <a:t> </a:t>
            </a:r>
            <a:r>
              <a:rPr sz="3600" spc="-35" dirty="0">
                <a:effectLst>
                  <a:outerShdw blurRad="38100" dist="38100" dir="2700000" algn="tl">
                    <a:srgbClr val="000000">
                      <a:alpha val="43137"/>
                    </a:srgbClr>
                  </a:outerShdw>
                </a:effectLst>
                <a:latin typeface="Trade Gothic Next Heavy" panose="020B0903040303020004" pitchFamily="34" charset="0"/>
              </a:rPr>
              <a:t>A</a:t>
            </a:r>
            <a:r>
              <a:rPr sz="3600" spc="-5" dirty="0">
                <a:effectLst>
                  <a:outerShdw blurRad="38100" dist="38100" dir="2700000" algn="tl">
                    <a:srgbClr val="000000">
                      <a:alpha val="43137"/>
                    </a:srgbClr>
                  </a:outerShdw>
                </a:effectLst>
                <a:latin typeface="Trade Gothic Next Heavy" panose="020B0903040303020004" pitchFamily="34" charset="0"/>
              </a:rPr>
              <a:t>N</a:t>
            </a:r>
            <a:r>
              <a:rPr sz="3600" dirty="0">
                <a:effectLst>
                  <a:outerShdw blurRad="38100" dist="38100" dir="2700000" algn="tl">
                    <a:srgbClr val="000000">
                      <a:alpha val="43137"/>
                    </a:srgbClr>
                  </a:outerShdw>
                </a:effectLst>
                <a:latin typeface="Trade Gothic Next Heavy" panose="020B0903040303020004" pitchFamily="34" charset="0"/>
              </a:rPr>
              <a:t>D</a:t>
            </a:r>
            <a:r>
              <a:rPr sz="3600" spc="35" dirty="0">
                <a:effectLst>
                  <a:outerShdw blurRad="38100" dist="38100" dir="2700000" algn="tl">
                    <a:srgbClr val="000000">
                      <a:alpha val="43137"/>
                    </a:srgbClr>
                  </a:outerShdw>
                </a:effectLst>
                <a:latin typeface="Trade Gothic Next Heavy" panose="020B0903040303020004" pitchFamily="34" charset="0"/>
              </a:rPr>
              <a:t> </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35" dirty="0">
                <a:effectLst>
                  <a:outerShdw blurRad="38100" dist="38100" dir="2700000" algn="tl">
                    <a:srgbClr val="000000">
                      <a:alpha val="43137"/>
                    </a:srgbClr>
                  </a:outerShdw>
                </a:effectLst>
                <a:latin typeface="Trade Gothic Next Heavy" panose="020B0903040303020004" pitchFamily="34" charset="0"/>
              </a:rPr>
              <a:t>T</a:t>
            </a:r>
            <a:r>
              <a:rPr sz="3600" dirty="0">
                <a:effectLst>
                  <a:outerShdw blurRad="38100" dist="38100" dir="2700000" algn="tl">
                    <a:srgbClr val="000000">
                      <a:alpha val="43137"/>
                    </a:srgbClr>
                  </a:outerShdw>
                </a:effectLst>
                <a:latin typeface="Trade Gothic Next Heavy" panose="020B0903040303020004" pitchFamily="34" charset="0"/>
              </a:rPr>
              <a:t>S</a:t>
            </a:r>
            <a:r>
              <a:rPr sz="3600" spc="60" dirty="0">
                <a:effectLst>
                  <a:outerShdw blurRad="38100" dist="38100" dir="2700000" algn="tl">
                    <a:srgbClr val="000000">
                      <a:alpha val="43137"/>
                    </a:srgbClr>
                  </a:outerShdw>
                </a:effectLst>
                <a:latin typeface="Trade Gothic Next Heavy" panose="020B0903040303020004" pitchFamily="34" charset="0"/>
              </a:rPr>
              <a:t> </a:t>
            </a:r>
            <a:r>
              <a:rPr sz="3600" spc="-295" dirty="0">
                <a:effectLst>
                  <a:outerShdw blurRad="38100" dist="38100" dir="2700000" algn="tl">
                    <a:srgbClr val="000000">
                      <a:alpha val="43137"/>
                    </a:srgbClr>
                  </a:outerShdw>
                </a:effectLst>
                <a:latin typeface="Trade Gothic Next Heavy" panose="020B0903040303020004" pitchFamily="34" charset="0"/>
              </a:rPr>
              <a:t>V</a:t>
            </a:r>
            <a:r>
              <a:rPr sz="3600" spc="-35" dirty="0">
                <a:effectLst>
                  <a:outerShdw blurRad="38100" dist="38100" dir="2700000" algn="tl">
                    <a:srgbClr val="000000">
                      <a:alpha val="43137"/>
                    </a:srgbClr>
                  </a:outerShdw>
                </a:effectLst>
                <a:latin typeface="Trade Gothic Next Heavy" panose="020B0903040303020004" pitchFamily="34" charset="0"/>
              </a:rPr>
              <a:t>A</a:t>
            </a:r>
            <a:r>
              <a:rPr sz="3600" spc="25" dirty="0">
                <a:effectLst>
                  <a:outerShdw blurRad="38100" dist="38100" dir="2700000" algn="tl">
                    <a:srgbClr val="000000">
                      <a:alpha val="43137"/>
                    </a:srgbClr>
                  </a:outerShdw>
                </a:effectLst>
                <a:latin typeface="Trade Gothic Next Heavy" panose="020B0903040303020004" pitchFamily="34" charset="0"/>
              </a:rPr>
              <a:t>LU</a:t>
            </a:r>
            <a:r>
              <a:rPr sz="3600" dirty="0">
                <a:effectLst>
                  <a:outerShdw blurRad="38100" dist="38100" dir="2700000" algn="tl">
                    <a:srgbClr val="000000">
                      <a:alpha val="43137"/>
                    </a:srgbClr>
                  </a:outerShdw>
                </a:effectLst>
                <a:latin typeface="Trade Gothic Next Heavy" panose="020B0903040303020004" pitchFamily="34" charset="0"/>
              </a:rPr>
              <a:t>E</a:t>
            </a:r>
            <a:r>
              <a:rPr sz="3600" spc="-65" dirty="0">
                <a:effectLst>
                  <a:outerShdw blurRad="38100" dist="38100" dir="2700000" algn="tl">
                    <a:srgbClr val="000000">
                      <a:alpha val="43137"/>
                    </a:srgbClr>
                  </a:outerShdw>
                </a:effectLst>
                <a:latin typeface="Trade Gothic Next Heavy" panose="020B0903040303020004" pitchFamily="34" charset="0"/>
              </a:rPr>
              <a:t> </a:t>
            </a:r>
            <a:r>
              <a:rPr sz="3600" spc="-15" dirty="0">
                <a:effectLst>
                  <a:outerShdw blurRad="38100" dist="38100" dir="2700000" algn="tl">
                    <a:srgbClr val="000000">
                      <a:alpha val="43137"/>
                    </a:srgbClr>
                  </a:outerShdw>
                </a:effectLst>
                <a:latin typeface="Trade Gothic Next Heavy" panose="020B0903040303020004" pitchFamily="34" charset="0"/>
              </a:rPr>
              <a:t>P</a:t>
            </a:r>
            <a:r>
              <a:rPr sz="3600" spc="-30" dirty="0">
                <a:effectLst>
                  <a:outerShdw blurRad="38100" dist="38100" dir="2700000" algn="tl">
                    <a:srgbClr val="000000">
                      <a:alpha val="43137"/>
                    </a:srgbClr>
                  </a:outerShdw>
                </a:effectLst>
                <a:latin typeface="Trade Gothic Next Heavy" panose="020B0903040303020004" pitchFamily="34" charset="0"/>
              </a:rPr>
              <a:t>R</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15" dirty="0">
                <a:effectLst>
                  <a:outerShdw blurRad="38100" dist="38100" dir="2700000" algn="tl">
                    <a:srgbClr val="000000">
                      <a:alpha val="43137"/>
                    </a:srgbClr>
                  </a:outerShdw>
                </a:effectLst>
                <a:latin typeface="Trade Gothic Next Heavy" panose="020B0903040303020004" pitchFamily="34" charset="0"/>
              </a:rPr>
              <a:t>P</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25" dirty="0">
                <a:effectLst>
                  <a:outerShdw blurRad="38100" dist="38100" dir="2700000" algn="tl">
                    <a:srgbClr val="000000">
                      <a:alpha val="43137"/>
                    </a:srgbClr>
                  </a:outerShdw>
                </a:effectLst>
                <a:latin typeface="Trade Gothic Next Heavy" panose="020B0903040303020004" pitchFamily="34" charset="0"/>
              </a:rPr>
              <a:t>S</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35" dirty="0">
                <a:effectLst>
                  <a:outerShdw blurRad="38100" dist="38100" dir="2700000" algn="tl">
                    <a:srgbClr val="000000">
                      <a:alpha val="43137"/>
                    </a:srgbClr>
                  </a:outerShdw>
                </a:effectLst>
                <a:latin typeface="Trade Gothic Next Heavy" panose="020B0903040303020004" pitchFamily="34" charset="0"/>
              </a:rPr>
              <a:t>T</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dirty="0">
                <a:effectLst>
                  <a:outerShdw blurRad="38100" dist="38100" dir="2700000" algn="tl">
                    <a:srgbClr val="000000">
                      <a:alpha val="43137"/>
                    </a:srgbClr>
                  </a:outerShdw>
                </a:effectLst>
                <a:latin typeface="Trade Gothic Next Heavy" panose="020B0903040303020004" pitchFamily="34"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58EE323-E72D-4F3E-BE76-D02A0C09B866}"/>
              </a:ext>
            </a:extLst>
          </p:cNvPr>
          <p:cNvSpPr txBox="1"/>
          <p:nvPr/>
        </p:nvSpPr>
        <p:spPr>
          <a:xfrm>
            <a:off x="1296671" y="1144906"/>
            <a:ext cx="4343400" cy="6186309"/>
          </a:xfrm>
          <a:prstGeom prst="rect">
            <a:avLst/>
          </a:prstGeom>
          <a:noFill/>
        </p:spPr>
        <p:txBody>
          <a:bodyPr wrap="square">
            <a:spAutoFit/>
          </a:bodyPr>
          <a:lstStyle/>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CONDITIONAL FORMATING</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BLANKS INGORED</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FILTERING</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FORMULA</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PIVOT TABLE </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INSERT SLICER</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GRAPH OR CHART</a:t>
            </a:r>
          </a:p>
          <a:p>
            <a:endParaRPr lang="en-IN" sz="3600"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457200"/>
            <a:ext cx="10681335" cy="830997"/>
          </a:xfrm>
        </p:spPr>
        <p:txBody>
          <a:bodyPr/>
          <a:lstStyle/>
          <a:p>
            <a:r>
              <a:rPr lang="en-US" sz="5400" dirty="0">
                <a:effectLst>
                  <a:outerShdw blurRad="38100" dist="38100" dir="2700000" algn="tl">
                    <a:srgbClr val="000000">
                      <a:alpha val="43137"/>
                    </a:srgbClr>
                  </a:outerShdw>
                </a:effectLst>
                <a:latin typeface="Trade Gothic Next Heavy" panose="020B0903040303020004" pitchFamily="34" charset="0"/>
              </a:rPr>
              <a:t>DATASET DESCRIPTION</a:t>
            </a:r>
            <a:endParaRPr lang="en-IN" sz="5400" dirty="0">
              <a:effectLst>
                <a:outerShdw blurRad="38100" dist="38100" dir="2700000" algn="tl">
                  <a:srgbClr val="000000">
                    <a:alpha val="43137"/>
                  </a:srgbClr>
                </a:outerShdw>
              </a:effectLst>
              <a:latin typeface="Trade Gothic Next Heavy" panose="020B0903040303020004" pitchFamily="34" charset="0"/>
            </a:endParaRPr>
          </a:p>
        </p:txBody>
      </p:sp>
      <p:sp>
        <p:nvSpPr>
          <p:cNvPr id="4" name="TextBox 3">
            <a:extLst>
              <a:ext uri="{FF2B5EF4-FFF2-40B4-BE49-F238E27FC236}">
                <a16:creationId xmlns:a16="http://schemas.microsoft.com/office/drawing/2014/main" id="{8D2AD441-2970-B53D-9FD9-D07D8B01DBA7}"/>
              </a:ext>
            </a:extLst>
          </p:cNvPr>
          <p:cNvSpPr txBox="1"/>
          <p:nvPr/>
        </p:nvSpPr>
        <p:spPr>
          <a:xfrm>
            <a:off x="1600200" y="1538228"/>
            <a:ext cx="6103620" cy="4832092"/>
          </a:xfrm>
          <a:prstGeom prst="rect">
            <a:avLst/>
          </a:prstGeom>
          <a:noFill/>
        </p:spPr>
        <p:txBody>
          <a:bodyPr wrap="square">
            <a:spAutoFit/>
          </a:bodyPr>
          <a:lstStyle/>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EMPLOYEE ID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FIRST NAME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LAST NAME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GENDER CODE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BUSINESS UNIT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EMPLOYEE STATUS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EMPLOYEE TYPE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DEPARTMENT</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SALARY</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PERFORMANCE RATING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1527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20700" y="538128"/>
            <a:ext cx="8480425" cy="693780"/>
          </a:xfrm>
          <a:prstGeom prst="rect">
            <a:avLst/>
          </a:prstGeom>
        </p:spPr>
        <p:txBody>
          <a:bodyPr vert="horz" wrap="square" lIns="0" tIns="16510" rIns="0" bIns="0" rtlCol="0">
            <a:spAutoFit/>
          </a:bodyPr>
          <a:lstStyle/>
          <a:p>
            <a:pPr marL="12700">
              <a:lnSpc>
                <a:spcPct val="100000"/>
              </a:lnSpc>
              <a:spcBef>
                <a:spcPts val="130"/>
              </a:spcBef>
            </a:pPr>
            <a:r>
              <a:rPr sz="4400" spc="15" dirty="0">
                <a:effectLst>
                  <a:outerShdw blurRad="38100" dist="38100" dir="2700000" algn="tl">
                    <a:srgbClr val="000000">
                      <a:alpha val="43137"/>
                    </a:srgbClr>
                  </a:outerShdw>
                </a:effectLst>
                <a:latin typeface="Trade Gothic Next Heavy" panose="020B0903040303020004" pitchFamily="34" charset="0"/>
              </a:rPr>
              <a:t>THE</a:t>
            </a:r>
            <a:r>
              <a:rPr sz="4400" spc="20" dirty="0">
                <a:effectLst>
                  <a:outerShdw blurRad="38100" dist="38100" dir="2700000" algn="tl">
                    <a:srgbClr val="000000">
                      <a:alpha val="43137"/>
                    </a:srgbClr>
                  </a:outerShdw>
                </a:effectLst>
                <a:latin typeface="Trade Gothic Next Heavy" panose="020B0903040303020004" pitchFamily="34" charset="0"/>
              </a:rPr>
              <a:t> </a:t>
            </a:r>
            <a:r>
              <a:rPr lang="en-US" sz="4400" spc="20" dirty="0">
                <a:effectLst>
                  <a:outerShdw blurRad="38100" dist="38100" dir="2700000" algn="tl">
                    <a:srgbClr val="000000">
                      <a:alpha val="43137"/>
                    </a:srgbClr>
                  </a:outerShdw>
                </a:effectLst>
                <a:latin typeface="Trade Gothic Next Heavy" panose="020B0903040303020004" pitchFamily="34" charset="0"/>
              </a:rPr>
              <a:t>"</a:t>
            </a:r>
            <a:r>
              <a:rPr sz="4400" spc="10" dirty="0">
                <a:effectLst>
                  <a:outerShdw blurRad="38100" dist="38100" dir="2700000" algn="tl">
                    <a:srgbClr val="000000">
                      <a:alpha val="43137"/>
                    </a:srgbClr>
                  </a:outerShdw>
                </a:effectLst>
                <a:latin typeface="Trade Gothic Next Heavy" panose="020B0903040303020004" pitchFamily="34" charset="0"/>
              </a:rPr>
              <a:t>WOW</a:t>
            </a:r>
            <a:r>
              <a:rPr lang="en-US" sz="4400" spc="10" dirty="0">
                <a:effectLst>
                  <a:outerShdw blurRad="38100" dist="38100" dir="2700000" algn="tl">
                    <a:srgbClr val="000000">
                      <a:alpha val="43137"/>
                    </a:srgbClr>
                  </a:outerShdw>
                </a:effectLst>
                <a:latin typeface="Trade Gothic Next Heavy" panose="020B0903040303020004" pitchFamily="34" charset="0"/>
              </a:rPr>
              <a:t>"</a:t>
            </a:r>
            <a:r>
              <a:rPr sz="4400" spc="85" dirty="0">
                <a:effectLst>
                  <a:outerShdw blurRad="38100" dist="38100" dir="2700000" algn="tl">
                    <a:srgbClr val="000000">
                      <a:alpha val="43137"/>
                    </a:srgbClr>
                  </a:outerShdw>
                </a:effectLst>
                <a:latin typeface="Trade Gothic Next Heavy" panose="020B0903040303020004" pitchFamily="34" charset="0"/>
              </a:rPr>
              <a:t> </a:t>
            </a:r>
            <a:r>
              <a:rPr sz="4400" spc="10" dirty="0">
                <a:effectLst>
                  <a:outerShdw blurRad="38100" dist="38100" dir="2700000" algn="tl">
                    <a:srgbClr val="000000">
                      <a:alpha val="43137"/>
                    </a:srgbClr>
                  </a:outerShdw>
                </a:effectLst>
                <a:latin typeface="Trade Gothic Next Heavy" panose="020B0903040303020004" pitchFamily="34" charset="0"/>
              </a:rPr>
              <a:t>IN</a:t>
            </a:r>
            <a:r>
              <a:rPr sz="4400" spc="-5" dirty="0">
                <a:effectLst>
                  <a:outerShdw blurRad="38100" dist="38100" dir="2700000" algn="tl">
                    <a:srgbClr val="000000">
                      <a:alpha val="43137"/>
                    </a:srgbClr>
                  </a:outerShdw>
                </a:effectLst>
                <a:latin typeface="Trade Gothic Next Heavy" panose="020B0903040303020004" pitchFamily="34" charset="0"/>
              </a:rPr>
              <a:t> </a:t>
            </a:r>
            <a:r>
              <a:rPr sz="4400" spc="15" dirty="0">
                <a:effectLst>
                  <a:outerShdw blurRad="38100" dist="38100" dir="2700000" algn="tl">
                    <a:srgbClr val="000000">
                      <a:alpha val="43137"/>
                    </a:srgbClr>
                  </a:outerShdw>
                </a:effectLst>
                <a:latin typeface="Trade Gothic Next Heavy" panose="020B0903040303020004" pitchFamily="34" charset="0"/>
              </a:rPr>
              <a:t>OUR</a:t>
            </a:r>
            <a:r>
              <a:rPr sz="4400" spc="-10" dirty="0">
                <a:effectLst>
                  <a:outerShdw blurRad="38100" dist="38100" dir="2700000" algn="tl">
                    <a:srgbClr val="000000">
                      <a:alpha val="43137"/>
                    </a:srgbClr>
                  </a:outerShdw>
                </a:effectLst>
                <a:latin typeface="Trade Gothic Next Heavy" panose="020B0903040303020004" pitchFamily="34" charset="0"/>
              </a:rPr>
              <a:t> </a:t>
            </a:r>
            <a:r>
              <a:rPr sz="4400" spc="20" dirty="0">
                <a:effectLst>
                  <a:outerShdw blurRad="38100" dist="38100" dir="2700000" algn="tl">
                    <a:srgbClr val="000000">
                      <a:alpha val="43137"/>
                    </a:srgbClr>
                  </a:outerShdw>
                </a:effectLst>
                <a:latin typeface="Trade Gothic Next Heavy" panose="020B0903040303020004" pitchFamily="34" charset="0"/>
              </a:rPr>
              <a:t>SOLUTION</a:t>
            </a:r>
            <a:endParaRPr sz="4400" dirty="0">
              <a:effectLst>
                <a:outerShdw blurRad="38100" dist="38100" dir="2700000" algn="tl">
                  <a:srgbClr val="000000">
                    <a:alpha val="43137"/>
                  </a:srgbClr>
                </a:outerShdw>
              </a:effectLst>
              <a:latin typeface="Trade Gothic Next Heavy" panose="020B09030403030200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6970" y="1823145"/>
            <a:ext cx="6076950" cy="3539430"/>
          </a:xfrm>
          <a:prstGeom prst="rect">
            <a:avLst/>
          </a:prstGeom>
          <a:noFill/>
        </p:spPr>
        <p:txBody>
          <a:bodyPr wrap="square" rtlCol="0">
            <a:spAutoFit/>
          </a:bodyPr>
          <a:lstStyle/>
          <a:p>
            <a:pPr algn="ctr"/>
            <a:r>
              <a:rPr lang="en-US" sz="2800" b="1" i="0" u="sng" dirty="0">
                <a:solidFill>
                  <a:srgbClr val="0D0D0D"/>
                </a:solidFill>
                <a:effectLst/>
                <a:latin typeface="Times New Roman" panose="02020603050405020304" pitchFamily="18" charset="0"/>
                <a:cs typeface="Times New Roman" panose="02020603050405020304" pitchFamily="18" charset="0"/>
              </a:rPr>
              <a:t>FORMULA </a:t>
            </a:r>
          </a:p>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b="1" i="0" u="sng" dirty="0">
                <a:solidFill>
                  <a:srgbClr val="0D0D0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PERFORMANCE LEVEL</a:t>
            </a:r>
          </a:p>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=IFS(Z8&gt;=5,”VERY HIGH”,Z8&gt;=4,”HIGH”,Z8&gt;=3,”MED”,Z8&gt;=2,”LOW”,Z8&gt;=1,”VERY 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624</Words>
  <Application>Microsoft Office PowerPoint</Application>
  <PresentationFormat>Widescreen</PresentationFormat>
  <Paragraphs>86</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Georgia Pro Semibold</vt:lpstr>
      <vt:lpstr>Google Sans</vt:lpstr>
      <vt:lpstr>Times New Roman</vt:lpstr>
      <vt:lpstr>Trade Gothic Next Heavy</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jayashree20102004@gmail.com</cp:lastModifiedBy>
  <cp:revision>17</cp:revision>
  <dcterms:created xsi:type="dcterms:W3CDTF">2024-03-29T15:07:22Z</dcterms:created>
  <dcterms:modified xsi:type="dcterms:W3CDTF">2024-08-27T12:25:30Z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