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DF2F-28F7-EE18-4C9B-A49CD6B3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301D-4ACB-2226-4066-1AE465357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2E53-CB31-3BFB-6ED0-A67BF04D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D7CF-90CA-E08C-F9C1-5FE3A517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4EE4-6424-A5ED-B22A-57478DA6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55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3C67-0255-2B26-0D96-213776E3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93BDB-9336-DA0E-F40F-27D73A419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420D-1DB4-B116-98E3-DF5F8268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31ED-AB53-DFE1-4930-395FA3D9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6C57-39B2-3A6B-F4AD-EAC732CB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3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988BB-20E0-C232-2437-05B0ED62D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F53DC-8594-1F1B-6691-7BFB7763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F07C-4D23-2FB3-9936-46CC2A39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E8BD-41FF-833B-D711-52C1651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7BCC-57DC-F837-1B60-757948D8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225-3996-6678-6175-1F7A6616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5C02-D607-A430-8CB2-777DCCD6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6D525-B2CC-14F2-C532-00BA6E95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DE29-29B5-B5FC-19EF-A7DDDE2A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DD29-0183-0173-E441-0A5A51D4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8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718E-3664-0EEB-918B-BF9D0F5B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BB56C-5CEA-B85F-03A5-3AA93BA2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B5EF-9AF8-129D-DB09-DD5FDFB0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02D7-9405-BF9A-4F31-03E95B8E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F1E5-4C61-1553-D9A2-1AD8A968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3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7F1D-E86D-6090-0FD4-56C587BB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7C6A-6AD7-F753-F2AB-D4890C6D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B31C4-66C8-D70F-5858-C41E7F963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0D7D7-EB8D-4FBE-EBC4-05F91A08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D50D-2CF9-F737-EF96-2DB032E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F50AA-64E3-F142-AF33-19DA21A7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2B25-CEC1-110F-C4F4-C2125878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AE16-BA8D-3046-B639-5369F566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FBFA-DC9C-F659-0542-19024C7F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BCC80-3556-6381-5409-271BB5DF9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BBAA9-566A-B4CC-9AE4-945B819E0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85028-54EF-D0D4-B15D-C6BA4611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6693C-F0BA-8FAA-B595-4DC71BA2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64BE9-F99D-EC6A-CCA1-EBC3A0A4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52F5-792E-DFE0-40C0-812F69E8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1954F-B8BA-E77C-C385-DA1D6670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F2B5-8D09-818A-84B8-F9B4AEC3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01E6F-96D5-0A45-EA9F-750A427A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6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742B1-2232-4B45-D2A9-5FD457DE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12E60-48BF-6473-5B8E-F5B0F082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5EF30-C1E5-C61A-10E1-968B7D92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4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8A95-97C3-23B5-5773-9B244E4A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5623-7217-DAA7-9587-99071D7F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67E07-180D-1D50-D487-18C1BEF10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E728F-8A60-548A-DC34-39E7F8B3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016D-024F-5621-1034-D0DD4FB1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FB8F-29E8-B285-CFAF-4A7B1100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68F4-B312-1CED-FD0C-B8683586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8CC66-9627-29C7-7BCD-DD47E9EDE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81C3-48FC-5AC2-361B-ED8E1E1A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DDD4A-0531-F934-59F4-4B5FF344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2537B-0EE6-4AC4-A33D-8374C18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FE14-FCFD-F4C4-5A0E-C7D0966E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8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57417-5388-5EC4-E11D-305B00A4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C2B8-4402-6094-E3E6-DB45287F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BB32-F0C4-BF33-09CC-27EBEE491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A2BC-7979-4D3D-8727-B622AFBD1F41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B708-29EA-EBCE-D163-94FA99C2A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16E2-3AC6-ED98-DBAE-FD5C05C55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B776-4B82-4BBA-999C-80E04DE674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0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83768A-8364-D91C-1D68-D6BFADA8A874}"/>
              </a:ext>
            </a:extLst>
          </p:cNvPr>
          <p:cNvSpPr txBox="1"/>
          <p:nvPr/>
        </p:nvSpPr>
        <p:spPr>
          <a:xfrm>
            <a:off x="1368250" y="1659285"/>
            <a:ext cx="94554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You are now moving onto the test phase. This part of the experiment will involve 96 trials.</a:t>
            </a:r>
          </a:p>
          <a:p>
            <a:endParaRPr lang="en-GB" sz="2800" dirty="0"/>
          </a:p>
          <a:p>
            <a:r>
              <a:rPr lang="en-GB" sz="2800" dirty="0"/>
              <a:t>The requirements are the same as the practice block - identify the target that is presented.</a:t>
            </a:r>
          </a:p>
          <a:p>
            <a:endParaRPr lang="en-GB" sz="2800" dirty="0"/>
          </a:p>
          <a:p>
            <a:r>
              <a:rPr lang="en-GB" sz="2800" dirty="0"/>
              <a:t>If you see an 'O' press ‘Z' on the keyboard</a:t>
            </a:r>
          </a:p>
          <a:p>
            <a:r>
              <a:rPr lang="en-GB" sz="2800" dirty="0"/>
              <a:t>If you see an 'X' press ‘M' on the keyboard</a:t>
            </a:r>
          </a:p>
        </p:txBody>
      </p:sp>
    </p:spTree>
    <p:extLst>
      <p:ext uri="{BB962C8B-B14F-4D97-AF65-F5344CB8AC3E}">
        <p14:creationId xmlns:p14="http://schemas.microsoft.com/office/powerpoint/2010/main" val="397145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Johnston</dc:creator>
  <cp:lastModifiedBy>Stephen Johnston</cp:lastModifiedBy>
  <cp:revision>1</cp:revision>
  <dcterms:created xsi:type="dcterms:W3CDTF">2023-11-10T15:47:49Z</dcterms:created>
  <dcterms:modified xsi:type="dcterms:W3CDTF">2023-11-10T15:53:46Z</dcterms:modified>
</cp:coreProperties>
</file>