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89" r:id="rId6"/>
    <p:sldId id="290" r:id="rId7"/>
    <p:sldId id="286" r:id="rId8"/>
    <p:sldId id="287" r:id="rId9"/>
    <p:sldId id="288" r:id="rId10"/>
    <p:sldId id="266" r:id="rId11"/>
    <p:sldId id="284" r:id="rId12"/>
    <p:sldId id="279" r:id="rId13"/>
    <p:sldId id="27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leway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85B20C-965E-4C89-8D48-23FE701E466F}">
  <a:tblStyle styleId="{9685B20C-965E-4C89-8D48-23FE701E4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20080-F00D-40AF-998A-390CBF0DF0D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8D8C8-4B1E-4D67-882E-53932DCE94CD}">
      <dgm:prSet/>
      <dgm:spPr/>
      <dgm:t>
        <a:bodyPr/>
        <a:lstStyle/>
        <a:p>
          <a:r>
            <a:rPr lang="en-US" b="1" i="0" dirty="0"/>
            <a:t>Linked List</a:t>
          </a:r>
          <a:endParaRPr lang="en-US" dirty="0"/>
        </a:p>
      </dgm:t>
    </dgm:pt>
    <dgm:pt modelId="{9174B0EB-2E4A-4EC7-9FE2-403D5C3235F3}" type="parTrans" cxnId="{AC7D838B-9D3B-4A6A-93B3-C6B4B372A3CC}">
      <dgm:prSet/>
      <dgm:spPr/>
      <dgm:t>
        <a:bodyPr/>
        <a:lstStyle/>
        <a:p>
          <a:endParaRPr lang="en-US"/>
        </a:p>
      </dgm:t>
    </dgm:pt>
    <dgm:pt modelId="{1E579D3F-6F3F-4129-84B3-14FD3AD81399}" type="sibTrans" cxnId="{AC7D838B-9D3B-4A6A-93B3-C6B4B372A3CC}">
      <dgm:prSet/>
      <dgm:spPr/>
      <dgm:t>
        <a:bodyPr/>
        <a:lstStyle/>
        <a:p>
          <a:endParaRPr lang="en-US"/>
        </a:p>
      </dgm:t>
    </dgm:pt>
    <dgm:pt modelId="{4EB87E89-74E0-4C75-97D5-9DB85514E3CC}">
      <dgm:prSet custT="1"/>
      <dgm:spPr/>
      <dgm:t>
        <a:bodyPr/>
        <a:lstStyle/>
        <a:p>
          <a:r>
            <a:rPr lang="en-US" sz="2400" dirty="0"/>
            <a:t>Books checked out by a Member</a:t>
          </a:r>
        </a:p>
      </dgm:t>
    </dgm:pt>
    <dgm:pt modelId="{4A343506-11FC-4988-96D9-9EDB1F42176A}" type="parTrans" cxnId="{2BD0BE13-C533-459F-B24D-C25F4A874275}">
      <dgm:prSet/>
      <dgm:spPr/>
      <dgm:t>
        <a:bodyPr/>
        <a:lstStyle/>
        <a:p>
          <a:endParaRPr lang="en-US"/>
        </a:p>
      </dgm:t>
    </dgm:pt>
    <dgm:pt modelId="{77D4B44F-4861-4588-A233-C69FF35B6C4B}" type="sibTrans" cxnId="{2BD0BE13-C533-459F-B24D-C25F4A874275}">
      <dgm:prSet/>
      <dgm:spPr/>
      <dgm:t>
        <a:bodyPr/>
        <a:lstStyle/>
        <a:p>
          <a:endParaRPr lang="en-US"/>
        </a:p>
      </dgm:t>
    </dgm:pt>
    <dgm:pt modelId="{F8224881-1B0B-46E7-AF03-E2F4F514EA14}">
      <dgm:prSet phldrT="[Text]" custT="1"/>
      <dgm:spPr/>
      <dgm:t>
        <a:bodyPr/>
        <a:lstStyle/>
        <a:p>
          <a:r>
            <a:rPr lang="en-US" sz="2400" dirty="0"/>
            <a:t>Array Bag</a:t>
          </a:r>
        </a:p>
      </dgm:t>
    </dgm:pt>
    <dgm:pt modelId="{F6763F20-DE00-4779-BD10-23D9F5FD23A5}" type="parTrans" cxnId="{425A1F7E-F02C-4F01-844F-B7ABF72D98A5}">
      <dgm:prSet/>
      <dgm:spPr/>
      <dgm:t>
        <a:bodyPr/>
        <a:lstStyle/>
        <a:p>
          <a:endParaRPr lang="en-US"/>
        </a:p>
      </dgm:t>
    </dgm:pt>
    <dgm:pt modelId="{220BBD63-9290-4F74-89CD-0496C6F41C20}" type="sibTrans" cxnId="{425A1F7E-F02C-4F01-844F-B7ABF72D98A5}">
      <dgm:prSet/>
      <dgm:spPr/>
      <dgm:t>
        <a:bodyPr/>
        <a:lstStyle/>
        <a:p>
          <a:endParaRPr lang="en-US"/>
        </a:p>
      </dgm:t>
    </dgm:pt>
    <dgm:pt modelId="{ECAE56C6-2D9A-4187-B0FA-A3915E436D36}">
      <dgm:prSet phldrT="[Text]" custT="1"/>
      <dgm:spPr/>
      <dgm:t>
        <a:bodyPr/>
        <a:lstStyle/>
        <a:p>
          <a:r>
            <a:rPr lang="en-US" sz="2400" dirty="0"/>
            <a:t>Queue</a:t>
          </a:r>
        </a:p>
      </dgm:t>
    </dgm:pt>
    <dgm:pt modelId="{F6C20A34-FD87-43CC-AC7C-31CEE18F06F0}" type="parTrans" cxnId="{10DFBC71-8108-40E8-A55B-CD976685AD02}">
      <dgm:prSet/>
      <dgm:spPr/>
      <dgm:t>
        <a:bodyPr/>
        <a:lstStyle/>
        <a:p>
          <a:endParaRPr lang="en-US"/>
        </a:p>
      </dgm:t>
    </dgm:pt>
    <dgm:pt modelId="{95BF8EA8-78D3-4E63-B615-513516AEE5BF}" type="sibTrans" cxnId="{10DFBC71-8108-40E8-A55B-CD976685AD02}">
      <dgm:prSet/>
      <dgm:spPr/>
      <dgm:t>
        <a:bodyPr/>
        <a:lstStyle/>
        <a:p>
          <a:endParaRPr lang="en-US"/>
        </a:p>
      </dgm:t>
    </dgm:pt>
    <dgm:pt modelId="{9085C581-28D4-4954-800A-5F34DCC70C3D}">
      <dgm:prSet custT="1"/>
      <dgm:spPr/>
      <dgm:t>
        <a:bodyPr/>
        <a:lstStyle/>
        <a:p>
          <a:r>
            <a:rPr lang="en-US" sz="2400" dirty="0"/>
            <a:t>Library Book Collection</a:t>
          </a:r>
        </a:p>
      </dgm:t>
    </dgm:pt>
    <dgm:pt modelId="{5576C1AB-F4FC-4DD9-8DA5-D9685EB23814}" type="parTrans" cxnId="{305C711D-134D-4D97-A50D-D06DC3A6234C}">
      <dgm:prSet/>
      <dgm:spPr/>
      <dgm:t>
        <a:bodyPr/>
        <a:lstStyle/>
        <a:p>
          <a:endParaRPr lang="en-US"/>
        </a:p>
      </dgm:t>
    </dgm:pt>
    <dgm:pt modelId="{26CA5031-EDCE-4201-BFC3-685F227D1406}" type="sibTrans" cxnId="{305C711D-134D-4D97-A50D-D06DC3A6234C}">
      <dgm:prSet/>
      <dgm:spPr/>
      <dgm:t>
        <a:bodyPr/>
        <a:lstStyle/>
        <a:p>
          <a:endParaRPr lang="en-US"/>
        </a:p>
      </dgm:t>
    </dgm:pt>
    <dgm:pt modelId="{4DAFEDF3-7D6C-4492-9599-15C871D3FEC7}">
      <dgm:prSet custT="1"/>
      <dgm:spPr/>
      <dgm:t>
        <a:bodyPr/>
        <a:lstStyle/>
        <a:p>
          <a:r>
            <a:rPr lang="en-US" sz="2400" dirty="0"/>
            <a:t>Waitlist for Books that are Checked Out</a:t>
          </a:r>
        </a:p>
      </dgm:t>
    </dgm:pt>
    <dgm:pt modelId="{0F1F02CF-51AF-4990-98CB-5E1B8660D72F}" type="parTrans" cxnId="{CBBEFF42-BCE3-45CC-BA98-522103BFD8FB}">
      <dgm:prSet/>
      <dgm:spPr/>
      <dgm:t>
        <a:bodyPr/>
        <a:lstStyle/>
        <a:p>
          <a:endParaRPr lang="en-US"/>
        </a:p>
      </dgm:t>
    </dgm:pt>
    <dgm:pt modelId="{26EF92D0-3C7B-4FB1-98A3-4D01091EBF53}" type="sibTrans" cxnId="{CBBEFF42-BCE3-45CC-BA98-522103BFD8FB}">
      <dgm:prSet/>
      <dgm:spPr/>
      <dgm:t>
        <a:bodyPr/>
        <a:lstStyle/>
        <a:p>
          <a:endParaRPr lang="en-US"/>
        </a:p>
      </dgm:t>
    </dgm:pt>
    <dgm:pt modelId="{DF61193E-F1A3-4331-A86E-62F761042CFC}" type="pres">
      <dgm:prSet presAssocID="{59520080-F00D-40AF-998A-390CBF0DF0D1}" presName="diagram" presStyleCnt="0">
        <dgm:presLayoutVars>
          <dgm:dir/>
          <dgm:animLvl val="lvl"/>
          <dgm:resizeHandles val="exact"/>
        </dgm:presLayoutVars>
      </dgm:prSet>
      <dgm:spPr/>
    </dgm:pt>
    <dgm:pt modelId="{AB8D1AD2-5598-4A32-A7B0-DA454C202D4F}" type="pres">
      <dgm:prSet presAssocID="{DA98D8C8-4B1E-4D67-882E-53932DCE94CD}" presName="compNode" presStyleCnt="0"/>
      <dgm:spPr/>
    </dgm:pt>
    <dgm:pt modelId="{E819A5C7-D6F5-43D0-84C8-9C533E595CF6}" type="pres">
      <dgm:prSet presAssocID="{DA98D8C8-4B1E-4D67-882E-53932DCE94CD}" presName="childRect" presStyleLbl="bgAcc1" presStyleIdx="0" presStyleCnt="3" custLinFactNeighborX="-643" custLinFactNeighborY="-76">
        <dgm:presLayoutVars>
          <dgm:bulletEnabled val="1"/>
        </dgm:presLayoutVars>
      </dgm:prSet>
      <dgm:spPr/>
    </dgm:pt>
    <dgm:pt modelId="{A1C61452-C944-4C3D-9D22-931D86944D99}" type="pres">
      <dgm:prSet presAssocID="{DA98D8C8-4B1E-4D67-882E-53932DCE94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A6C86F2-3D1E-4DA7-A8E1-C28168F7AC56}" type="pres">
      <dgm:prSet presAssocID="{DA98D8C8-4B1E-4D67-882E-53932DCE94CD}" presName="parentRect" presStyleLbl="alignNode1" presStyleIdx="0" presStyleCnt="3"/>
      <dgm:spPr/>
    </dgm:pt>
    <dgm:pt modelId="{FA122712-BBE9-491A-B967-CD1EF1FA6454}" type="pres">
      <dgm:prSet presAssocID="{DA98D8C8-4B1E-4D67-882E-53932DCE94CD}" presName="adorn" presStyleLbl="fgAccFollow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5000" r="-175000"/>
          </a:stretch>
        </a:blipFill>
      </dgm:spPr>
    </dgm:pt>
    <dgm:pt modelId="{BE1A6C9B-90C2-4760-ABC9-FD1C73EDAF83}" type="pres">
      <dgm:prSet presAssocID="{1E579D3F-6F3F-4129-84B3-14FD3AD81399}" presName="sibTrans" presStyleLbl="sibTrans2D1" presStyleIdx="0" presStyleCnt="0"/>
      <dgm:spPr/>
    </dgm:pt>
    <dgm:pt modelId="{ABF1C711-AAC7-4375-A13A-5B837994D0C6}" type="pres">
      <dgm:prSet presAssocID="{F8224881-1B0B-46E7-AF03-E2F4F514EA14}" presName="compNode" presStyleCnt="0"/>
      <dgm:spPr/>
    </dgm:pt>
    <dgm:pt modelId="{214C03A6-0F34-4D51-9242-0F8BEED58101}" type="pres">
      <dgm:prSet presAssocID="{F8224881-1B0B-46E7-AF03-E2F4F514EA14}" presName="childRect" presStyleLbl="bgAcc1" presStyleIdx="1" presStyleCnt="3" custLinFactNeighborX="-1706" custLinFactNeighborY="1371">
        <dgm:presLayoutVars>
          <dgm:bulletEnabled val="1"/>
        </dgm:presLayoutVars>
      </dgm:prSet>
      <dgm:spPr/>
    </dgm:pt>
    <dgm:pt modelId="{A18684EC-E6AD-4EF8-93A5-3C8F087BC59F}" type="pres">
      <dgm:prSet presAssocID="{F8224881-1B0B-46E7-AF03-E2F4F514EA1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EB31E1-6172-46BC-A0D3-2F2BF3846BC5}" type="pres">
      <dgm:prSet presAssocID="{F8224881-1B0B-46E7-AF03-E2F4F514EA14}" presName="parentRect" presStyleLbl="alignNode1" presStyleIdx="1" presStyleCnt="3"/>
      <dgm:spPr/>
    </dgm:pt>
    <dgm:pt modelId="{14E6F2A2-A778-44B9-9400-A40AB2D2FE0B}" type="pres">
      <dgm:prSet presAssocID="{F8224881-1B0B-46E7-AF03-E2F4F514EA14}" presName="adorn" presStyleLbl="fgAccFollowNode1" presStyleIdx="1" presStyleCnt="3" custLinFactNeighborX="975" custLinFactNeighborY="-1469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A55A22FC-9BE5-4572-A04A-A10F05840C27}" type="pres">
      <dgm:prSet presAssocID="{220BBD63-9290-4F74-89CD-0496C6F41C20}" presName="sibTrans" presStyleLbl="sibTrans2D1" presStyleIdx="0" presStyleCnt="0"/>
      <dgm:spPr/>
    </dgm:pt>
    <dgm:pt modelId="{6E53EE89-3B5C-4636-9E16-18F0FDA67EF4}" type="pres">
      <dgm:prSet presAssocID="{ECAE56C6-2D9A-4187-B0FA-A3915E436D36}" presName="compNode" presStyleCnt="0"/>
      <dgm:spPr/>
    </dgm:pt>
    <dgm:pt modelId="{BB7D9B93-BD02-44A1-9C09-87BFA1955583}" type="pres">
      <dgm:prSet presAssocID="{ECAE56C6-2D9A-4187-B0FA-A3915E436D36}" presName="childRect" presStyleLbl="bgAcc1" presStyleIdx="2" presStyleCnt="3">
        <dgm:presLayoutVars>
          <dgm:bulletEnabled val="1"/>
        </dgm:presLayoutVars>
      </dgm:prSet>
      <dgm:spPr/>
    </dgm:pt>
    <dgm:pt modelId="{15316C17-5509-45FF-9D50-DA0EA1C7CAE1}" type="pres">
      <dgm:prSet presAssocID="{ECAE56C6-2D9A-4187-B0FA-A3915E436D3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C47C7E-1C17-4EF9-9608-8A950190C918}" type="pres">
      <dgm:prSet presAssocID="{ECAE56C6-2D9A-4187-B0FA-A3915E436D36}" presName="parentRect" presStyleLbl="alignNode1" presStyleIdx="2" presStyleCnt="3"/>
      <dgm:spPr/>
    </dgm:pt>
    <dgm:pt modelId="{2D66DAC0-38E0-4E76-848B-A0DCD4DE2C94}" type="pres">
      <dgm:prSet presAssocID="{ECAE56C6-2D9A-4187-B0FA-A3915E436D36}" presName="adorn" presStyleLbl="fgAccFollow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</dgm:ptLst>
  <dgm:cxnLst>
    <dgm:cxn modelId="{2BD0BE13-C533-459F-B24D-C25F4A874275}" srcId="{DA98D8C8-4B1E-4D67-882E-53932DCE94CD}" destId="{4EB87E89-74E0-4C75-97D5-9DB85514E3CC}" srcOrd="0" destOrd="0" parTransId="{4A343506-11FC-4988-96D9-9EDB1F42176A}" sibTransId="{77D4B44F-4861-4588-A233-C69FF35B6C4B}"/>
    <dgm:cxn modelId="{305C711D-134D-4D97-A50D-D06DC3A6234C}" srcId="{F8224881-1B0B-46E7-AF03-E2F4F514EA14}" destId="{9085C581-28D4-4954-800A-5F34DCC70C3D}" srcOrd="0" destOrd="0" parTransId="{5576C1AB-F4FC-4DD9-8DA5-D9685EB23814}" sibTransId="{26CA5031-EDCE-4201-BFC3-685F227D1406}"/>
    <dgm:cxn modelId="{36BA3335-C357-44E5-9D27-83A8E8AF89C6}" type="presOf" srcId="{DA98D8C8-4B1E-4D67-882E-53932DCE94CD}" destId="{BA6C86F2-3D1E-4DA7-A8E1-C28168F7AC56}" srcOrd="1" destOrd="0" presId="urn:microsoft.com/office/officeart/2005/8/layout/bList2"/>
    <dgm:cxn modelId="{F8150637-1A9F-4950-BD0C-92A48C1D4BAA}" type="presOf" srcId="{DA98D8C8-4B1E-4D67-882E-53932DCE94CD}" destId="{A1C61452-C944-4C3D-9D22-931D86944D99}" srcOrd="0" destOrd="0" presId="urn:microsoft.com/office/officeart/2005/8/layout/bList2"/>
    <dgm:cxn modelId="{CBBEFF42-BCE3-45CC-BA98-522103BFD8FB}" srcId="{ECAE56C6-2D9A-4187-B0FA-A3915E436D36}" destId="{4DAFEDF3-7D6C-4492-9599-15C871D3FEC7}" srcOrd="0" destOrd="0" parTransId="{0F1F02CF-51AF-4990-98CB-5E1B8660D72F}" sibTransId="{26EF92D0-3C7B-4FB1-98A3-4D01091EBF53}"/>
    <dgm:cxn modelId="{10DFBC71-8108-40E8-A55B-CD976685AD02}" srcId="{59520080-F00D-40AF-998A-390CBF0DF0D1}" destId="{ECAE56C6-2D9A-4187-B0FA-A3915E436D36}" srcOrd="2" destOrd="0" parTransId="{F6C20A34-FD87-43CC-AC7C-31CEE18F06F0}" sibTransId="{95BF8EA8-78D3-4E63-B615-513516AEE5BF}"/>
    <dgm:cxn modelId="{B898FD57-C06D-4240-880A-313CF48A40DC}" type="presOf" srcId="{ECAE56C6-2D9A-4187-B0FA-A3915E436D36}" destId="{15316C17-5509-45FF-9D50-DA0EA1C7CAE1}" srcOrd="0" destOrd="0" presId="urn:microsoft.com/office/officeart/2005/8/layout/bList2"/>
    <dgm:cxn modelId="{4AAADC7D-4F8B-4738-9562-7A8F468DA9CA}" type="presOf" srcId="{ECAE56C6-2D9A-4187-B0FA-A3915E436D36}" destId="{B9C47C7E-1C17-4EF9-9608-8A950190C918}" srcOrd="1" destOrd="0" presId="urn:microsoft.com/office/officeart/2005/8/layout/bList2"/>
    <dgm:cxn modelId="{425A1F7E-F02C-4F01-844F-B7ABF72D98A5}" srcId="{59520080-F00D-40AF-998A-390CBF0DF0D1}" destId="{F8224881-1B0B-46E7-AF03-E2F4F514EA14}" srcOrd="1" destOrd="0" parTransId="{F6763F20-DE00-4779-BD10-23D9F5FD23A5}" sibTransId="{220BBD63-9290-4F74-89CD-0496C6F41C20}"/>
    <dgm:cxn modelId="{A9D61B7F-EB5E-4B12-B485-D721B170E74A}" type="presOf" srcId="{F8224881-1B0B-46E7-AF03-E2F4F514EA14}" destId="{13EB31E1-6172-46BC-A0D3-2F2BF3846BC5}" srcOrd="1" destOrd="0" presId="urn:microsoft.com/office/officeart/2005/8/layout/bList2"/>
    <dgm:cxn modelId="{AC7D838B-9D3B-4A6A-93B3-C6B4B372A3CC}" srcId="{59520080-F00D-40AF-998A-390CBF0DF0D1}" destId="{DA98D8C8-4B1E-4D67-882E-53932DCE94CD}" srcOrd="0" destOrd="0" parTransId="{9174B0EB-2E4A-4EC7-9FE2-403D5C3235F3}" sibTransId="{1E579D3F-6F3F-4129-84B3-14FD3AD81399}"/>
    <dgm:cxn modelId="{4595518F-3066-49B1-96EF-0EF2DF197A11}" type="presOf" srcId="{4EB87E89-74E0-4C75-97D5-9DB85514E3CC}" destId="{E819A5C7-D6F5-43D0-84C8-9C533E595CF6}" srcOrd="0" destOrd="0" presId="urn:microsoft.com/office/officeart/2005/8/layout/bList2"/>
    <dgm:cxn modelId="{A41E4492-4C6F-46E2-AF94-0D1FFC4B0453}" type="presOf" srcId="{9085C581-28D4-4954-800A-5F34DCC70C3D}" destId="{214C03A6-0F34-4D51-9242-0F8BEED58101}" srcOrd="0" destOrd="0" presId="urn:microsoft.com/office/officeart/2005/8/layout/bList2"/>
    <dgm:cxn modelId="{F40EB7C2-D580-4221-9333-7CF440ED96B9}" type="presOf" srcId="{220BBD63-9290-4F74-89CD-0496C6F41C20}" destId="{A55A22FC-9BE5-4572-A04A-A10F05840C27}" srcOrd="0" destOrd="0" presId="urn:microsoft.com/office/officeart/2005/8/layout/bList2"/>
    <dgm:cxn modelId="{9EC842CB-6B56-48A8-A136-9DC27468B7C6}" type="presOf" srcId="{F8224881-1B0B-46E7-AF03-E2F4F514EA14}" destId="{A18684EC-E6AD-4EF8-93A5-3C8F087BC59F}" srcOrd="0" destOrd="0" presId="urn:microsoft.com/office/officeart/2005/8/layout/bList2"/>
    <dgm:cxn modelId="{6CEA6CD3-E5F3-4BF6-99C1-EEDBEFC08BC2}" type="presOf" srcId="{1E579D3F-6F3F-4129-84B3-14FD3AD81399}" destId="{BE1A6C9B-90C2-4760-ABC9-FD1C73EDAF83}" srcOrd="0" destOrd="0" presId="urn:microsoft.com/office/officeart/2005/8/layout/bList2"/>
    <dgm:cxn modelId="{0FA5EBD5-07C0-44A0-8F09-111798ADEE70}" type="presOf" srcId="{4DAFEDF3-7D6C-4492-9599-15C871D3FEC7}" destId="{BB7D9B93-BD02-44A1-9C09-87BFA1955583}" srcOrd="0" destOrd="0" presId="urn:microsoft.com/office/officeart/2005/8/layout/bList2"/>
    <dgm:cxn modelId="{BB801DD9-DB92-4715-8A12-17F55C15AA65}" type="presOf" srcId="{59520080-F00D-40AF-998A-390CBF0DF0D1}" destId="{DF61193E-F1A3-4331-A86E-62F761042CFC}" srcOrd="0" destOrd="0" presId="urn:microsoft.com/office/officeart/2005/8/layout/bList2"/>
    <dgm:cxn modelId="{C411E565-FC93-486E-98D6-8C7FEB90E6AF}" type="presParOf" srcId="{DF61193E-F1A3-4331-A86E-62F761042CFC}" destId="{AB8D1AD2-5598-4A32-A7B0-DA454C202D4F}" srcOrd="0" destOrd="0" presId="urn:microsoft.com/office/officeart/2005/8/layout/bList2"/>
    <dgm:cxn modelId="{26A0356A-BE31-439A-8A8C-D863A8DBB2A4}" type="presParOf" srcId="{AB8D1AD2-5598-4A32-A7B0-DA454C202D4F}" destId="{E819A5C7-D6F5-43D0-84C8-9C533E595CF6}" srcOrd="0" destOrd="0" presId="urn:microsoft.com/office/officeart/2005/8/layout/bList2"/>
    <dgm:cxn modelId="{489AFB09-A5DC-4DFD-9051-2809ED1306C1}" type="presParOf" srcId="{AB8D1AD2-5598-4A32-A7B0-DA454C202D4F}" destId="{A1C61452-C944-4C3D-9D22-931D86944D99}" srcOrd="1" destOrd="0" presId="urn:microsoft.com/office/officeart/2005/8/layout/bList2"/>
    <dgm:cxn modelId="{71D87F7A-3919-49D3-9D05-08E2B9D0F9C1}" type="presParOf" srcId="{AB8D1AD2-5598-4A32-A7B0-DA454C202D4F}" destId="{BA6C86F2-3D1E-4DA7-A8E1-C28168F7AC56}" srcOrd="2" destOrd="0" presId="urn:microsoft.com/office/officeart/2005/8/layout/bList2"/>
    <dgm:cxn modelId="{83BB1D14-F5D4-4249-8D61-92AB569DB000}" type="presParOf" srcId="{AB8D1AD2-5598-4A32-A7B0-DA454C202D4F}" destId="{FA122712-BBE9-491A-B967-CD1EF1FA6454}" srcOrd="3" destOrd="0" presId="urn:microsoft.com/office/officeart/2005/8/layout/bList2"/>
    <dgm:cxn modelId="{CA6E6E68-1A56-44C6-AA54-1A7F57DC59A4}" type="presParOf" srcId="{DF61193E-F1A3-4331-A86E-62F761042CFC}" destId="{BE1A6C9B-90C2-4760-ABC9-FD1C73EDAF83}" srcOrd="1" destOrd="0" presId="urn:microsoft.com/office/officeart/2005/8/layout/bList2"/>
    <dgm:cxn modelId="{84F6F5A4-F4FC-44FF-81B6-12FAE76D4EFB}" type="presParOf" srcId="{DF61193E-F1A3-4331-A86E-62F761042CFC}" destId="{ABF1C711-AAC7-4375-A13A-5B837994D0C6}" srcOrd="2" destOrd="0" presId="urn:microsoft.com/office/officeart/2005/8/layout/bList2"/>
    <dgm:cxn modelId="{91FACE4A-B4BE-47F6-9001-75C53CF8AA18}" type="presParOf" srcId="{ABF1C711-AAC7-4375-A13A-5B837994D0C6}" destId="{214C03A6-0F34-4D51-9242-0F8BEED58101}" srcOrd="0" destOrd="0" presId="urn:microsoft.com/office/officeart/2005/8/layout/bList2"/>
    <dgm:cxn modelId="{848C6A5C-1345-4830-8351-7A1B4048002D}" type="presParOf" srcId="{ABF1C711-AAC7-4375-A13A-5B837994D0C6}" destId="{A18684EC-E6AD-4EF8-93A5-3C8F087BC59F}" srcOrd="1" destOrd="0" presId="urn:microsoft.com/office/officeart/2005/8/layout/bList2"/>
    <dgm:cxn modelId="{D662064A-5874-4E4A-87EB-23898EFD87C4}" type="presParOf" srcId="{ABF1C711-AAC7-4375-A13A-5B837994D0C6}" destId="{13EB31E1-6172-46BC-A0D3-2F2BF3846BC5}" srcOrd="2" destOrd="0" presId="urn:microsoft.com/office/officeart/2005/8/layout/bList2"/>
    <dgm:cxn modelId="{C6B5979A-2805-46B2-80A2-322741ED453A}" type="presParOf" srcId="{ABF1C711-AAC7-4375-A13A-5B837994D0C6}" destId="{14E6F2A2-A778-44B9-9400-A40AB2D2FE0B}" srcOrd="3" destOrd="0" presId="urn:microsoft.com/office/officeart/2005/8/layout/bList2"/>
    <dgm:cxn modelId="{B06533FE-B7EF-44A6-BD83-EC0DA84C8A11}" type="presParOf" srcId="{DF61193E-F1A3-4331-A86E-62F761042CFC}" destId="{A55A22FC-9BE5-4572-A04A-A10F05840C27}" srcOrd="3" destOrd="0" presId="urn:microsoft.com/office/officeart/2005/8/layout/bList2"/>
    <dgm:cxn modelId="{C8A0E408-6968-454A-A468-5EEC74836769}" type="presParOf" srcId="{DF61193E-F1A3-4331-A86E-62F761042CFC}" destId="{6E53EE89-3B5C-4636-9E16-18F0FDA67EF4}" srcOrd="4" destOrd="0" presId="urn:microsoft.com/office/officeart/2005/8/layout/bList2"/>
    <dgm:cxn modelId="{7853209E-3C7C-41CB-919B-D6BCE70087C8}" type="presParOf" srcId="{6E53EE89-3B5C-4636-9E16-18F0FDA67EF4}" destId="{BB7D9B93-BD02-44A1-9C09-87BFA1955583}" srcOrd="0" destOrd="0" presId="urn:microsoft.com/office/officeart/2005/8/layout/bList2"/>
    <dgm:cxn modelId="{32260C11-3ABE-4CB7-9E66-68A8C6661630}" type="presParOf" srcId="{6E53EE89-3B5C-4636-9E16-18F0FDA67EF4}" destId="{15316C17-5509-45FF-9D50-DA0EA1C7CAE1}" srcOrd="1" destOrd="0" presId="urn:microsoft.com/office/officeart/2005/8/layout/bList2"/>
    <dgm:cxn modelId="{B8EE04D9-DE9B-4CD5-A27E-B0F715F2420B}" type="presParOf" srcId="{6E53EE89-3B5C-4636-9E16-18F0FDA67EF4}" destId="{B9C47C7E-1C17-4EF9-9608-8A950190C918}" srcOrd="2" destOrd="0" presId="urn:microsoft.com/office/officeart/2005/8/layout/bList2"/>
    <dgm:cxn modelId="{54EF4550-72EE-4126-AA9E-32D24430DB1D}" type="presParOf" srcId="{6E53EE89-3B5C-4636-9E16-18F0FDA67EF4}" destId="{2D66DAC0-38E0-4E76-848B-A0DCD4DE2C9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9A5C7-D6F5-43D0-84C8-9C533E595CF6}">
      <dsp:nvSpPr>
        <dsp:cNvPr id="0" name=""/>
        <dsp:cNvSpPr/>
      </dsp:nvSpPr>
      <dsp:spPr>
        <a:xfrm>
          <a:off x="0" y="77925"/>
          <a:ext cx="2196718" cy="16398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Books checked out by a Member</a:t>
          </a:r>
        </a:p>
      </dsp:txBody>
      <dsp:txXfrm>
        <a:off x="38423" y="116348"/>
        <a:ext cx="2119872" cy="1601381"/>
      </dsp:txXfrm>
    </dsp:sp>
    <dsp:sp modelId="{BA6C86F2-3D1E-4DA7-A8E1-C28168F7AC56}">
      <dsp:nvSpPr>
        <dsp:cNvPr id="0" name=""/>
        <dsp:cNvSpPr/>
      </dsp:nvSpPr>
      <dsp:spPr>
        <a:xfrm>
          <a:off x="5086" y="1718975"/>
          <a:ext cx="2196718" cy="70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/>
            <a:t>Linked List</a:t>
          </a:r>
          <a:endParaRPr lang="en-US" sz="2600" kern="1200" dirty="0"/>
        </a:p>
      </dsp:txBody>
      <dsp:txXfrm>
        <a:off x="5086" y="1718975"/>
        <a:ext cx="1546985" cy="705115"/>
      </dsp:txXfrm>
    </dsp:sp>
    <dsp:sp modelId="{FA122712-BBE9-491A-B967-CD1EF1FA6454}">
      <dsp:nvSpPr>
        <dsp:cNvPr id="0" name=""/>
        <dsp:cNvSpPr/>
      </dsp:nvSpPr>
      <dsp:spPr>
        <a:xfrm>
          <a:off x="1614212" y="1830976"/>
          <a:ext cx="768851" cy="76885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5000" r="-17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C03A6-0F34-4D51-9242-0F8BEED58101}">
      <dsp:nvSpPr>
        <dsp:cNvPr id="0" name=""/>
        <dsp:cNvSpPr/>
      </dsp:nvSpPr>
      <dsp:spPr>
        <a:xfrm>
          <a:off x="2536066" y="101653"/>
          <a:ext cx="2196718" cy="16398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Library Book Collection</a:t>
          </a:r>
        </a:p>
      </dsp:txBody>
      <dsp:txXfrm>
        <a:off x="2574489" y="140076"/>
        <a:ext cx="2119872" cy="1601381"/>
      </dsp:txXfrm>
    </dsp:sp>
    <dsp:sp modelId="{13EB31E1-6172-46BC-A0D3-2F2BF3846BC5}">
      <dsp:nvSpPr>
        <dsp:cNvPr id="0" name=""/>
        <dsp:cNvSpPr/>
      </dsp:nvSpPr>
      <dsp:spPr>
        <a:xfrm>
          <a:off x="2573542" y="1718975"/>
          <a:ext cx="2196718" cy="70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Array Bag</a:t>
          </a:r>
        </a:p>
      </dsp:txBody>
      <dsp:txXfrm>
        <a:off x="2573542" y="1718975"/>
        <a:ext cx="1546985" cy="705115"/>
      </dsp:txXfrm>
    </dsp:sp>
    <dsp:sp modelId="{14E6F2A2-A778-44B9-9400-A40AB2D2FE0B}">
      <dsp:nvSpPr>
        <dsp:cNvPr id="0" name=""/>
        <dsp:cNvSpPr/>
      </dsp:nvSpPr>
      <dsp:spPr>
        <a:xfrm>
          <a:off x="4190165" y="1819682"/>
          <a:ext cx="768851" cy="768851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D9B93-BD02-44A1-9C09-87BFA1955583}">
      <dsp:nvSpPr>
        <dsp:cNvPr id="0" name=""/>
        <dsp:cNvSpPr/>
      </dsp:nvSpPr>
      <dsp:spPr>
        <a:xfrm>
          <a:off x="5141998" y="79171"/>
          <a:ext cx="2196718" cy="16398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Waitlist for Books that are Checked Out</a:t>
          </a:r>
        </a:p>
      </dsp:txBody>
      <dsp:txXfrm>
        <a:off x="5180421" y="117594"/>
        <a:ext cx="2119872" cy="1601381"/>
      </dsp:txXfrm>
    </dsp:sp>
    <dsp:sp modelId="{B9C47C7E-1C17-4EF9-9608-8A950190C918}">
      <dsp:nvSpPr>
        <dsp:cNvPr id="0" name=""/>
        <dsp:cNvSpPr/>
      </dsp:nvSpPr>
      <dsp:spPr>
        <a:xfrm>
          <a:off x="5141998" y="1718975"/>
          <a:ext cx="2196718" cy="70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Queue</a:t>
          </a:r>
        </a:p>
      </dsp:txBody>
      <dsp:txXfrm>
        <a:off x="5141998" y="1718975"/>
        <a:ext cx="1546985" cy="705115"/>
      </dsp:txXfrm>
    </dsp:sp>
    <dsp:sp modelId="{2D66DAC0-38E0-4E76-848B-A0DCD4DE2C94}">
      <dsp:nvSpPr>
        <dsp:cNvPr id="0" name=""/>
        <dsp:cNvSpPr/>
      </dsp:nvSpPr>
      <dsp:spPr>
        <a:xfrm>
          <a:off x="6751125" y="1830976"/>
          <a:ext cx="768851" cy="768851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6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.search.yahoo.com/yhs/search;_ylt=AwrEeCugfvBd4k4Awy8PxQt.;_ylu=X3oDMTE0am9qNXUxBGNvbG8DYmYxBHBvcwMxBHZ0aWQDQjg0OTJfMQRzZWMDcGl2cw--?p=queue&amp;type=gsp_dimensions_19_35_ssg30&amp;hspart=dcola&amp;hsimp=yhs-005&amp;param1=1&amp;param2=cat%3Dweb%26sesid%3Dbdc88c90b334f8bae1f238ec096dd497%26ip%3D68.54.17.238%26b%3DChrome%26bv%3D78.0.3904.108%26os%3DWindows-10%26os_ver%3D10.0%26pa%3Dgencoll05%26sid%3D296ba149283e62b69aa2a143a3efb465%26abid%3D%26abg%3D%26a%3Dgsp_dimensions_19_35_ssg30%26sdk_ver%3D%26cd%3D%26cr%3D%26f%3D%26uref%3D&amp;ei=UTF-8&amp;fr=yhs-dcola-005#id=17&amp;iurl=https%3A%2F%2Fnetmatze.files.wordpress.com%2F2014%2F08%2Fqueue.png&amp;action=click" TargetMode="External"/><Relationship Id="rId3" Type="http://schemas.openxmlformats.org/officeDocument/2006/relationships/hyperlink" Target="http://www.slidescarnival.com/?utm_source=template" TargetMode="External"/><Relationship Id="rId7" Type="http://schemas.openxmlformats.org/officeDocument/2006/relationships/hyperlink" Target="https://images.search.yahoo.com/yhs/search;_ylt=AwrExl.Cd_BdXIMAmSE2nIlQ;_ylu=X3oDMTBsZ29xY3ZzBHNlYwNzZWFyY2gEc2xrA2J1dHRvbg--;_ylc=X1MDMTM1MTE5NTcwMgRfcgMyBGFjdG4DY2xrBGNzcmNwdmlkA3Q4MDVlekV3TGpKWjdNd0hYV2xDU2dDeE1qWXdNUUFBQUFCN2pWNFcEZnIDeWhzLWRjb2xhLTAwNQRmcjIDc2EtZ3AEZ3ByaWQDWXBKTDNLTkhSeU80RFl1QWVubDMzQQRuX3N1Z2cDMTAEb3JpZ2luA2ltYWdlcy5zZWFyY2gueWFob28uY29tBHBvcwMwBHBxc3RyAwRwcXN0cmwDBHFzdHJsAzE0BHF1ZXJ5A2xpYnJhcnklMjB0ZXh0BHRfc3RtcAMxNTc2MDQwMzMy?p=library+text&amp;fr=yhs-dcola-005&amp;fr2=sb-top-images.search&amp;ei=UTF-8&amp;n=60&amp;x=wrt&amp;type=gsp_dimensions_19_35_ssg30&amp;hsimp=yhs-005&amp;hspart=dcola&amp;param1=1&amp;param2=cat%3Dweb%26sesid%3Dbdc88c90b334f8bae1f238ec096dd497%26ip%3D68.54.17.238%26b%3DChrome%26bv%3D78.0.3904.108%26os%3DWindows-10%26os_ver%3D10.0%26pa%3Dgencoll05%26sid%3D4903d3be6182a7f2dc1fb721b4c82c9d%26abid%3D%26abg%3D%26a%3Dgsp_dimensions_19_35_ssg30%26sdk_ver%3D%26cd%3D%26cr%3D%26f%3D%26uref%3D#id=1&amp;iurl=https%3A%2F%2Fimg.freepik.com%2Ffree-vector%2Flibrary-bookshelf_23-2147502675.jpg%3Fsize%3D338%26ext%3Djpg&amp;action=cli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mages.search.yahoo.com/yhs/search;_ylt=AwrExo4Rd_BdOy0AkQo2nIlQ;_ylu=X3oDMTBsZ29xY3ZzBHNlYwNzZWFyY2gEc2xrA2J1dHRvbg--;_ylc=X1MDMTM1MTE5NTcwMgRfcgMyBGFjdG4DY2xrBGNzcmNwdmlkA2NOYjJKakV3TGpKWjdNd0hYV2xDU2dVMk1qWXdNUUFBQUFCMDBtMVYEZnIDeWhzLWRjb2xhLTAwNQRmcjIDc2EtZ3AEZ3ByaWQDZkZEOUJTSTVTaFdsZnBtVDhaX1lGQQRuX3N1Z2cDOQRvcmlnaW4DaW1hZ2VzLnNlYXJjaC55YWhvby5jb20EcG9zAzAEcHFzdHIDBHBxc3RybAMEcXN0cmwDMTAEcXVlcnkDc2FuJTIwdGV4dAR0X3N0bXADMTU3NjA0MDIyNg--?p=san+text&amp;fr=yhs-dcola-005&amp;fr2=sb-top-images.search&amp;ei=UTF-8&amp;n=60&amp;x=wrt&amp;type=gsp_dimensions_19_35_ssg30&amp;hsimp=yhs-005&amp;hspart=dcola&amp;param1=1&amp;param2=cat%3Dweb%26sesid%3Dbdc88c90b334f8bae1f238ec096dd497%26ip%3D68.54.17.238%26b%3DChrome%26bv%3D78.0.3904.108%26os%3DWindows-10%26os_ver%3D10.0%26pa%3Dgencoll05%26sid%3Decb35b520daa07899c1624691677209d%26abid%3D%26abg%3D%26a%3Dgsp_dimensions_19_35_ssg30%26sdk_ver%3D%26cd%3D%26cr%3D%26f%3D%26uref%3D#id=27&amp;iurl=https%3A%2F%2Fsangroup.com%2Fwp-content%2Fuploads%2F2018%2F03%2FSAN-Logo-No-Text-RGB-High.png&amp;action=click" TargetMode="External"/><Relationship Id="rId5" Type="http://schemas.openxmlformats.org/officeDocument/2006/relationships/hyperlink" Target="https://images.search.yahoo.com/yhs/search;_ylt=AwrCxnUodvBdUS0A_wAPxQt.;_ylu=X3oDMTE0am9qNXUxBGNvbG8DYmYxBHBvcwMxBHZ0aWQDQjg0OTJfMQRzZWMDcGl2cw--?p=book+collection&amp;type=gsp_dimensions_19_35_ssg30&amp;hspart=dcola&amp;hsimp=yhs-005&amp;param1=1&amp;param2=cat%3Dweb%26sesid%3Dbdc88c90b334f8bae1f238ec096dd497%26ip%3D68.54.17.238%26b%3DChrome%26bv%3D78.0.3904.108%26os%3DWindows-10%26os_ver%3D10.0%26pa%3Dgencoll05%26sid%3D8924cecf8f792f3d988c54e74e4c80d6%26abid%3D%26abg%3D%26a%3Dgsp_dimensions_19_35_ssg30%26sdk_ver%3D%26cd%3D%26cr%3D%26f%3D%26uref%3D&amp;ei=UTF-8&amp;fr=yhs-dcola-005#id=87&amp;iurl=http%3A%2F%2Fwww.wallsauce.com%2Fuploads%2Fwallsauce-com%2Fimages%2Fproducts%2Fweb%2Ffotolia%2Flarge%2F63340612old-books.jpg&amp;action=click" TargetMode="External"/><Relationship Id="rId10" Type="http://schemas.openxmlformats.org/officeDocument/2006/relationships/hyperlink" Target="https://images.search.yahoo.com/yhs/search;_ylt=AwrEeNtFffBdXEoAPycPxQt.;_ylu=X3oDMTE0am9qNXUxBGNvbG8DYmYxBHBvcwMxBHZ0aWQDQjg0OTJfMQRzZWMDcGl2cw--?p=linked+list&amp;type=gsp_dimensions_19_35_ssg30&amp;hspart=dcola&amp;hsimp=yhs-005&amp;param1=1&amp;param2=cat%3Dweb%26sesid%3Dbdc88c90b334f8bae1f238ec096dd497%26ip%3D68.54.17.238%26b%3DChrome%26bv%3D78.0.3904.108%26os%3DWindows-10%26os_ver%3D10.0%26pa%3Dgencoll05%26sid%3D2f098b0bb7a84461789ad550c68e4ac0%26abid%3D%26abg%3D%26a%3Dgsp_dimensions_19_35_ssg30%26sdk_ver%3D%26cd%3D%26cr%3D%26f%3D%26uref%3D&amp;ei=UTF-8&amp;fr=yhs-dcola-005#id=0&amp;iurl=https%3A%2F%2Fwww.geeksforgeeks.org%2Fwp-content%2Fuploads%2Fgq%2F2013%2F03%2FLinkedlist.png&amp;action=click" TargetMode="External"/><Relationship Id="rId4" Type="http://schemas.openxmlformats.org/officeDocument/2006/relationships/hyperlink" Target="https://images.search.yahoo.com/yhs/search;_ylt=AwrCxGHSefBdsGgAiwIPxQt.;_ylu=X3oDMTE0am9qNXUxBGNvbG8DYmYxBHBvcwMxBHZ0aWQDQjg0OTJfMQRzZWMDcGl2cw--?p=people+image&amp;type=gsp_dimensions_19_35_ssg30&amp;hspart=dcola&amp;hsimp=yhs-005&amp;param1=1&amp;param2=cat%3Dweb%26sesid%3Dbdc88c90b334f8bae1f238ec096dd497%26ip%3D68.54.17.238%26b%3DChrome%26bv%3D78.0.3904.108%26os%3DWindows-10%26os_ver%3D10.0%26pa%3Dgencoll05%26sid%3Df3cc854ded97f6bf36f88a58a7ec1b6d%26abid%3D%26abg%3D%26a%3Dgsp_dimensions_19_35_ssg30%26sdk_ver%3D%26cd%3D%26cr%3D%26f%3D%26uref%3D&amp;ei=UTF-8&amp;fr=yhs-dcola-005#id=234&amp;iurl=http%3A%2F%2Fthumbs.dreamstime.com%2Fz%2Fmany-different-people-20013904.jpg&amp;action=click" TargetMode="External"/><Relationship Id="rId9" Type="http://schemas.openxmlformats.org/officeDocument/2006/relationships/hyperlink" Target="https://images.search.yahoo.com/yhs/search;_ylt=AwrExlQDfvBdOI4AYQQ2nIlQ;_ylu=X3oDMTBsZ29xY3ZzBHNlYwNzZWFyY2gEc2xrA2J1dHRvbg--;_ylc=X1MDMTM1MTE5NTcwMgRfcgMyBGFjdG4DY2xrBGNzcmNwdmlkA05JdHV1VEV3TGpKWjdNd0hYV2xDU2dBVU1qWXdNUUFBQUFEZTBoX00EZnIDeWhzLWRjb2xhLTAwNQRmcjIDc2EtZ3AEZ3ByaWQDU183eDBaTDRRTmVHdTVvVl9uNGR6QQRuX3N1Z2cDMARvcmlnaW4DaW1hZ2VzLnNlYXJjaC55YWhvby5jb20EcG9zAzAEcHFzdHIDBHBxc3RybAMEcXN0cmwDMTgEcXVlcnkDYXJyYXklMjBiYWclMjBqYXZhBHRfc3RtcAMxNTc2MDQxOTk2?p=array+bag+java&amp;fr=yhs-dcola-005&amp;fr2=sb-top-images.search&amp;ei=UTF-8&amp;n=60&amp;x=wrt&amp;type=gsp_dimensions_19_35_ssg30&amp;hsimp=yhs-005&amp;hspart=dcola&amp;param1=1&amp;param2=cat%3Dweb%26sesid%3Dbdc88c90b334f8bae1f238ec096dd497%26ip%3D68.54.17.238%26b%3DChrome%26bv%3D78.0.3904.108%26os%3DWindows-10%26os_ver%3D10.0%26pa%3Dgencoll05%26sid%3De51fb1886f09eee43bcb1d3eff609d32%26abid%3D%26abg%3D%26a%3Dgsp_dimensions_19_35_ssg30%26sdk_ver%3D%26cd%3D%26cr%3D%26f%3D%26uref%3D#id=1&amp;iurl=https%3A%2F%2Fi.stack.imgur.com%2FDridm.jpg&amp;action=clic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 LIBRARY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4572000" y="3581400"/>
            <a:ext cx="1095531" cy="4809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>
                <a:solidFill>
                  <a:schemeClr val="lt1"/>
                </a:solidFill>
                <a:highlight>
                  <a:schemeClr val="accent1"/>
                </a:highlight>
              </a:rPr>
              <a:t>Demo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1026" name="Picture 2" descr="https://tse4.mm.bing.net/th?id=OIP.XnIN1t1Fbg5GXvAym-MVqAAAAA&amp;pid=Api&amp;P=0&amp;w=300&amp;h=300">
            <a:extLst>
              <a:ext uri="{FF2B5EF4-FFF2-40B4-BE49-F238E27FC236}">
                <a16:creationId xmlns:a16="http://schemas.microsoft.com/office/drawing/2014/main" id="{9BF4B270-DBAD-464C-B41F-A94D0EBB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" y="274507"/>
            <a:ext cx="2304738" cy="23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&amp; Resources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78721" y="1787517"/>
            <a:ext cx="333137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Eclipse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GitHub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Icon Achier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Slides Carnival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Online Tutorials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352268" y="58311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lang="en" sz="2400" u="sng" dirty="0">
              <a:solidFill>
                <a:schemeClr val="hlink"/>
              </a:solidFill>
            </a:endParaRPr>
          </a:p>
          <a:p>
            <a:r>
              <a:rPr lang="en-US" u="sng" dirty="0">
                <a:hlinkClick r:id="rId4"/>
              </a:rPr>
              <a:t>People</a:t>
            </a:r>
            <a:endParaRPr lang="en-US" u="sng" dirty="0"/>
          </a:p>
          <a:p>
            <a:r>
              <a:rPr lang="en-US" u="sng" dirty="0">
                <a:hlinkClick r:id="rId5"/>
              </a:rPr>
              <a:t>Books</a:t>
            </a:r>
            <a:endParaRPr lang="en-US" sz="2400" dirty="0"/>
          </a:p>
          <a:p>
            <a:r>
              <a:rPr lang="en-US" u="sng" dirty="0">
                <a:hlinkClick r:id="rId6"/>
              </a:rPr>
              <a:t>SAN</a:t>
            </a:r>
            <a:endParaRPr lang="en-US" sz="2400" dirty="0"/>
          </a:p>
          <a:p>
            <a:r>
              <a:rPr lang="en-US" u="sng" dirty="0">
                <a:hlinkClick r:id="rId7"/>
              </a:rPr>
              <a:t>Library</a:t>
            </a:r>
            <a:endParaRPr lang="en-US" sz="2400" dirty="0"/>
          </a:p>
          <a:p>
            <a:r>
              <a:rPr lang="en-US" u="sng" dirty="0">
                <a:hlinkClick r:id="rId8"/>
              </a:rPr>
              <a:t>Queue</a:t>
            </a:r>
            <a:endParaRPr lang="en-US" sz="2400" dirty="0"/>
          </a:p>
          <a:p>
            <a:r>
              <a:rPr lang="en-US" u="sng" dirty="0" err="1">
                <a:hlinkClick r:id="rId9"/>
              </a:rPr>
              <a:t>ArrayBag</a:t>
            </a:r>
            <a:endParaRPr lang="en-US" sz="2400" dirty="0"/>
          </a:p>
          <a:p>
            <a:r>
              <a:rPr lang="en-US" u="sng" dirty="0">
                <a:hlinkClick r:id="rId10"/>
              </a:rPr>
              <a:t>Linked List</a:t>
            </a:r>
            <a:endParaRPr lang="en-US" sz="2400"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2043903" y="2643947"/>
            <a:ext cx="4343700" cy="783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Selection process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5748728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formation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Brainstorm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Brief discussion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selection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314634" y="1882806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7421" y="67874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Off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91339" y="2045013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 picture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Features necessity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Methods specification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-91958" y="172626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361F6D-F8A0-40AC-B7B2-6328FE48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3" y="81685"/>
            <a:ext cx="4139251" cy="4947063"/>
          </a:xfrm>
          <a:prstGeom prst="rect">
            <a:avLst/>
          </a:prstGeom>
        </p:spPr>
      </p:pic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5132140" y="61254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</a:rPr>
              <a:t>UML Diagram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56105"/>
              <a:ext cx="391797" cy="856740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4DFCD8-7CEF-46D5-84B6-A97DB3CD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64FC1-6218-480F-8A39-19DC758E3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14" name="Google Shape;597;p17">
            <a:extLst>
              <a:ext uri="{FF2B5EF4-FFF2-40B4-BE49-F238E27FC236}">
                <a16:creationId xmlns:a16="http://schemas.microsoft.com/office/drawing/2014/main" id="{7076D4B5-C831-45B9-B1F8-7EA56A8F3401}"/>
              </a:ext>
            </a:extLst>
          </p:cNvPr>
          <p:cNvGrpSpPr/>
          <p:nvPr/>
        </p:nvGrpSpPr>
        <p:grpSpPr>
          <a:xfrm>
            <a:off x="2398426" y="1933730"/>
            <a:ext cx="4347148" cy="3320321"/>
            <a:chOff x="2183550" y="65875"/>
            <a:chExt cx="4483981" cy="4807045"/>
          </a:xfrm>
        </p:grpSpPr>
        <p:sp>
          <p:nvSpPr>
            <p:cNvPr id="15" name="Google Shape;598;p17">
              <a:extLst>
                <a:ext uri="{FF2B5EF4-FFF2-40B4-BE49-F238E27FC236}">
                  <a16:creationId xmlns:a16="http://schemas.microsoft.com/office/drawing/2014/main" id="{860A09E1-D997-4B06-893F-7F15C419F70F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99;p17">
              <a:extLst>
                <a:ext uri="{FF2B5EF4-FFF2-40B4-BE49-F238E27FC236}">
                  <a16:creationId xmlns:a16="http://schemas.microsoft.com/office/drawing/2014/main" id="{98E3E4F4-265B-4520-8B03-C37BF87C8588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0;p17">
              <a:extLst>
                <a:ext uri="{FF2B5EF4-FFF2-40B4-BE49-F238E27FC236}">
                  <a16:creationId xmlns:a16="http://schemas.microsoft.com/office/drawing/2014/main" id="{D9C977D6-8016-4E35-A01F-D51A01BDA82F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01;p17">
              <a:extLst>
                <a:ext uri="{FF2B5EF4-FFF2-40B4-BE49-F238E27FC236}">
                  <a16:creationId xmlns:a16="http://schemas.microsoft.com/office/drawing/2014/main" id="{A0709C12-174C-4D23-B405-1FBBED5ABF18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2;p17">
              <a:extLst>
                <a:ext uri="{FF2B5EF4-FFF2-40B4-BE49-F238E27FC236}">
                  <a16:creationId xmlns:a16="http://schemas.microsoft.com/office/drawing/2014/main" id="{11627E98-8EDC-43C6-B932-3C9EE06491ED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03;p17">
              <a:extLst>
                <a:ext uri="{FF2B5EF4-FFF2-40B4-BE49-F238E27FC236}">
                  <a16:creationId xmlns:a16="http://schemas.microsoft.com/office/drawing/2014/main" id="{1B34B6E8-923B-4024-BC5E-5585AE30B4CE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04;p17">
              <a:extLst>
                <a:ext uri="{FF2B5EF4-FFF2-40B4-BE49-F238E27FC236}">
                  <a16:creationId xmlns:a16="http://schemas.microsoft.com/office/drawing/2014/main" id="{299E29F8-0F83-47AF-9929-98EC2EBA3879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05;p17">
              <a:extLst>
                <a:ext uri="{FF2B5EF4-FFF2-40B4-BE49-F238E27FC236}">
                  <a16:creationId xmlns:a16="http://schemas.microsoft.com/office/drawing/2014/main" id="{3E0524D6-8EA8-4173-8FD0-A1DD2C03FD7F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06;p17">
              <a:extLst>
                <a:ext uri="{FF2B5EF4-FFF2-40B4-BE49-F238E27FC236}">
                  <a16:creationId xmlns:a16="http://schemas.microsoft.com/office/drawing/2014/main" id="{FEF3FECD-D6E4-42D2-B5E8-F626AAC5D86E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07;p17">
              <a:extLst>
                <a:ext uri="{FF2B5EF4-FFF2-40B4-BE49-F238E27FC236}">
                  <a16:creationId xmlns:a16="http://schemas.microsoft.com/office/drawing/2014/main" id="{60629405-4BBF-4C41-AB50-F9DA14CFA11D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08;p17">
              <a:extLst>
                <a:ext uri="{FF2B5EF4-FFF2-40B4-BE49-F238E27FC236}">
                  <a16:creationId xmlns:a16="http://schemas.microsoft.com/office/drawing/2014/main" id="{44BB47AA-0683-4A3D-9D65-46E321327929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09;p17">
              <a:extLst>
                <a:ext uri="{FF2B5EF4-FFF2-40B4-BE49-F238E27FC236}">
                  <a16:creationId xmlns:a16="http://schemas.microsoft.com/office/drawing/2014/main" id="{87DFF2A7-5B8E-461A-9CF9-D9A20A37BDB7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10;p17">
              <a:extLst>
                <a:ext uri="{FF2B5EF4-FFF2-40B4-BE49-F238E27FC236}">
                  <a16:creationId xmlns:a16="http://schemas.microsoft.com/office/drawing/2014/main" id="{D7F36ACF-718F-4B88-B72F-69508287D04E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11;p17">
              <a:extLst>
                <a:ext uri="{FF2B5EF4-FFF2-40B4-BE49-F238E27FC236}">
                  <a16:creationId xmlns:a16="http://schemas.microsoft.com/office/drawing/2014/main" id="{2FB1C772-A134-4787-98E4-4459D2C7C25A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12;p17">
              <a:extLst>
                <a:ext uri="{FF2B5EF4-FFF2-40B4-BE49-F238E27FC236}">
                  <a16:creationId xmlns:a16="http://schemas.microsoft.com/office/drawing/2014/main" id="{D8902A8E-CD22-4D51-9DAC-FB9D9698A815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13;p17">
              <a:extLst>
                <a:ext uri="{FF2B5EF4-FFF2-40B4-BE49-F238E27FC236}">
                  <a16:creationId xmlns:a16="http://schemas.microsoft.com/office/drawing/2014/main" id="{40784971-9B9E-4E3C-BAF9-BB5471C31244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14;p17">
              <a:extLst>
                <a:ext uri="{FF2B5EF4-FFF2-40B4-BE49-F238E27FC236}">
                  <a16:creationId xmlns:a16="http://schemas.microsoft.com/office/drawing/2014/main" id="{491A4448-555F-4E1B-B703-422BB9870943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15;p17">
              <a:extLst>
                <a:ext uri="{FF2B5EF4-FFF2-40B4-BE49-F238E27FC236}">
                  <a16:creationId xmlns:a16="http://schemas.microsoft.com/office/drawing/2014/main" id="{202036E7-DD84-45A7-8724-9F98B40A02C6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16;p17">
              <a:extLst>
                <a:ext uri="{FF2B5EF4-FFF2-40B4-BE49-F238E27FC236}">
                  <a16:creationId xmlns:a16="http://schemas.microsoft.com/office/drawing/2014/main" id="{D2A9FA26-B628-40D9-A6B6-3B040E2CE9A6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17;p17">
              <a:extLst>
                <a:ext uri="{FF2B5EF4-FFF2-40B4-BE49-F238E27FC236}">
                  <a16:creationId xmlns:a16="http://schemas.microsoft.com/office/drawing/2014/main" id="{CE1F388E-DBF8-41D1-8ED0-131B9135E708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18;p17">
              <a:extLst>
                <a:ext uri="{FF2B5EF4-FFF2-40B4-BE49-F238E27FC236}">
                  <a16:creationId xmlns:a16="http://schemas.microsoft.com/office/drawing/2014/main" id="{9820BCF9-4456-4FBC-A4BD-2CA223B8D6DF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19;p17">
              <a:extLst>
                <a:ext uri="{FF2B5EF4-FFF2-40B4-BE49-F238E27FC236}">
                  <a16:creationId xmlns:a16="http://schemas.microsoft.com/office/drawing/2014/main" id="{D926EEA2-38F1-475F-AB0C-6A290B4654D2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620;p17">
              <a:extLst>
                <a:ext uri="{FF2B5EF4-FFF2-40B4-BE49-F238E27FC236}">
                  <a16:creationId xmlns:a16="http://schemas.microsoft.com/office/drawing/2014/main" id="{1777B3BB-A95F-4053-826C-B505031EDD88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73" name="Google Shape;621;p17">
                <a:extLst>
                  <a:ext uri="{FF2B5EF4-FFF2-40B4-BE49-F238E27FC236}">
                    <a16:creationId xmlns:a16="http://schemas.microsoft.com/office/drawing/2014/main" id="{063F71C5-88EE-4D16-8E12-7BEB330ADF12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84" name="Google Shape;622;p17">
                  <a:extLst>
                    <a:ext uri="{FF2B5EF4-FFF2-40B4-BE49-F238E27FC236}">
                      <a16:creationId xmlns:a16="http://schemas.microsoft.com/office/drawing/2014/main" id="{A6EF14C7-8D41-44D1-9047-3D8544C6EA7B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623;p17">
                  <a:extLst>
                    <a:ext uri="{FF2B5EF4-FFF2-40B4-BE49-F238E27FC236}">
                      <a16:creationId xmlns:a16="http://schemas.microsoft.com/office/drawing/2014/main" id="{10CFC20E-7248-4F1D-B797-94227B9306E0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624;p17">
                  <a:extLst>
                    <a:ext uri="{FF2B5EF4-FFF2-40B4-BE49-F238E27FC236}">
                      <a16:creationId xmlns:a16="http://schemas.microsoft.com/office/drawing/2014/main" id="{8CA28809-1F3A-4A83-B5B1-9ABE02809BD1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7" name="Google Shape;625;p17">
                  <a:extLst>
                    <a:ext uri="{FF2B5EF4-FFF2-40B4-BE49-F238E27FC236}">
                      <a16:creationId xmlns:a16="http://schemas.microsoft.com/office/drawing/2014/main" id="{085AB16C-3544-401D-AACA-42425020E135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52" name="Google Shape;626;p17">
                    <a:extLst>
                      <a:ext uri="{FF2B5EF4-FFF2-40B4-BE49-F238E27FC236}">
                        <a16:creationId xmlns:a16="http://schemas.microsoft.com/office/drawing/2014/main" id="{C3670DD7-B19F-4F8C-95D1-5C01239DD4D2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" name="Google Shape;627;p17">
                    <a:extLst>
                      <a:ext uri="{FF2B5EF4-FFF2-40B4-BE49-F238E27FC236}">
                        <a16:creationId xmlns:a16="http://schemas.microsoft.com/office/drawing/2014/main" id="{E15E712A-A371-4CAA-9787-52A87317966F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8" name="Google Shape;628;p17">
                  <a:extLst>
                    <a:ext uri="{FF2B5EF4-FFF2-40B4-BE49-F238E27FC236}">
                      <a16:creationId xmlns:a16="http://schemas.microsoft.com/office/drawing/2014/main" id="{26BFE72B-B8F4-4E84-9ACC-84CF799DF4F2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629;p17">
                  <a:extLst>
                    <a:ext uri="{FF2B5EF4-FFF2-40B4-BE49-F238E27FC236}">
                      <a16:creationId xmlns:a16="http://schemas.microsoft.com/office/drawing/2014/main" id="{1488A730-1A2D-4C57-9837-DC1065D7819B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630;p17">
                  <a:extLst>
                    <a:ext uri="{FF2B5EF4-FFF2-40B4-BE49-F238E27FC236}">
                      <a16:creationId xmlns:a16="http://schemas.microsoft.com/office/drawing/2014/main" id="{28CD130D-53AA-48D5-9CB2-1E94E03737C3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631;p17">
                  <a:extLst>
                    <a:ext uri="{FF2B5EF4-FFF2-40B4-BE49-F238E27FC236}">
                      <a16:creationId xmlns:a16="http://schemas.microsoft.com/office/drawing/2014/main" id="{1A0162D9-3F2C-493F-86BA-89C1435868A8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632;p17">
                  <a:extLst>
                    <a:ext uri="{FF2B5EF4-FFF2-40B4-BE49-F238E27FC236}">
                      <a16:creationId xmlns:a16="http://schemas.microsoft.com/office/drawing/2014/main" id="{DE1C0BEE-6D78-41D7-A07F-BFFA59F3057D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633;p17">
                  <a:extLst>
                    <a:ext uri="{FF2B5EF4-FFF2-40B4-BE49-F238E27FC236}">
                      <a16:creationId xmlns:a16="http://schemas.microsoft.com/office/drawing/2014/main" id="{0A9F8DF9-DB15-42C5-9598-AB2D2BAC70BC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634;p17">
                  <a:extLst>
                    <a:ext uri="{FF2B5EF4-FFF2-40B4-BE49-F238E27FC236}">
                      <a16:creationId xmlns:a16="http://schemas.microsoft.com/office/drawing/2014/main" id="{85E21C95-9647-42D2-8976-3AA77B7B0D9B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635;p17">
                  <a:extLst>
                    <a:ext uri="{FF2B5EF4-FFF2-40B4-BE49-F238E27FC236}">
                      <a16:creationId xmlns:a16="http://schemas.microsoft.com/office/drawing/2014/main" id="{1418E7DE-11CC-4F11-AE5C-582B2F6B2244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636;p17">
                  <a:extLst>
                    <a:ext uri="{FF2B5EF4-FFF2-40B4-BE49-F238E27FC236}">
                      <a16:creationId xmlns:a16="http://schemas.microsoft.com/office/drawing/2014/main" id="{DD2E9698-C8FF-4450-ADD4-54E24F5EAC5C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637;p17">
                  <a:extLst>
                    <a:ext uri="{FF2B5EF4-FFF2-40B4-BE49-F238E27FC236}">
                      <a16:creationId xmlns:a16="http://schemas.microsoft.com/office/drawing/2014/main" id="{898E792A-E5D7-4381-97A6-C5077FCA6A49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638;p17">
                  <a:extLst>
                    <a:ext uri="{FF2B5EF4-FFF2-40B4-BE49-F238E27FC236}">
                      <a16:creationId xmlns:a16="http://schemas.microsoft.com/office/drawing/2014/main" id="{29F02C14-81A5-4A12-856C-C28D4A490233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639;p17">
                  <a:extLst>
                    <a:ext uri="{FF2B5EF4-FFF2-40B4-BE49-F238E27FC236}">
                      <a16:creationId xmlns:a16="http://schemas.microsoft.com/office/drawing/2014/main" id="{0DF1C528-0A99-4AE5-AC01-9EA65135B1DC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640;p17">
                  <a:extLst>
                    <a:ext uri="{FF2B5EF4-FFF2-40B4-BE49-F238E27FC236}">
                      <a16:creationId xmlns:a16="http://schemas.microsoft.com/office/drawing/2014/main" id="{2BDFEDFB-EC18-4F44-8E23-AE0C3AC22989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641;p17">
                  <a:extLst>
                    <a:ext uri="{FF2B5EF4-FFF2-40B4-BE49-F238E27FC236}">
                      <a16:creationId xmlns:a16="http://schemas.microsoft.com/office/drawing/2014/main" id="{90C70F70-162B-4A27-B112-C3CD734EC120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642;p17">
                  <a:extLst>
                    <a:ext uri="{FF2B5EF4-FFF2-40B4-BE49-F238E27FC236}">
                      <a16:creationId xmlns:a16="http://schemas.microsoft.com/office/drawing/2014/main" id="{1EA02411-0D84-49D5-BF2C-4C01E7052C5F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643;p17">
                  <a:extLst>
                    <a:ext uri="{FF2B5EF4-FFF2-40B4-BE49-F238E27FC236}">
                      <a16:creationId xmlns:a16="http://schemas.microsoft.com/office/drawing/2014/main" id="{97339F1F-8AB3-4E90-AA8B-3743FF4719BE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644;p17">
                  <a:extLst>
                    <a:ext uri="{FF2B5EF4-FFF2-40B4-BE49-F238E27FC236}">
                      <a16:creationId xmlns:a16="http://schemas.microsoft.com/office/drawing/2014/main" id="{F75DCCF2-FAC0-4146-BA40-D9229AE6E3CC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645;p17">
                  <a:extLst>
                    <a:ext uri="{FF2B5EF4-FFF2-40B4-BE49-F238E27FC236}">
                      <a16:creationId xmlns:a16="http://schemas.microsoft.com/office/drawing/2014/main" id="{F4327FB1-FA84-4F94-ADAF-17DCADC4EE15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646;p17">
                  <a:extLst>
                    <a:ext uri="{FF2B5EF4-FFF2-40B4-BE49-F238E27FC236}">
                      <a16:creationId xmlns:a16="http://schemas.microsoft.com/office/drawing/2014/main" id="{A827FC1A-E40D-42B6-BF8C-0A2A1F436BBE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647;p17">
                  <a:extLst>
                    <a:ext uri="{FF2B5EF4-FFF2-40B4-BE49-F238E27FC236}">
                      <a16:creationId xmlns:a16="http://schemas.microsoft.com/office/drawing/2014/main" id="{B8EBCC51-B922-4386-8108-196BC6362CA6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648;p17">
                  <a:extLst>
                    <a:ext uri="{FF2B5EF4-FFF2-40B4-BE49-F238E27FC236}">
                      <a16:creationId xmlns:a16="http://schemas.microsoft.com/office/drawing/2014/main" id="{DA821989-4E65-4400-AC5E-1B3617A5FBB8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649;p17">
                  <a:extLst>
                    <a:ext uri="{FF2B5EF4-FFF2-40B4-BE49-F238E27FC236}">
                      <a16:creationId xmlns:a16="http://schemas.microsoft.com/office/drawing/2014/main" id="{1F9AC5D9-FEB6-45C4-9229-2AC90AFA9737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650;p17">
                  <a:extLst>
                    <a:ext uri="{FF2B5EF4-FFF2-40B4-BE49-F238E27FC236}">
                      <a16:creationId xmlns:a16="http://schemas.microsoft.com/office/drawing/2014/main" id="{D90439F4-3F43-4B0F-A17C-244CBB7C5186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651;p17">
                  <a:extLst>
                    <a:ext uri="{FF2B5EF4-FFF2-40B4-BE49-F238E27FC236}">
                      <a16:creationId xmlns:a16="http://schemas.microsoft.com/office/drawing/2014/main" id="{DFA7EBFA-1671-49BF-88A4-3BFA875AA5CD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652;p17">
                  <a:extLst>
                    <a:ext uri="{FF2B5EF4-FFF2-40B4-BE49-F238E27FC236}">
                      <a16:creationId xmlns:a16="http://schemas.microsoft.com/office/drawing/2014/main" id="{865C5592-341B-455D-B029-D91FE471285D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653;p17">
                  <a:extLst>
                    <a:ext uri="{FF2B5EF4-FFF2-40B4-BE49-F238E27FC236}">
                      <a16:creationId xmlns:a16="http://schemas.microsoft.com/office/drawing/2014/main" id="{659F215D-A1E3-4BF3-A3A6-1C074283446A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654;p17">
                  <a:extLst>
                    <a:ext uri="{FF2B5EF4-FFF2-40B4-BE49-F238E27FC236}">
                      <a16:creationId xmlns:a16="http://schemas.microsoft.com/office/drawing/2014/main" id="{71F6F08A-344A-4BB2-9B01-6C0BF393120A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655;p17">
                  <a:extLst>
                    <a:ext uri="{FF2B5EF4-FFF2-40B4-BE49-F238E27FC236}">
                      <a16:creationId xmlns:a16="http://schemas.microsoft.com/office/drawing/2014/main" id="{6A2AD983-3579-4D3A-B346-1187D5123FE6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656;p17">
                  <a:extLst>
                    <a:ext uri="{FF2B5EF4-FFF2-40B4-BE49-F238E27FC236}">
                      <a16:creationId xmlns:a16="http://schemas.microsoft.com/office/drawing/2014/main" id="{01B48EFE-CBBD-4BB9-A8C3-7353A9694CE6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657;p17">
                  <a:extLst>
                    <a:ext uri="{FF2B5EF4-FFF2-40B4-BE49-F238E27FC236}">
                      <a16:creationId xmlns:a16="http://schemas.microsoft.com/office/drawing/2014/main" id="{29C76516-CCA6-4C2B-AA33-47ED4004BF29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658;p17">
                  <a:extLst>
                    <a:ext uri="{FF2B5EF4-FFF2-40B4-BE49-F238E27FC236}">
                      <a16:creationId xmlns:a16="http://schemas.microsoft.com/office/drawing/2014/main" id="{63BDEA41-F849-4690-B409-FEC64C27892B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659;p17">
                  <a:extLst>
                    <a:ext uri="{FF2B5EF4-FFF2-40B4-BE49-F238E27FC236}">
                      <a16:creationId xmlns:a16="http://schemas.microsoft.com/office/drawing/2014/main" id="{EF8E0D63-67C9-4280-80E8-329E9ECEA470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660;p17">
                  <a:extLst>
                    <a:ext uri="{FF2B5EF4-FFF2-40B4-BE49-F238E27FC236}">
                      <a16:creationId xmlns:a16="http://schemas.microsoft.com/office/drawing/2014/main" id="{9E48D268-8760-41FA-9072-59B482B7C19C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661;p17">
                  <a:extLst>
                    <a:ext uri="{FF2B5EF4-FFF2-40B4-BE49-F238E27FC236}">
                      <a16:creationId xmlns:a16="http://schemas.microsoft.com/office/drawing/2014/main" id="{092FEC31-18C1-4153-A1D8-B38ABBC3A1C8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662;p17">
                  <a:extLst>
                    <a:ext uri="{FF2B5EF4-FFF2-40B4-BE49-F238E27FC236}">
                      <a16:creationId xmlns:a16="http://schemas.microsoft.com/office/drawing/2014/main" id="{AD5718F2-DEBD-4BFD-AFFD-FC8EDFA3B89E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663;p17">
                  <a:extLst>
                    <a:ext uri="{FF2B5EF4-FFF2-40B4-BE49-F238E27FC236}">
                      <a16:creationId xmlns:a16="http://schemas.microsoft.com/office/drawing/2014/main" id="{437CD952-9F32-4E2D-B2C2-C6436F020DCA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664;p17">
                  <a:extLst>
                    <a:ext uri="{FF2B5EF4-FFF2-40B4-BE49-F238E27FC236}">
                      <a16:creationId xmlns:a16="http://schemas.microsoft.com/office/drawing/2014/main" id="{176DCAF6-58BB-4B7F-9BA4-1919444B7BE3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665;p17">
                  <a:extLst>
                    <a:ext uri="{FF2B5EF4-FFF2-40B4-BE49-F238E27FC236}">
                      <a16:creationId xmlns:a16="http://schemas.microsoft.com/office/drawing/2014/main" id="{2152DB4D-5282-41C5-877A-CEA889F0BBE5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666;p17">
                  <a:extLst>
                    <a:ext uri="{FF2B5EF4-FFF2-40B4-BE49-F238E27FC236}">
                      <a16:creationId xmlns:a16="http://schemas.microsoft.com/office/drawing/2014/main" id="{ECC8DA05-6E8D-4B2D-8C31-01C861DDD5A2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667;p17">
                  <a:extLst>
                    <a:ext uri="{FF2B5EF4-FFF2-40B4-BE49-F238E27FC236}">
                      <a16:creationId xmlns:a16="http://schemas.microsoft.com/office/drawing/2014/main" id="{46CB81C0-FF48-4BB5-B37B-D580267E88AC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668;p17">
                  <a:extLst>
                    <a:ext uri="{FF2B5EF4-FFF2-40B4-BE49-F238E27FC236}">
                      <a16:creationId xmlns:a16="http://schemas.microsoft.com/office/drawing/2014/main" id="{5028C918-A833-4561-9911-33CB1C2CD577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669;p17">
                  <a:extLst>
                    <a:ext uri="{FF2B5EF4-FFF2-40B4-BE49-F238E27FC236}">
                      <a16:creationId xmlns:a16="http://schemas.microsoft.com/office/drawing/2014/main" id="{42112529-173A-46DF-AEE0-57EF818BC9D0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670;p17">
                  <a:extLst>
                    <a:ext uri="{FF2B5EF4-FFF2-40B4-BE49-F238E27FC236}">
                      <a16:creationId xmlns:a16="http://schemas.microsoft.com/office/drawing/2014/main" id="{6E7AF816-40E7-4BE7-A183-CB549919F844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671;p17">
                  <a:extLst>
                    <a:ext uri="{FF2B5EF4-FFF2-40B4-BE49-F238E27FC236}">
                      <a16:creationId xmlns:a16="http://schemas.microsoft.com/office/drawing/2014/main" id="{FC7EEB52-AAEF-4740-90FE-604595E2B5B2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672;p17">
                  <a:extLst>
                    <a:ext uri="{FF2B5EF4-FFF2-40B4-BE49-F238E27FC236}">
                      <a16:creationId xmlns:a16="http://schemas.microsoft.com/office/drawing/2014/main" id="{192FBF7D-F39B-4D1E-BCF5-0CF8FF65839F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673;p17">
                  <a:extLst>
                    <a:ext uri="{FF2B5EF4-FFF2-40B4-BE49-F238E27FC236}">
                      <a16:creationId xmlns:a16="http://schemas.microsoft.com/office/drawing/2014/main" id="{347310BA-06CB-421C-AAC7-1C936B606D96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674;p17">
                  <a:extLst>
                    <a:ext uri="{FF2B5EF4-FFF2-40B4-BE49-F238E27FC236}">
                      <a16:creationId xmlns:a16="http://schemas.microsoft.com/office/drawing/2014/main" id="{2177A444-5D8D-41D3-9AB6-87C8123C2FF2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675;p17">
                  <a:extLst>
                    <a:ext uri="{FF2B5EF4-FFF2-40B4-BE49-F238E27FC236}">
                      <a16:creationId xmlns:a16="http://schemas.microsoft.com/office/drawing/2014/main" id="{841381C7-7FFE-4F3C-A9E0-9647E086DF6B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676;p17">
                  <a:extLst>
                    <a:ext uri="{FF2B5EF4-FFF2-40B4-BE49-F238E27FC236}">
                      <a16:creationId xmlns:a16="http://schemas.microsoft.com/office/drawing/2014/main" id="{2E56A138-A682-4F60-8921-F336371989DB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677;p17">
                  <a:extLst>
                    <a:ext uri="{FF2B5EF4-FFF2-40B4-BE49-F238E27FC236}">
                      <a16:creationId xmlns:a16="http://schemas.microsoft.com/office/drawing/2014/main" id="{7C706DFC-01CF-44E3-AEB5-6F05F5F50069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678;p17">
                  <a:extLst>
                    <a:ext uri="{FF2B5EF4-FFF2-40B4-BE49-F238E27FC236}">
                      <a16:creationId xmlns:a16="http://schemas.microsoft.com/office/drawing/2014/main" id="{959D2FF1-EADC-4EB3-AD6E-08D02D9412BB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679;p17">
                  <a:extLst>
                    <a:ext uri="{FF2B5EF4-FFF2-40B4-BE49-F238E27FC236}">
                      <a16:creationId xmlns:a16="http://schemas.microsoft.com/office/drawing/2014/main" id="{BC0F835C-2B59-4DB8-A1D1-4D6D8DF079DD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680;p17">
                  <a:extLst>
                    <a:ext uri="{FF2B5EF4-FFF2-40B4-BE49-F238E27FC236}">
                      <a16:creationId xmlns:a16="http://schemas.microsoft.com/office/drawing/2014/main" id="{008A03BB-4EB9-41A2-A8CC-E4EEDD4296F5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681;p17">
                  <a:extLst>
                    <a:ext uri="{FF2B5EF4-FFF2-40B4-BE49-F238E27FC236}">
                      <a16:creationId xmlns:a16="http://schemas.microsoft.com/office/drawing/2014/main" id="{F671F748-6AE6-4B92-A8F9-0826E70C4022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682;p17">
                  <a:extLst>
                    <a:ext uri="{FF2B5EF4-FFF2-40B4-BE49-F238E27FC236}">
                      <a16:creationId xmlns:a16="http://schemas.microsoft.com/office/drawing/2014/main" id="{1AECEDAE-CA57-455E-AC70-B06CA08AA2FE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683;p17">
                  <a:extLst>
                    <a:ext uri="{FF2B5EF4-FFF2-40B4-BE49-F238E27FC236}">
                      <a16:creationId xmlns:a16="http://schemas.microsoft.com/office/drawing/2014/main" id="{15D6F0D1-7C50-4BF4-A538-66B42076B57C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684;p17">
                  <a:extLst>
                    <a:ext uri="{FF2B5EF4-FFF2-40B4-BE49-F238E27FC236}">
                      <a16:creationId xmlns:a16="http://schemas.microsoft.com/office/drawing/2014/main" id="{050E6F70-1132-48A4-BA33-82565158C636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685;p17">
                  <a:extLst>
                    <a:ext uri="{FF2B5EF4-FFF2-40B4-BE49-F238E27FC236}">
                      <a16:creationId xmlns:a16="http://schemas.microsoft.com/office/drawing/2014/main" id="{CD6B4C83-2FAB-40FA-BE6C-62B26F01F6D2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686;p17">
                  <a:extLst>
                    <a:ext uri="{FF2B5EF4-FFF2-40B4-BE49-F238E27FC236}">
                      <a16:creationId xmlns:a16="http://schemas.microsoft.com/office/drawing/2014/main" id="{C3719114-6EE2-4F5C-9304-160958778AF6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687;p17">
                  <a:extLst>
                    <a:ext uri="{FF2B5EF4-FFF2-40B4-BE49-F238E27FC236}">
                      <a16:creationId xmlns:a16="http://schemas.microsoft.com/office/drawing/2014/main" id="{20D5E292-3F57-44A6-9B9A-21723FF3570F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688;p17">
                  <a:extLst>
                    <a:ext uri="{FF2B5EF4-FFF2-40B4-BE49-F238E27FC236}">
                      <a16:creationId xmlns:a16="http://schemas.microsoft.com/office/drawing/2014/main" id="{95A4E342-B3DD-4828-B408-B7EECB240CC2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689;p17">
                  <a:extLst>
                    <a:ext uri="{FF2B5EF4-FFF2-40B4-BE49-F238E27FC236}">
                      <a16:creationId xmlns:a16="http://schemas.microsoft.com/office/drawing/2014/main" id="{A60AE484-F8B4-409E-AFC5-3F15936796F8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690;p17">
                  <a:extLst>
                    <a:ext uri="{FF2B5EF4-FFF2-40B4-BE49-F238E27FC236}">
                      <a16:creationId xmlns:a16="http://schemas.microsoft.com/office/drawing/2014/main" id="{644392F1-CD8D-401E-8233-58A26430AE82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691;p17">
                  <a:extLst>
                    <a:ext uri="{FF2B5EF4-FFF2-40B4-BE49-F238E27FC236}">
                      <a16:creationId xmlns:a16="http://schemas.microsoft.com/office/drawing/2014/main" id="{4ACF17C9-37B3-4C87-A8DD-619D1EA324DA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" name="Google Shape;692;p17">
                <a:extLst>
                  <a:ext uri="{FF2B5EF4-FFF2-40B4-BE49-F238E27FC236}">
                    <a16:creationId xmlns:a16="http://schemas.microsoft.com/office/drawing/2014/main" id="{D5F0C6C1-DBC7-4CAC-A3C5-19F1C5249B04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75" name="Google Shape;693;p17">
                  <a:extLst>
                    <a:ext uri="{FF2B5EF4-FFF2-40B4-BE49-F238E27FC236}">
                      <a16:creationId xmlns:a16="http://schemas.microsoft.com/office/drawing/2014/main" id="{CEE8C2D5-B690-4628-83D3-C6EAB2E33CAB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9" name="Google Shape;694;p17">
                    <a:extLst>
                      <a:ext uri="{FF2B5EF4-FFF2-40B4-BE49-F238E27FC236}">
                        <a16:creationId xmlns:a16="http://schemas.microsoft.com/office/drawing/2014/main" id="{C24D6BF7-E4F2-42CD-B4FB-979CDA1C6BF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695;p17">
                    <a:extLst>
                      <a:ext uri="{FF2B5EF4-FFF2-40B4-BE49-F238E27FC236}">
                        <a16:creationId xmlns:a16="http://schemas.microsoft.com/office/drawing/2014/main" id="{71408389-78D6-40FB-9965-FEBFCE31E8BD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696;p17">
                    <a:extLst>
                      <a:ext uri="{FF2B5EF4-FFF2-40B4-BE49-F238E27FC236}">
                        <a16:creationId xmlns:a16="http://schemas.microsoft.com/office/drawing/2014/main" id="{843A47B4-903A-459B-A29D-23F55840A0AF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Google Shape;697;p17">
                    <a:extLst>
                      <a:ext uri="{FF2B5EF4-FFF2-40B4-BE49-F238E27FC236}">
                        <a16:creationId xmlns:a16="http://schemas.microsoft.com/office/drawing/2014/main" id="{F586B0F1-75E9-44C3-B0EE-85E610C67D2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Google Shape;698;p17">
                    <a:extLst>
                      <a:ext uri="{FF2B5EF4-FFF2-40B4-BE49-F238E27FC236}">
                        <a16:creationId xmlns:a16="http://schemas.microsoft.com/office/drawing/2014/main" id="{0701EA8E-7053-4D3D-BD1F-8508EB3DB45E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6" name="Google Shape;699;p17">
                  <a:extLst>
                    <a:ext uri="{FF2B5EF4-FFF2-40B4-BE49-F238E27FC236}">
                      <a16:creationId xmlns:a16="http://schemas.microsoft.com/office/drawing/2014/main" id="{75B36C54-F790-4D84-AA9D-43FCBD258680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00;p17">
                  <a:extLst>
                    <a:ext uri="{FF2B5EF4-FFF2-40B4-BE49-F238E27FC236}">
                      <a16:creationId xmlns:a16="http://schemas.microsoft.com/office/drawing/2014/main" id="{42DBB078-21A4-4103-8438-6FA13E120A5F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01;p17">
                  <a:extLst>
                    <a:ext uri="{FF2B5EF4-FFF2-40B4-BE49-F238E27FC236}">
                      <a16:creationId xmlns:a16="http://schemas.microsoft.com/office/drawing/2014/main" id="{6E07A379-A275-46E7-8969-BBE47E429024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8" name="Google Shape;702;p17">
              <a:extLst>
                <a:ext uri="{FF2B5EF4-FFF2-40B4-BE49-F238E27FC236}">
                  <a16:creationId xmlns:a16="http://schemas.microsoft.com/office/drawing/2014/main" id="{805E4442-F17C-46CE-9066-AAB8F3AE0A53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03;p17">
              <a:extLst>
                <a:ext uri="{FF2B5EF4-FFF2-40B4-BE49-F238E27FC236}">
                  <a16:creationId xmlns:a16="http://schemas.microsoft.com/office/drawing/2014/main" id="{7072A546-BF6D-4704-B2A5-0F9F801E42B7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04;p17">
              <a:extLst>
                <a:ext uri="{FF2B5EF4-FFF2-40B4-BE49-F238E27FC236}">
                  <a16:creationId xmlns:a16="http://schemas.microsoft.com/office/drawing/2014/main" id="{DF3AC88A-6F85-4E94-BB55-DE3790702B79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05;p17">
              <a:extLst>
                <a:ext uri="{FF2B5EF4-FFF2-40B4-BE49-F238E27FC236}">
                  <a16:creationId xmlns:a16="http://schemas.microsoft.com/office/drawing/2014/main" id="{BAB1490D-FBB7-473B-84E5-5F2331624B7D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06;p17">
              <a:extLst>
                <a:ext uri="{FF2B5EF4-FFF2-40B4-BE49-F238E27FC236}">
                  <a16:creationId xmlns:a16="http://schemas.microsoft.com/office/drawing/2014/main" id="{AF04A602-306C-41BE-AAD2-A04D1CDBB52C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07;p17">
              <a:extLst>
                <a:ext uri="{FF2B5EF4-FFF2-40B4-BE49-F238E27FC236}">
                  <a16:creationId xmlns:a16="http://schemas.microsoft.com/office/drawing/2014/main" id="{68CF508B-0FC0-4028-B6EC-D8AF9171714C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08;p17">
              <a:extLst>
                <a:ext uri="{FF2B5EF4-FFF2-40B4-BE49-F238E27FC236}">
                  <a16:creationId xmlns:a16="http://schemas.microsoft.com/office/drawing/2014/main" id="{1514A0DD-A787-4E20-B447-F724B35E80FD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09;p17">
              <a:extLst>
                <a:ext uri="{FF2B5EF4-FFF2-40B4-BE49-F238E27FC236}">
                  <a16:creationId xmlns:a16="http://schemas.microsoft.com/office/drawing/2014/main" id="{45FD06F9-8E6F-4A54-81B8-BE78954691B8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10;p17">
              <a:extLst>
                <a:ext uri="{FF2B5EF4-FFF2-40B4-BE49-F238E27FC236}">
                  <a16:creationId xmlns:a16="http://schemas.microsoft.com/office/drawing/2014/main" id="{146226FE-B1CC-447E-9F88-6DFE62AB78CA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11;p17">
              <a:extLst>
                <a:ext uri="{FF2B5EF4-FFF2-40B4-BE49-F238E27FC236}">
                  <a16:creationId xmlns:a16="http://schemas.microsoft.com/office/drawing/2014/main" id="{2811CF8D-1198-4504-9276-CE2B3461896F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12;p17">
              <a:extLst>
                <a:ext uri="{FF2B5EF4-FFF2-40B4-BE49-F238E27FC236}">
                  <a16:creationId xmlns:a16="http://schemas.microsoft.com/office/drawing/2014/main" id="{3ECFE987-5522-497B-98B8-13989396AA10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13;p17">
              <a:extLst>
                <a:ext uri="{FF2B5EF4-FFF2-40B4-BE49-F238E27FC236}">
                  <a16:creationId xmlns:a16="http://schemas.microsoft.com/office/drawing/2014/main" id="{5DD19CB3-6A7D-4040-AD98-801FBE6DB8AC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14;p17">
              <a:extLst>
                <a:ext uri="{FF2B5EF4-FFF2-40B4-BE49-F238E27FC236}">
                  <a16:creationId xmlns:a16="http://schemas.microsoft.com/office/drawing/2014/main" id="{B9594E63-7CA9-48EF-9F8D-1FA407EAD615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15;p17">
              <a:extLst>
                <a:ext uri="{FF2B5EF4-FFF2-40B4-BE49-F238E27FC236}">
                  <a16:creationId xmlns:a16="http://schemas.microsoft.com/office/drawing/2014/main" id="{799B84F7-A701-486A-AECE-AC618F8FF0CC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16;p17">
              <a:extLst>
                <a:ext uri="{FF2B5EF4-FFF2-40B4-BE49-F238E27FC236}">
                  <a16:creationId xmlns:a16="http://schemas.microsoft.com/office/drawing/2014/main" id="{8A9A7556-9EEF-4CB0-A59D-00F6FEED9D1A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17;p17">
              <a:extLst>
                <a:ext uri="{FF2B5EF4-FFF2-40B4-BE49-F238E27FC236}">
                  <a16:creationId xmlns:a16="http://schemas.microsoft.com/office/drawing/2014/main" id="{B2FF6169-DC68-4C82-9059-D935EF81B3E1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18;p17">
              <a:extLst>
                <a:ext uri="{FF2B5EF4-FFF2-40B4-BE49-F238E27FC236}">
                  <a16:creationId xmlns:a16="http://schemas.microsoft.com/office/drawing/2014/main" id="{9A417940-F3C1-4015-B09A-097387CD2930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19;p17">
              <a:extLst>
                <a:ext uri="{FF2B5EF4-FFF2-40B4-BE49-F238E27FC236}">
                  <a16:creationId xmlns:a16="http://schemas.microsoft.com/office/drawing/2014/main" id="{F64EA1EA-AD27-4198-9CA5-94AD788F969B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20;p17">
              <a:extLst>
                <a:ext uri="{FF2B5EF4-FFF2-40B4-BE49-F238E27FC236}">
                  <a16:creationId xmlns:a16="http://schemas.microsoft.com/office/drawing/2014/main" id="{52FD0A2C-3F9D-4E3A-9A12-F72E68B1203D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21;p17">
              <a:extLst>
                <a:ext uri="{FF2B5EF4-FFF2-40B4-BE49-F238E27FC236}">
                  <a16:creationId xmlns:a16="http://schemas.microsoft.com/office/drawing/2014/main" id="{29C4FAC1-94C8-4AEC-A40D-2A80B380129E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22;p17">
              <a:extLst>
                <a:ext uri="{FF2B5EF4-FFF2-40B4-BE49-F238E27FC236}">
                  <a16:creationId xmlns:a16="http://schemas.microsoft.com/office/drawing/2014/main" id="{CC44BE73-25DC-49E9-8EDC-FD510A0CC2C6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23;p17">
              <a:extLst>
                <a:ext uri="{FF2B5EF4-FFF2-40B4-BE49-F238E27FC236}">
                  <a16:creationId xmlns:a16="http://schemas.microsoft.com/office/drawing/2014/main" id="{37024B1A-E5F6-4DDC-B8D8-2FA16DE1A8DD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24;p17">
              <a:extLst>
                <a:ext uri="{FF2B5EF4-FFF2-40B4-BE49-F238E27FC236}">
                  <a16:creationId xmlns:a16="http://schemas.microsoft.com/office/drawing/2014/main" id="{B9DDBC4A-467F-4294-9DC2-42781CAA1832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25;p17">
              <a:extLst>
                <a:ext uri="{FF2B5EF4-FFF2-40B4-BE49-F238E27FC236}">
                  <a16:creationId xmlns:a16="http://schemas.microsoft.com/office/drawing/2014/main" id="{499CA715-8F00-46D6-9F0A-9D4AA4EA4FCD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26;p17">
              <a:extLst>
                <a:ext uri="{FF2B5EF4-FFF2-40B4-BE49-F238E27FC236}">
                  <a16:creationId xmlns:a16="http://schemas.microsoft.com/office/drawing/2014/main" id="{788D23A6-0AD2-4B37-9E90-CF19EA393B8D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27;p17">
              <a:extLst>
                <a:ext uri="{FF2B5EF4-FFF2-40B4-BE49-F238E27FC236}">
                  <a16:creationId xmlns:a16="http://schemas.microsoft.com/office/drawing/2014/main" id="{0885C75D-5397-4591-8B97-2344288891A1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28;p17">
              <a:extLst>
                <a:ext uri="{FF2B5EF4-FFF2-40B4-BE49-F238E27FC236}">
                  <a16:creationId xmlns:a16="http://schemas.microsoft.com/office/drawing/2014/main" id="{EDEDCC9F-9195-4632-8249-5BF9AA3AC90B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29;p17">
              <a:extLst>
                <a:ext uri="{FF2B5EF4-FFF2-40B4-BE49-F238E27FC236}">
                  <a16:creationId xmlns:a16="http://schemas.microsoft.com/office/drawing/2014/main" id="{F349BD65-641C-4807-A670-2AD4B0A5157F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30;p17">
              <a:extLst>
                <a:ext uri="{FF2B5EF4-FFF2-40B4-BE49-F238E27FC236}">
                  <a16:creationId xmlns:a16="http://schemas.microsoft.com/office/drawing/2014/main" id="{6A72F96A-3F6B-4C78-A7C4-AF29A43AA0AD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" name="Google Shape;731;p17">
              <a:extLst>
                <a:ext uri="{FF2B5EF4-FFF2-40B4-BE49-F238E27FC236}">
                  <a16:creationId xmlns:a16="http://schemas.microsoft.com/office/drawing/2014/main" id="{C0A05B6C-5540-47AB-9BA4-F7A6CC0164F4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68" name="Google Shape;732;p17">
                <a:extLst>
                  <a:ext uri="{FF2B5EF4-FFF2-40B4-BE49-F238E27FC236}">
                    <a16:creationId xmlns:a16="http://schemas.microsoft.com/office/drawing/2014/main" id="{26CDE27C-2A3E-421D-94DC-3E092C558E2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733;p17">
                <a:extLst>
                  <a:ext uri="{FF2B5EF4-FFF2-40B4-BE49-F238E27FC236}">
                    <a16:creationId xmlns:a16="http://schemas.microsoft.com/office/drawing/2014/main" id="{9F741E90-2A35-4B13-B659-63FBCB20D53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34;p17">
                <a:extLst>
                  <a:ext uri="{FF2B5EF4-FFF2-40B4-BE49-F238E27FC236}">
                    <a16:creationId xmlns:a16="http://schemas.microsoft.com/office/drawing/2014/main" id="{F8E6FAD5-43F7-4DA3-BE42-7F30F297B6F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35;p17">
                <a:extLst>
                  <a:ext uri="{FF2B5EF4-FFF2-40B4-BE49-F238E27FC236}">
                    <a16:creationId xmlns:a16="http://schemas.microsoft.com/office/drawing/2014/main" id="{D8A28300-C591-4CE5-A367-4E2E1053495F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36;p17">
                <a:extLst>
                  <a:ext uri="{FF2B5EF4-FFF2-40B4-BE49-F238E27FC236}">
                    <a16:creationId xmlns:a16="http://schemas.microsoft.com/office/drawing/2014/main" id="{71A6307F-4EEE-4AEF-BBAC-784FCCCA8A9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54" name="Diagram 153">
            <a:extLst>
              <a:ext uri="{FF2B5EF4-FFF2-40B4-BE49-F238E27FC236}">
                <a16:creationId xmlns:a16="http://schemas.microsoft.com/office/drawing/2014/main" id="{7E6A699F-6EAE-4633-9A7A-13BEF3574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141941"/>
              </p:ext>
            </p:extLst>
          </p:nvPr>
        </p:nvGraphicFramePr>
        <p:xfrm>
          <a:off x="884119" y="1697702"/>
          <a:ext cx="7525063" cy="267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9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D215-1F74-4C24-9A99-7BB0A348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Searching &amp; Sorting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C5A38-570A-4D7D-8F03-76D48D21E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57FA6-6FDC-4C8D-A18F-8262F01860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142A2-8E20-4158-92BA-B91596298B5C}"/>
              </a:ext>
            </a:extLst>
          </p:cNvPr>
          <p:cNvGrpSpPr/>
          <p:nvPr/>
        </p:nvGrpSpPr>
        <p:grpSpPr>
          <a:xfrm>
            <a:off x="1262929" y="1915738"/>
            <a:ext cx="2196718" cy="1639804"/>
            <a:chOff x="161112" y="-737002"/>
            <a:chExt cx="2196718" cy="1639804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CE84E0BF-E92F-44D0-8E4E-3640D86A94A4}"/>
                </a:ext>
              </a:extLst>
            </p:cNvPr>
            <p:cNvSpPr/>
            <p:nvPr/>
          </p:nvSpPr>
          <p:spPr>
            <a:xfrm>
              <a:off x="161112" y="-737002"/>
              <a:ext cx="2196718" cy="1639804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id="{7A6B8F5A-27EB-4541-ACB9-325099B9A400}"/>
                </a:ext>
              </a:extLst>
            </p:cNvPr>
            <p:cNvSpPr txBox="1"/>
            <p:nvPr/>
          </p:nvSpPr>
          <p:spPr>
            <a:xfrm>
              <a:off x="199535" y="-698579"/>
              <a:ext cx="2119872" cy="1601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91440" rIns="30480" bIns="30480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400" kern="1200" dirty="0"/>
                <a:t>Merge Sort</a:t>
              </a:r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AFF88D2-9A6D-4F65-B3D7-1D474E52D36A}"/>
              </a:ext>
            </a:extLst>
          </p:cNvPr>
          <p:cNvSpPr/>
          <p:nvPr/>
        </p:nvSpPr>
        <p:spPr>
          <a:xfrm>
            <a:off x="4999741" y="1915738"/>
            <a:ext cx="2450370" cy="1639804"/>
          </a:xfrm>
          <a:prstGeom prst="round2SameRect">
            <a:avLst>
              <a:gd name="adj1" fmla="val 8000"/>
              <a:gd name="adj2" fmla="val 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Binary</a:t>
            </a:r>
            <a:r>
              <a:rPr lang="en-US" sz="2400" b="1" dirty="0"/>
              <a:t> </a:t>
            </a:r>
            <a:r>
              <a:rPr lang="en-US" sz="24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5016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04FC-50E0-4E03-9208-B1398942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Person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5D63-C590-4F2F-8342-B283D546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9740"/>
            <a:ext cx="5640900" cy="2640900"/>
          </a:xfrm>
        </p:spPr>
        <p:txBody>
          <a:bodyPr/>
          <a:lstStyle/>
          <a:p>
            <a:r>
              <a:rPr lang="en-US" dirty="0"/>
              <a:t>Uses Inheritance for the creation of member and employee as a person</a:t>
            </a:r>
          </a:p>
          <a:p>
            <a:r>
              <a:rPr lang="en-US" dirty="0"/>
              <a:t>Contain 9 classes with person’s information</a:t>
            </a:r>
          </a:p>
          <a:p>
            <a:r>
              <a:rPr lang="en-US" dirty="0"/>
              <a:t>Uses Linked List to store books in a specific member account</a:t>
            </a:r>
          </a:p>
          <a:p>
            <a:r>
              <a:rPr lang="en-US" dirty="0"/>
              <a:t>Creates both members and employees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C33CD-2E18-4322-BEED-96DEA5E45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2052" name="Picture 4" descr="http://thumbs.dreamstime.com/z/many-different-people-20013904.jpg">
            <a:extLst>
              <a:ext uri="{FF2B5EF4-FFF2-40B4-BE49-F238E27FC236}">
                <a16:creationId xmlns:a16="http://schemas.microsoft.com/office/drawing/2014/main" id="{0F62DFC2-A034-45C6-9767-05EB89B6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100" y="1257867"/>
            <a:ext cx="2919784" cy="302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7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8943-91BB-428A-B06B-3230099A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2CDA-E1CB-4034-BAC7-4AA7D00D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0942"/>
            <a:ext cx="5246557" cy="2640900"/>
          </a:xfrm>
        </p:spPr>
        <p:txBody>
          <a:bodyPr/>
          <a:lstStyle/>
          <a:p>
            <a:r>
              <a:rPr lang="en-US" dirty="0"/>
              <a:t>Uses Array Bag to store the book collection of the library</a:t>
            </a:r>
          </a:p>
          <a:p>
            <a:r>
              <a:rPr lang="en-US" dirty="0"/>
              <a:t>Contain two classes with information each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BD39-E1C2-41E7-99AB-9671CEDAF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076" name="Picture 4" descr="http://www.wallsauce.com/uploads/wallsauce-com/images/products/web/fotolia/large/63340612old-books.jpg">
            <a:extLst>
              <a:ext uri="{FF2B5EF4-FFF2-40B4-BE49-F238E27FC236}">
                <a16:creationId xmlns:a16="http://schemas.microsoft.com/office/drawing/2014/main" id="{980ED97D-1A81-45E7-AB59-751F0939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49" y="1311638"/>
            <a:ext cx="3088358" cy="280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204A-365E-4A6C-ACCD-D4AA66CC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E65C-2461-4F19-B996-8A6882927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1114"/>
            <a:ext cx="5314013" cy="2640900"/>
          </a:xfrm>
        </p:spPr>
        <p:txBody>
          <a:bodyPr/>
          <a:lstStyle/>
          <a:p>
            <a:r>
              <a:rPr lang="en-US" dirty="0"/>
              <a:t>Creates the sign-up page, Library main page, and others</a:t>
            </a:r>
          </a:p>
          <a:p>
            <a:r>
              <a:rPr lang="en-US" dirty="0"/>
              <a:t>Contain five classes that all together facilitate the use of the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C8193-EDA9-4072-A5A4-6CC217478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100" name="Picture 4" descr="https://img.freepik.com/free-vector/library-bookshelf_23-2147502675.jpg?size=338&amp;ext=jpg">
            <a:extLst>
              <a:ext uri="{FF2B5EF4-FFF2-40B4-BE49-F238E27FC236}">
                <a16:creationId xmlns:a16="http://schemas.microsoft.com/office/drawing/2014/main" id="{9EEFC517-0EC0-4F9C-A65F-E4340D0C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75" y="968740"/>
            <a:ext cx="3219450" cy="331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angroup.com/wp-content/uploads/2018/03/SAN-Logo-No-Text-RGB-High.png">
            <a:extLst>
              <a:ext uri="{FF2B5EF4-FFF2-40B4-BE49-F238E27FC236}">
                <a16:creationId xmlns:a16="http://schemas.microsoft.com/office/drawing/2014/main" id="{D29B0DE4-3096-40C8-8B73-DF67FE5F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76" y="968740"/>
            <a:ext cx="1737647" cy="12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172</Words>
  <Application>Microsoft Office PowerPoint</Application>
  <PresentationFormat>On-screen Show (16:9)</PresentationFormat>
  <Paragraphs>63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 Light</vt:lpstr>
      <vt:lpstr>Barlow</vt:lpstr>
      <vt:lpstr>Calibri</vt:lpstr>
      <vt:lpstr>Raleway SemiBold</vt:lpstr>
      <vt:lpstr>Arial</vt:lpstr>
      <vt:lpstr>Gaoler template</vt:lpstr>
      <vt:lpstr>SAN LIBRARY</vt:lpstr>
      <vt:lpstr>Selection process</vt:lpstr>
      <vt:lpstr>Start Off</vt:lpstr>
      <vt:lpstr>PowerPoint Presentation</vt:lpstr>
      <vt:lpstr>Data Structures</vt:lpstr>
      <vt:lpstr>Searching &amp; Sorting Methods</vt:lpstr>
      <vt:lpstr>Package Person</vt:lpstr>
      <vt:lpstr>Package Books</vt:lpstr>
      <vt:lpstr>Package GUI</vt:lpstr>
      <vt:lpstr>Demo</vt:lpstr>
      <vt:lpstr>Tools &amp; Resources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jorelngoula2016@gmail.com</cp:lastModifiedBy>
  <cp:revision>39</cp:revision>
  <dcterms:modified xsi:type="dcterms:W3CDTF">2019-12-11T23:06:36Z</dcterms:modified>
</cp:coreProperties>
</file>