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2" r:id="rId4"/>
    <p:sldId id="257" r:id="rId5"/>
    <p:sldId id="258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28" autoAdjust="0"/>
  </p:normalViewPr>
  <p:slideViewPr>
    <p:cSldViewPr snapToGrid="0" showGuides="1">
      <p:cViewPr varScale="1">
        <p:scale>
          <a:sx n="81" d="100"/>
          <a:sy n="81" d="100"/>
        </p:scale>
        <p:origin x="1716" y="6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580-2A14-4E7F-B532-04C4292F3C2E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73D9-0A03-4A85-8781-F5AE4D99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0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5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프로젝트의 의의는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신입사원에게 너무 버거운 </a:t>
            </a:r>
            <a:r>
              <a:rPr lang="en-US" altLang="ko-KR" dirty="0" smtClean="0"/>
              <a:t>VOC </a:t>
            </a:r>
            <a:r>
              <a:rPr lang="ko-KR" altLang="en-US" smtClean="0"/>
              <a:t>업무를 곧바로 시작하기보다는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VOC </a:t>
            </a:r>
            <a:r>
              <a:rPr lang="ko-KR" altLang="en-US" smtClean="0"/>
              <a:t>업무에서 사용되는 환경과 최대한 비슷한 환경에서 웹 프로젝트를 진행해보며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업무 시작 전에 워밍업을 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신입사원 </a:t>
            </a:r>
            <a:r>
              <a:rPr lang="en-US" altLang="ko-KR" dirty="0" smtClean="0"/>
              <a:t>OJT </a:t>
            </a:r>
            <a:r>
              <a:rPr lang="ko-KR" altLang="en-US" smtClean="0"/>
              <a:t>프로젝트를 진행하며 웹 개발 프로세스에 대해 이해하고</a:t>
            </a:r>
            <a:r>
              <a:rPr lang="en-US" altLang="ko-KR" dirty="0" smtClean="0"/>
              <a:t>, </a:t>
            </a:r>
            <a:r>
              <a:rPr lang="ko-KR" altLang="en-US" smtClean="0"/>
              <a:t>최신 웹 트렌드에 대해서도 이해하여 업무에 빠르게 적응할 수 있도록 하는 것을 목표로 하였습니다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스펙과 비교하면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VOC </a:t>
            </a:r>
            <a:r>
              <a:rPr lang="ko-KR" altLang="en-US" baseline="0" smtClean="0"/>
              <a:t>사양과 최대한 </a:t>
            </a:r>
            <a:r>
              <a:rPr lang="ko-KR" altLang="en-US" baseline="0" dirty="0" smtClean="0"/>
              <a:t>비슷한 환경을 사용하면서도 최신 버전을 사용해 최신 </a:t>
            </a:r>
            <a:r>
              <a:rPr lang="ko-KR" altLang="en-US" baseline="0" dirty="0" err="1" smtClean="0"/>
              <a:t>트렌드를</a:t>
            </a:r>
            <a:r>
              <a:rPr lang="ko-KR" altLang="en-US" baseline="0" dirty="0" smtClean="0"/>
              <a:t> 이해할 수 있도록 </a:t>
            </a:r>
            <a:r>
              <a:rPr lang="ko-KR" altLang="en-US" baseline="0" smtClean="0"/>
              <a:t>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버전이 업그레이드 되어도 이전 버전과 호환성이 있기 때문에 </a:t>
            </a:r>
            <a:r>
              <a:rPr lang="en-US" altLang="ko-KR" baseline="0" dirty="0" err="1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현업 업무도 잘 진행할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2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아키텍쳐는</a:t>
            </a:r>
            <a:r>
              <a:rPr lang="ko-KR" altLang="en-US" dirty="0" smtClean="0"/>
              <a:t> 다음과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브라우저의 요청을 받으면</a:t>
            </a:r>
            <a:r>
              <a:rPr lang="en-US" altLang="ko-KR" dirty="0" smtClean="0"/>
              <a:t>, </a:t>
            </a:r>
            <a:r>
              <a:rPr lang="ko-KR" altLang="en-US" smtClean="0"/>
              <a:t>동적 데이터와 정적 데이터를 모두 처리할 수 있는 아파치 톰캣을 통해 </a:t>
            </a:r>
            <a:r>
              <a:rPr lang="ko-KR" altLang="en-US" baseline="0" smtClean="0"/>
              <a:t>내부 로직이 돌아갑니다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스프링 프레임워크를 사용하였고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mysql</a:t>
            </a:r>
            <a:r>
              <a:rPr lang="ko-KR" altLang="en-US" baseline="0" smtClean="0"/>
              <a:t>과의 연동을 위해 </a:t>
            </a:r>
            <a:r>
              <a:rPr lang="en-US" altLang="ko-KR" baseline="0" dirty="0" err="1" smtClean="0"/>
              <a:t>mybatis</a:t>
            </a:r>
            <a:r>
              <a:rPr lang="ko-KR" altLang="en-US" baseline="0" smtClean="0"/>
              <a:t>를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7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프로젝트는 게시판을 구현하는 것으로 진행되었습니다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기능에 대해 간단히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회원 관리 기능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게시물 관리 기능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 관리 기능으로 구분할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 구현 포인트는 각 기능에서 중요하거나 또는 고민해봐야 할 것들을 정리한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한두 가지만 말하기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크게 두 가지 문제점이 있었는데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smtClean="0"/>
              <a:t>첫번째는 일정에서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 </a:t>
            </a:r>
            <a:r>
              <a:rPr lang="ko-KR" altLang="en-US" smtClean="0"/>
              <a:t>프로젝트의 기한은 정해져 있었지만</a:t>
            </a:r>
            <a:r>
              <a:rPr lang="en-US" altLang="ko-KR" dirty="0" smtClean="0"/>
              <a:t>, </a:t>
            </a:r>
            <a:r>
              <a:rPr lang="ko-KR" altLang="en-US" smtClean="0"/>
              <a:t>프론트엔드 개발을 해본 적이 없어서 계획한 것보다 일정이 많이 밀렸습니다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무리한 일정을 조정하여 필수 기능을 모두 구현 완료하고</a:t>
            </a:r>
            <a:r>
              <a:rPr lang="en-US" altLang="ko-KR" dirty="0" smtClean="0"/>
              <a:t>, </a:t>
            </a:r>
            <a:r>
              <a:rPr lang="ko-KR" altLang="en-US" smtClean="0"/>
              <a:t>선택 기능은 일부만 구현하는 것으로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mtClean="0"/>
              <a:t>댓글 처리 시에는</a:t>
            </a:r>
            <a:r>
              <a:rPr lang="en-US" altLang="ko-KR" dirty="0" smtClean="0"/>
              <a:t>, </a:t>
            </a:r>
            <a:r>
              <a:rPr lang="ko-KR" altLang="en-US" smtClean="0"/>
              <a:t>다른 것들처럼 댓글을 달 때마다 페이지를 요청하면 안 됐습니다</a:t>
            </a:r>
            <a:r>
              <a:rPr lang="en-US" altLang="ko-KR" dirty="0" smtClean="0"/>
              <a:t>. </a:t>
            </a:r>
            <a:r>
              <a:rPr lang="ko-KR" altLang="en-US" smtClean="0"/>
              <a:t>그래서 비동기 방식에 대해 알아보고 공부하였고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Restcontroller</a:t>
            </a:r>
            <a:r>
              <a:rPr lang="ko-KR" altLang="en-US" smtClean="0"/>
              <a:t>와 </a:t>
            </a:r>
            <a:r>
              <a:rPr lang="en-US" altLang="ko-KR" dirty="0" smtClean="0"/>
              <a:t>ajax</a:t>
            </a:r>
            <a:r>
              <a:rPr lang="ko-KR" altLang="en-US" smtClean="0"/>
              <a:t>를 이용해서 해결하였습니다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</a:t>
            </a:r>
            <a:r>
              <a:rPr lang="ko-KR" altLang="en-US" baseline="0" dirty="0" smtClean="0"/>
              <a:t> 점에 대해서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 환경 설정부터 </a:t>
            </a:r>
            <a:r>
              <a:rPr lang="ko-KR" altLang="en-US" baseline="0" dirty="0" err="1" smtClean="0"/>
              <a:t>백엔드는</a:t>
            </a:r>
            <a:r>
              <a:rPr lang="ko-KR" altLang="en-US" baseline="0" dirty="0" smtClean="0"/>
              <a:t> 물론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프론트엔드와 간단하지만 웹 디자인까지 진행해보며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웹 프로젝트가 진행되는 프로세스에 대해 전반적으로 이해할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단순히 과제를 끝낸 것에 만족하지 않고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 소중한 시간을 기초로 삼아 앞으로 </a:t>
            </a:r>
            <a:r>
              <a:rPr lang="en-US" altLang="ko-KR" baseline="0" dirty="0" err="1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업무를 잘 해나가는 것이 목표입니다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그러기 위해서는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 </a:t>
            </a:r>
            <a:r>
              <a:rPr lang="ko-KR" altLang="en-US" baseline="0" smtClean="0"/>
              <a:t>단순히 </a:t>
            </a:r>
            <a:r>
              <a:rPr lang="ko-KR" altLang="en-US" baseline="0" dirty="0" smtClean="0"/>
              <a:t>코드를 구현한 것에 만족하지 말고 조금 더 </a:t>
            </a:r>
            <a:r>
              <a:rPr lang="ko-KR" altLang="en-US" baseline="0" dirty="0" err="1" smtClean="0"/>
              <a:t>심도있는</a:t>
            </a:r>
            <a:r>
              <a:rPr lang="ko-KR" altLang="en-US" baseline="0" dirty="0" smtClean="0"/>
              <a:t> 공부가 필요하다고 느꼈습니다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스프링 기본서 등을 읽고 더 공부해나가야 할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smtClean="0"/>
              <a:t>그 </a:t>
            </a:r>
            <a:r>
              <a:rPr lang="ko-KR" altLang="en-US" baseline="0" dirty="0" smtClean="0"/>
              <a:t>다음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설계를 처음에 제대로 하지 못하니 중간에 자꾸 스펙이 바뀐 경험을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다른 사람과 함께 프로젝트를 진행하게 된다면 명세서와 설계 문서로 소통을 하게 </a:t>
            </a:r>
            <a:r>
              <a:rPr lang="ko-KR" altLang="en-US" baseline="0" dirty="0" err="1" smtClean="0"/>
              <a:t>될텐데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이에 대한 공부도 필요하다고 생각하였습니다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업무에 활용하는 기술들을 기반으로 개발을 진행한 것은 제게 새로웠습니다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개발 경험이 실제 업무를 할 때 더욱더 소중하게 다가올 것 같습니다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8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9EBA-9D1E-430E-975D-20BF3C595A5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97889" y="2111055"/>
            <a:ext cx="9123198" cy="170983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 </a:t>
            </a:r>
            <a:r>
              <a:rPr lang="en-US" altLang="ko-KR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OJT </a:t>
            </a:r>
            <a:r>
              <a:rPr lang="ko-KR" altLang="en-US" sz="40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929395" y="5747657"/>
            <a:ext cx="2861128" cy="76355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백승진</a:t>
            </a:r>
            <a:endParaRPr lang="en-US" altLang="ko-KR" sz="32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의의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96051" y="1154668"/>
            <a:ext cx="6926874" cy="45308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신입사원이 바로 현업에 투입되기에는 지나치게 방대한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유지보수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5959947" y="1840153"/>
            <a:ext cx="148282" cy="387178"/>
          </a:xfrm>
          <a:prstGeom prst="downArrow">
            <a:avLst/>
          </a:prstGeom>
          <a:solidFill>
            <a:srgbClr val="F1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6051" y="2489746"/>
            <a:ext cx="6926874" cy="45308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OJT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37877" y="3357987"/>
            <a:ext cx="3374045" cy="2912185"/>
            <a:chOff x="3429055" y="3732243"/>
            <a:chExt cx="2794281" cy="2493199"/>
          </a:xfrm>
        </p:grpSpPr>
        <p:sp>
          <p:nvSpPr>
            <p:cNvPr id="22" name="타원 21"/>
            <p:cNvSpPr/>
            <p:nvPr/>
          </p:nvSpPr>
          <p:spPr>
            <a:xfrm>
              <a:off x="3429055" y="3732243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트렌드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285738" y="5152116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적응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150010" y="3732243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프로세스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4446721" y="4497849"/>
              <a:ext cx="758949" cy="654267"/>
            </a:xfrm>
            <a:prstGeom prst="triangle">
              <a:avLst/>
            </a:prstGeom>
            <a:solidFill>
              <a:srgbClr val="F0673C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58551"/>
              </p:ext>
            </p:extLst>
          </p:nvPr>
        </p:nvGraphicFramePr>
        <p:xfrm>
          <a:off x="767238" y="914399"/>
          <a:ext cx="10813197" cy="5457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4399"/>
                <a:gridCol w="3604399"/>
                <a:gridCol w="3604399"/>
              </a:tblGrid>
              <a:tr h="409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Sepcification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VOC Modules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OJT Project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Framework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2.0.8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4.3.8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6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(JDK 1.6.0_45)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</a:t>
                      </a:r>
                      <a:r>
                        <a:rPr lang="en-US" altLang="ko-KR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 (JDK 1.8.0_162)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Builder in IDE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Tomcat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6.0.37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8.0.50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10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Javascript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ES5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개발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Compile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따라 다르게 됨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(IE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모드로 강제 설정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ES5 </a:t>
                      </a:r>
                      <a:r>
                        <a:rPr lang="ko-KR" altLang="en-US" b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개발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Prototype.js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1.5.1.1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Jquery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 (</a:t>
                      </a:r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VisualSVN</a:t>
                      </a:r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3.3.7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3.3.7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개발 환경 비교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9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1115" y="7844586"/>
            <a:ext cx="5770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Was / web server : </a:t>
            </a:r>
            <a:r>
              <a:rPr lang="ko-KR" altLang="en-US" smtClean="0"/>
              <a:t>아파치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8.0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스프링 프레임워크 </a:t>
            </a:r>
            <a:r>
              <a:rPr lang="en-US" altLang="ko-KR" dirty="0" smtClean="0"/>
              <a:t>4.3 –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, html 5, </a:t>
            </a:r>
            <a:r>
              <a:rPr lang="en-US" altLang="ko-KR" dirty="0" err="1" smtClean="0"/>
              <a:t>css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</a:t>
            </a:r>
            <a:r>
              <a:rPr lang="ko-KR" altLang="en-US" sz="2900" b="1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아키텍쳐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32264" y="1807183"/>
            <a:ext cx="11923623" cy="3243633"/>
            <a:chOff x="199661" y="1100003"/>
            <a:chExt cx="11923623" cy="3243633"/>
          </a:xfrm>
        </p:grpSpPr>
        <p:sp>
          <p:nvSpPr>
            <p:cNvPr id="32" name="직사각형 31"/>
            <p:cNvSpPr/>
            <p:nvPr/>
          </p:nvSpPr>
          <p:spPr>
            <a:xfrm>
              <a:off x="1947305" y="1432485"/>
              <a:ext cx="8428335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0847" y="1424949"/>
              <a:ext cx="1483568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599984" y="1432485"/>
              <a:ext cx="1483568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7094" y="2347125"/>
              <a:ext cx="1171074" cy="10818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161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Apache Tomcat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66144" y="2347124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Controller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9066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5194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DAO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03971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MyBatisMapper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756231" y="2339588"/>
              <a:ext cx="1171074" cy="10818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MySQL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10" idx="3"/>
              <a:endCxn id="12" idx="1"/>
            </p:cNvCxnSpPr>
            <p:nvPr/>
          </p:nvCxnSpPr>
          <p:spPr>
            <a:xfrm>
              <a:off x="1588168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312693" y="2880526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037218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761743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8486268" y="2880526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0210793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199661" y="1108842"/>
              <a:ext cx="1605940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0517344" y="1104498"/>
              <a:ext cx="1605940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59172" y="1100003"/>
              <a:ext cx="3463059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WAS / Web Server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232" y="3515342"/>
              <a:ext cx="1109461" cy="74195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9006" y="3515342"/>
              <a:ext cx="914400" cy="72328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1142" y="3515342"/>
              <a:ext cx="988227" cy="7199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6232" y="3518094"/>
              <a:ext cx="1171074" cy="71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7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구현 기능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2888" y="5674280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 스크롤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접기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펴기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42887" y="3181793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42889" y="4860345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42888" y="4015059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관리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4010131" y="3455121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4010132" y="4288387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4010133" y="5133673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010132" y="5947608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42887" y="2097161"/>
            <a:ext cx="2380735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69117" y="2097161"/>
            <a:ext cx="6542219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</a:t>
            </a:r>
            <a:endParaRPr lang="ko-KR" altLang="en-US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69115" y="3181793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제약 조건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탈퇴 시 회원 정보 처리 문제</a:t>
            </a:r>
            <a:endParaRPr lang="ko-KR" altLang="en-US" sz="16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69115" y="4015058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회원의 게시물 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불가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69117" y="4860343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댓글의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depth</a:t>
            </a:r>
          </a:p>
          <a:p>
            <a:pPr algn="ctr"/>
            <a:r>
              <a:rPr lang="ko-KR" altLang="en-US" sz="1600" b="1" u="sng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삭제 시 </a:t>
            </a:r>
            <a:r>
              <a:rPr lang="ko-KR" altLang="en-US" sz="1600" b="1" u="sng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대댓글</a:t>
            </a:r>
            <a:r>
              <a:rPr lang="ko-KR" altLang="en-US" sz="16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문제</a:t>
            </a:r>
            <a:endParaRPr lang="ko-KR" altLang="en-US" sz="16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9115" y="5674277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하단에 스크롤 닿으면 게시물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 추가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접기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펴기 가능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22966" y="843233"/>
            <a:ext cx="6542219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구현</a:t>
            </a:r>
            <a:endParaRPr lang="ko-KR" altLang="en-US" sz="3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4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고민과 해결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8288" y="1352550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시 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데이터 처리 방식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77043" y="1352550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경험 부족으로 인한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수립 문제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오른쪽 화살표 53"/>
          <p:cNvSpPr/>
          <p:nvPr/>
        </p:nvSpPr>
        <p:spPr>
          <a:xfrm rot="5400000">
            <a:off x="3190646" y="2687130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8587240" y="2687129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158288" y="3120661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방식에 대한 이해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77043" y="3120661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무리한 일정 조정 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 rot="5400000">
            <a:off x="8587240" y="4455240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158288" y="4888772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RestController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해결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3190646" y="4455241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77043" y="4888772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기능 구현 완료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기능 일부 구현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58336" y="8574731"/>
            <a:ext cx="546931" cy="256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3" idx="0"/>
          </p:cNvCxnSpPr>
          <p:nvPr/>
        </p:nvCxnSpPr>
        <p:spPr>
          <a:xfrm flipV="1">
            <a:off x="2231802" y="8455090"/>
            <a:ext cx="991311" cy="119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3113" y="8319094"/>
            <a:ext cx="13758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 게시물만 보기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067963" y="8043316"/>
            <a:ext cx="267319" cy="1751887"/>
            <a:chOff x="6067963" y="8043316"/>
            <a:chExt cx="267319" cy="1751887"/>
          </a:xfrm>
        </p:grpSpPr>
        <p:sp>
          <p:nvSpPr>
            <p:cNvPr id="27" name="자유형 26"/>
            <p:cNvSpPr/>
            <p:nvPr/>
          </p:nvSpPr>
          <p:spPr>
            <a:xfrm>
              <a:off x="6198549" y="8043316"/>
              <a:ext cx="136733" cy="1751887"/>
            </a:xfrm>
            <a:custGeom>
              <a:avLst/>
              <a:gdLst>
                <a:gd name="connsiteX0" fmla="*/ 247828 w 256374"/>
                <a:gd name="connsiteY0" fmla="*/ 8546 h 1563880"/>
                <a:gd name="connsiteX1" fmla="*/ 0 w 256374"/>
                <a:gd name="connsiteY1" fmla="*/ 0 h 1563880"/>
                <a:gd name="connsiteX2" fmla="*/ 34183 w 256374"/>
                <a:gd name="connsiteY2" fmla="*/ 1563880 h 1563880"/>
                <a:gd name="connsiteX3" fmla="*/ 256374 w 256374"/>
                <a:gd name="connsiteY3" fmla="*/ 1555335 h 1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4" h="1563880">
                  <a:moveTo>
                    <a:pt x="247828" y="8546"/>
                  </a:moveTo>
                  <a:lnTo>
                    <a:pt x="0" y="0"/>
                  </a:lnTo>
                  <a:lnTo>
                    <a:pt x="34183" y="1563880"/>
                  </a:lnTo>
                  <a:lnTo>
                    <a:pt x="256374" y="1555335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6067963" y="8912063"/>
              <a:ext cx="1025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209309" y="8596093"/>
            <a:ext cx="8866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wowwow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의 </a:t>
            </a:r>
            <a:r>
              <a:rPr lang="ko-KR" altLang="en-US" sz="1200" dirty="0" err="1" smtClean="0"/>
              <a:t>댓글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23113" y="7468612"/>
            <a:ext cx="556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무한 스크롤</a:t>
            </a:r>
            <a:r>
              <a:rPr lang="en-US" altLang="ko-KR" dirty="0" smtClean="0"/>
              <a:t>, </a:t>
            </a:r>
            <a:r>
              <a:rPr lang="ko-KR" altLang="en-US" smtClean="0"/>
              <a:t>최초에 댓글 </a:t>
            </a:r>
            <a:r>
              <a:rPr lang="en-US" altLang="ko-KR" dirty="0" smtClean="0"/>
              <a:t>2</a:t>
            </a:r>
            <a:r>
              <a:rPr lang="ko-KR" altLang="en-US" smtClean="0"/>
              <a:t>개씩만 보이기</a:t>
            </a:r>
            <a:r>
              <a:rPr lang="en-US" altLang="ko-KR" dirty="0" smtClean="0"/>
              <a:t>, </a:t>
            </a:r>
            <a:r>
              <a:rPr lang="ko-KR" altLang="en-US" smtClean="0"/>
              <a:t>댓글 펼치기</a:t>
            </a:r>
            <a:r>
              <a:rPr lang="en-US" altLang="ko-KR" dirty="0" smtClean="0"/>
              <a:t>-</a:t>
            </a:r>
            <a:r>
              <a:rPr lang="ko-KR" altLang="en-US" smtClean="0"/>
              <a:t>접기 가능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느낀 점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88056" y="4049580"/>
            <a:ext cx="2666111" cy="12054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협업에 대비하여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등에 대한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06811" y="4049580"/>
            <a:ext cx="2640649" cy="12054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심도 있는 </a:t>
            </a:r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34490" y="1121522"/>
            <a:ext cx="3319171" cy="166752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끝까지 혼자 개발하여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 이해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97889" y="2111055"/>
            <a:ext cx="9123198" cy="170983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1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739</Words>
  <Application>Microsoft Office PowerPoint</Application>
  <PresentationFormat>와이드스크린</PresentationFormat>
  <Paragraphs>206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백승진</dc:creator>
  <cp:lastModifiedBy>백승진</cp:lastModifiedBy>
  <cp:revision>193</cp:revision>
  <dcterms:created xsi:type="dcterms:W3CDTF">2018-04-02T03:47:20Z</dcterms:created>
  <dcterms:modified xsi:type="dcterms:W3CDTF">2018-04-03T00:34:08Z</dcterms:modified>
</cp:coreProperties>
</file>