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84AF6-7FDB-4CBE-A1A4-90A27902D1F1}" v="30" dt="2021-08-14T00:52:2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ailey" userId="72a2abfc-d533-4ef5-9687-9601cf0d270e" providerId="ADAL" clId="{73784AF6-7FDB-4CBE-A1A4-90A27902D1F1}"/>
    <pc:docChg chg="custSel addSld modSld">
      <pc:chgData name="Samuel Bailey" userId="72a2abfc-d533-4ef5-9687-9601cf0d270e" providerId="ADAL" clId="{73784AF6-7FDB-4CBE-A1A4-90A27902D1F1}" dt="2021-08-14T00:53:25.146" v="4124" actId="20577"/>
      <pc:docMkLst>
        <pc:docMk/>
      </pc:docMkLst>
      <pc:sldChg chg="modSp mod">
        <pc:chgData name="Samuel Bailey" userId="72a2abfc-d533-4ef5-9687-9601cf0d270e" providerId="ADAL" clId="{73784AF6-7FDB-4CBE-A1A4-90A27902D1F1}" dt="2021-08-13T17:01:27.845" v="1629" actId="20577"/>
        <pc:sldMkLst>
          <pc:docMk/>
          <pc:sldMk cId="2574465458" sldId="262"/>
        </pc:sldMkLst>
        <pc:spChg chg="mod">
          <ac:chgData name="Samuel Bailey" userId="72a2abfc-d533-4ef5-9687-9601cf0d270e" providerId="ADAL" clId="{73784AF6-7FDB-4CBE-A1A4-90A27902D1F1}" dt="2021-08-13T16:24:26.540" v="83" actId="20577"/>
          <ac:spMkLst>
            <pc:docMk/>
            <pc:sldMk cId="2574465458" sldId="262"/>
            <ac:spMk id="2" creationId="{CCE01291-117C-4E55-8CCC-F47EF6157CD7}"/>
          </ac:spMkLst>
        </pc:spChg>
        <pc:spChg chg="mod">
          <ac:chgData name="Samuel Bailey" userId="72a2abfc-d533-4ef5-9687-9601cf0d270e" providerId="ADAL" clId="{73784AF6-7FDB-4CBE-A1A4-90A27902D1F1}" dt="2021-08-13T17:01:27.845" v="1629" actId="20577"/>
          <ac:spMkLst>
            <pc:docMk/>
            <pc:sldMk cId="2574465458" sldId="262"/>
            <ac:spMk id="3" creationId="{C88BAC61-7E9B-463E-B481-77F9DB661D87}"/>
          </ac:spMkLst>
        </pc:spChg>
      </pc:sldChg>
      <pc:sldChg chg="addSp delSp modSp new mod">
        <pc:chgData name="Samuel Bailey" userId="72a2abfc-d533-4ef5-9687-9601cf0d270e" providerId="ADAL" clId="{73784AF6-7FDB-4CBE-A1A4-90A27902D1F1}" dt="2021-08-13T22:20:59.935" v="2052" actId="20577"/>
        <pc:sldMkLst>
          <pc:docMk/>
          <pc:sldMk cId="1890981471" sldId="263"/>
        </pc:sldMkLst>
        <pc:spChg chg="del">
          <ac:chgData name="Samuel Bailey" userId="72a2abfc-d533-4ef5-9687-9601cf0d270e" providerId="ADAL" clId="{73784AF6-7FDB-4CBE-A1A4-90A27902D1F1}" dt="2021-08-13T17:42:40.159" v="1636" actId="478"/>
          <ac:spMkLst>
            <pc:docMk/>
            <pc:sldMk cId="1890981471" sldId="263"/>
            <ac:spMk id="2" creationId="{CF5B2257-CC78-44F3-90B9-C603F0A46999}"/>
          </ac:spMkLst>
        </pc:spChg>
        <pc:spChg chg="del">
          <ac:chgData name="Samuel Bailey" userId="72a2abfc-d533-4ef5-9687-9601cf0d270e" providerId="ADAL" clId="{73784AF6-7FDB-4CBE-A1A4-90A27902D1F1}" dt="2021-08-13T17:35:24.518" v="1631"/>
          <ac:spMkLst>
            <pc:docMk/>
            <pc:sldMk cId="1890981471" sldId="263"/>
            <ac:spMk id="3" creationId="{743FAEDB-4060-44B1-82DC-51AA6A6C51CD}"/>
          </ac:spMkLst>
        </pc:spChg>
        <pc:spChg chg="add del mod">
          <ac:chgData name="Samuel Bailey" userId="72a2abfc-d533-4ef5-9687-9601cf0d270e" providerId="ADAL" clId="{73784AF6-7FDB-4CBE-A1A4-90A27902D1F1}" dt="2021-08-13T17:42:28.588" v="1633" actId="931"/>
          <ac:spMkLst>
            <pc:docMk/>
            <pc:sldMk cId="1890981471" sldId="263"/>
            <ac:spMk id="6" creationId="{0EC7E2A5-FD86-47D0-ABE7-32597C6B7096}"/>
          </ac:spMkLst>
        </pc:spChg>
        <pc:spChg chg="add mod">
          <ac:chgData name="Samuel Bailey" userId="72a2abfc-d533-4ef5-9687-9601cf0d270e" providerId="ADAL" clId="{73784AF6-7FDB-4CBE-A1A4-90A27902D1F1}" dt="2021-08-13T22:20:59.935" v="2052" actId="20577"/>
          <ac:spMkLst>
            <pc:docMk/>
            <pc:sldMk cId="1890981471" sldId="263"/>
            <ac:spMk id="9" creationId="{F3C8A75F-B79F-4E9F-9B3D-42B591D8C648}"/>
          </ac:spMkLst>
        </pc:spChg>
        <pc:graphicFrameChg chg="add del mod">
          <ac:chgData name="Samuel Bailey" userId="72a2abfc-d533-4ef5-9687-9601cf0d270e" providerId="ADAL" clId="{73784AF6-7FDB-4CBE-A1A4-90A27902D1F1}" dt="2021-08-13T17:36:02.677" v="1632" actId="478"/>
          <ac:graphicFrameMkLst>
            <pc:docMk/>
            <pc:sldMk cId="1890981471" sldId="263"/>
            <ac:graphicFrameMk id="4" creationId="{A14BA104-643B-4E48-B909-6F4CE020FF03}"/>
          </ac:graphicFrameMkLst>
        </pc:graphicFrameChg>
        <pc:picChg chg="add mod">
          <ac:chgData name="Samuel Bailey" userId="72a2abfc-d533-4ef5-9687-9601cf0d270e" providerId="ADAL" clId="{73784AF6-7FDB-4CBE-A1A4-90A27902D1F1}" dt="2021-08-13T17:42:59.694" v="1638" actId="1076"/>
          <ac:picMkLst>
            <pc:docMk/>
            <pc:sldMk cId="1890981471" sldId="263"/>
            <ac:picMk id="8" creationId="{4AE7D439-D50D-43D2-BDAA-1A5516794035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3T23:21:08.909" v="2266" actId="1076"/>
        <pc:sldMkLst>
          <pc:docMk/>
          <pc:sldMk cId="4002030228" sldId="264"/>
        </pc:sldMkLst>
        <pc:spChg chg="del">
          <ac:chgData name="Samuel Bailey" userId="72a2abfc-d533-4ef5-9687-9601cf0d270e" providerId="ADAL" clId="{73784AF6-7FDB-4CBE-A1A4-90A27902D1F1}" dt="2021-08-13T22:32:51.364" v="2054" actId="478"/>
          <ac:spMkLst>
            <pc:docMk/>
            <pc:sldMk cId="4002030228" sldId="264"/>
            <ac:spMk id="2" creationId="{6C69482F-2397-4015-BEDD-DE25DC9AA11F}"/>
          </ac:spMkLst>
        </pc:spChg>
        <pc:spChg chg="del mod">
          <ac:chgData name="Samuel Bailey" userId="72a2abfc-d533-4ef5-9687-9601cf0d270e" providerId="ADAL" clId="{73784AF6-7FDB-4CBE-A1A4-90A27902D1F1}" dt="2021-08-13T22:33:10.768" v="2057" actId="931"/>
          <ac:spMkLst>
            <pc:docMk/>
            <pc:sldMk cId="4002030228" sldId="264"/>
            <ac:spMk id="3" creationId="{7E5D5BC4-452D-4098-8BAD-CD59181E4DF1}"/>
          </ac:spMkLst>
        </pc:spChg>
        <pc:spChg chg="add mod">
          <ac:chgData name="Samuel Bailey" userId="72a2abfc-d533-4ef5-9687-9601cf0d270e" providerId="ADAL" clId="{73784AF6-7FDB-4CBE-A1A4-90A27902D1F1}" dt="2021-08-13T23:21:08.909" v="2266" actId="1076"/>
          <ac:spMkLst>
            <pc:docMk/>
            <pc:sldMk cId="4002030228" sldId="264"/>
            <ac:spMk id="6" creationId="{F80429FB-5E85-48E9-960A-661550E27AD5}"/>
          </ac:spMkLst>
        </pc:spChg>
        <pc:picChg chg="add mod">
          <ac:chgData name="Samuel Bailey" userId="72a2abfc-d533-4ef5-9687-9601cf0d270e" providerId="ADAL" clId="{73784AF6-7FDB-4CBE-A1A4-90A27902D1F1}" dt="2021-08-13T22:33:28.460" v="2062" actId="1076"/>
          <ac:picMkLst>
            <pc:docMk/>
            <pc:sldMk cId="4002030228" sldId="264"/>
            <ac:picMk id="5" creationId="{0557C164-B764-4214-A1C0-1E3156E388E2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3T23:21:21.325" v="2268" actId="20577"/>
        <pc:sldMkLst>
          <pc:docMk/>
          <pc:sldMk cId="3224302000" sldId="265"/>
        </pc:sldMkLst>
        <pc:spChg chg="del">
          <ac:chgData name="Samuel Bailey" userId="72a2abfc-d533-4ef5-9687-9601cf0d270e" providerId="ADAL" clId="{73784AF6-7FDB-4CBE-A1A4-90A27902D1F1}" dt="2021-08-13T23:18:43.792" v="2160" actId="478"/>
          <ac:spMkLst>
            <pc:docMk/>
            <pc:sldMk cId="3224302000" sldId="265"/>
            <ac:spMk id="2" creationId="{C8A1A930-B41A-47D7-917D-B764E28E4850}"/>
          </ac:spMkLst>
        </pc:spChg>
        <pc:spChg chg="del">
          <ac:chgData name="Samuel Bailey" userId="72a2abfc-d533-4ef5-9687-9601cf0d270e" providerId="ADAL" clId="{73784AF6-7FDB-4CBE-A1A4-90A27902D1F1}" dt="2021-08-13T23:19:24.166" v="2161" actId="931"/>
          <ac:spMkLst>
            <pc:docMk/>
            <pc:sldMk cId="3224302000" sldId="265"/>
            <ac:spMk id="3" creationId="{02FF6615-FDC8-415C-BB99-AB0EFD12E949}"/>
          </ac:spMkLst>
        </pc:spChg>
        <pc:spChg chg="add mod">
          <ac:chgData name="Samuel Bailey" userId="72a2abfc-d533-4ef5-9687-9601cf0d270e" providerId="ADAL" clId="{73784AF6-7FDB-4CBE-A1A4-90A27902D1F1}" dt="2021-08-13T23:21:21.325" v="2268" actId="20577"/>
          <ac:spMkLst>
            <pc:docMk/>
            <pc:sldMk cId="3224302000" sldId="265"/>
            <ac:spMk id="6" creationId="{12B4E05B-57F4-474A-AD92-5591B70B8E38}"/>
          </ac:spMkLst>
        </pc:spChg>
        <pc:picChg chg="add mod">
          <ac:chgData name="Samuel Bailey" userId="72a2abfc-d533-4ef5-9687-9601cf0d270e" providerId="ADAL" clId="{73784AF6-7FDB-4CBE-A1A4-90A27902D1F1}" dt="2021-08-13T23:19:41.497" v="2166" actId="1076"/>
          <ac:picMkLst>
            <pc:docMk/>
            <pc:sldMk cId="3224302000" sldId="265"/>
            <ac:picMk id="5" creationId="{B01E435C-B07B-45D8-8188-C39319542FC1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4T00:13:51.548" v="2619" actId="20577"/>
        <pc:sldMkLst>
          <pc:docMk/>
          <pc:sldMk cId="1779912751" sldId="266"/>
        </pc:sldMkLst>
        <pc:spChg chg="del">
          <ac:chgData name="Samuel Bailey" userId="72a2abfc-d533-4ef5-9687-9601cf0d270e" providerId="ADAL" clId="{73784AF6-7FDB-4CBE-A1A4-90A27902D1F1}" dt="2021-08-13T23:39:03.226" v="2270" actId="478"/>
          <ac:spMkLst>
            <pc:docMk/>
            <pc:sldMk cId="1779912751" sldId="266"/>
            <ac:spMk id="2" creationId="{0B4998D4-E0BD-4676-B186-7F17D3BDB03E}"/>
          </ac:spMkLst>
        </pc:spChg>
        <pc:spChg chg="del mod">
          <ac:chgData name="Samuel Bailey" userId="72a2abfc-d533-4ef5-9687-9601cf0d270e" providerId="ADAL" clId="{73784AF6-7FDB-4CBE-A1A4-90A27902D1F1}" dt="2021-08-13T23:39:23.985" v="2272" actId="931"/>
          <ac:spMkLst>
            <pc:docMk/>
            <pc:sldMk cId="1779912751" sldId="266"/>
            <ac:spMk id="3" creationId="{609A48A7-24E5-4BD7-A380-166CD0093E1A}"/>
          </ac:spMkLst>
        </pc:spChg>
        <pc:spChg chg="add mod">
          <ac:chgData name="Samuel Bailey" userId="72a2abfc-d533-4ef5-9687-9601cf0d270e" providerId="ADAL" clId="{73784AF6-7FDB-4CBE-A1A4-90A27902D1F1}" dt="2021-08-14T00:13:51.548" v="2619" actId="20577"/>
          <ac:spMkLst>
            <pc:docMk/>
            <pc:sldMk cId="1779912751" sldId="266"/>
            <ac:spMk id="9" creationId="{2409A809-A0BA-4800-A45A-E3471E7EC1A1}"/>
          </ac:spMkLst>
        </pc:spChg>
        <pc:picChg chg="add del mod modCrop">
          <ac:chgData name="Samuel Bailey" userId="72a2abfc-d533-4ef5-9687-9601cf0d270e" providerId="ADAL" clId="{73784AF6-7FDB-4CBE-A1A4-90A27902D1F1}" dt="2021-08-14T00:10:19.342" v="2287" actId="21"/>
          <ac:picMkLst>
            <pc:docMk/>
            <pc:sldMk cId="1779912751" sldId="266"/>
            <ac:picMk id="5" creationId="{E79DDF15-D8CE-44B2-AAC1-0FFCFD4F67ED}"/>
          </ac:picMkLst>
        </pc:picChg>
        <pc:picChg chg="add mod">
          <ac:chgData name="Samuel Bailey" userId="72a2abfc-d533-4ef5-9687-9601cf0d270e" providerId="ADAL" clId="{73784AF6-7FDB-4CBE-A1A4-90A27902D1F1}" dt="2021-08-14T00:10:42.220" v="2288" actId="1076"/>
          <ac:picMkLst>
            <pc:docMk/>
            <pc:sldMk cId="1779912751" sldId="266"/>
            <ac:picMk id="7" creationId="{E257DD5B-0243-4416-B9E2-C82EF817C8E8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4T00:25:16.615" v="2890" actId="20577"/>
        <pc:sldMkLst>
          <pc:docMk/>
          <pc:sldMk cId="2944110232" sldId="267"/>
        </pc:sldMkLst>
        <pc:spChg chg="del">
          <ac:chgData name="Samuel Bailey" userId="72a2abfc-d533-4ef5-9687-9601cf0d270e" providerId="ADAL" clId="{73784AF6-7FDB-4CBE-A1A4-90A27902D1F1}" dt="2021-08-14T00:18:19.556" v="2621" actId="478"/>
          <ac:spMkLst>
            <pc:docMk/>
            <pc:sldMk cId="2944110232" sldId="267"/>
            <ac:spMk id="2" creationId="{309744B0-5AB6-45EF-A209-FF032F864663}"/>
          </ac:spMkLst>
        </pc:spChg>
        <pc:spChg chg="del">
          <ac:chgData name="Samuel Bailey" userId="72a2abfc-d533-4ef5-9687-9601cf0d270e" providerId="ADAL" clId="{73784AF6-7FDB-4CBE-A1A4-90A27902D1F1}" dt="2021-08-14T00:18:38.747" v="2622" actId="931"/>
          <ac:spMkLst>
            <pc:docMk/>
            <pc:sldMk cId="2944110232" sldId="267"/>
            <ac:spMk id="3" creationId="{25B37FF6-42D2-488C-B9B1-B17D16831F4B}"/>
          </ac:spMkLst>
        </pc:spChg>
        <pc:spChg chg="add del mod">
          <ac:chgData name="Samuel Bailey" userId="72a2abfc-d533-4ef5-9687-9601cf0d270e" providerId="ADAL" clId="{73784AF6-7FDB-4CBE-A1A4-90A27902D1F1}" dt="2021-08-14T00:20:19.817" v="2628" actId="1957"/>
          <ac:spMkLst>
            <pc:docMk/>
            <pc:sldMk cId="2944110232" sldId="267"/>
            <ac:spMk id="7" creationId="{43080AF0-328D-484D-A6B7-A9581D624682}"/>
          </ac:spMkLst>
        </pc:spChg>
        <pc:spChg chg="add mod">
          <ac:chgData name="Samuel Bailey" userId="72a2abfc-d533-4ef5-9687-9601cf0d270e" providerId="ADAL" clId="{73784AF6-7FDB-4CBE-A1A4-90A27902D1F1}" dt="2021-08-14T00:25:16.615" v="2890" actId="20577"/>
          <ac:spMkLst>
            <pc:docMk/>
            <pc:sldMk cId="2944110232" sldId="267"/>
            <ac:spMk id="11" creationId="{F5AB9507-1BEF-49E1-92A8-FFEA8D74D307}"/>
          </ac:spMkLst>
        </pc:spChg>
        <pc:graphicFrameChg chg="add mod">
          <ac:chgData name="Samuel Bailey" userId="72a2abfc-d533-4ef5-9687-9601cf0d270e" providerId="ADAL" clId="{73784AF6-7FDB-4CBE-A1A4-90A27902D1F1}" dt="2021-08-14T00:23:17.855" v="2646" actId="20577"/>
          <ac:graphicFrameMkLst>
            <pc:docMk/>
            <pc:sldMk cId="2944110232" sldId="267"/>
            <ac:graphicFrameMk id="10" creationId="{3FE74A96-DD32-4F57-B4B3-B73A347A2F7C}"/>
          </ac:graphicFrameMkLst>
        </pc:graphicFrameChg>
        <pc:picChg chg="add del mod">
          <ac:chgData name="Samuel Bailey" userId="72a2abfc-d533-4ef5-9687-9601cf0d270e" providerId="ADAL" clId="{73784AF6-7FDB-4CBE-A1A4-90A27902D1F1}" dt="2021-08-14T00:19:57.172" v="2625" actId="478"/>
          <ac:picMkLst>
            <pc:docMk/>
            <pc:sldMk cId="2944110232" sldId="267"/>
            <ac:picMk id="5" creationId="{C10A4907-C671-4344-833D-6CBA9B026FB0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4T00:30:04.926" v="3161" actId="20577"/>
        <pc:sldMkLst>
          <pc:docMk/>
          <pc:sldMk cId="1452057269" sldId="268"/>
        </pc:sldMkLst>
        <pc:spChg chg="del mod">
          <ac:chgData name="Samuel Bailey" userId="72a2abfc-d533-4ef5-9687-9601cf0d270e" providerId="ADAL" clId="{73784AF6-7FDB-4CBE-A1A4-90A27902D1F1}" dt="2021-08-14T00:26:21.359" v="2895" actId="478"/>
          <ac:spMkLst>
            <pc:docMk/>
            <pc:sldMk cId="1452057269" sldId="268"/>
            <ac:spMk id="2" creationId="{01CA0AF6-B1FC-4CAE-B8A8-99E4DED41F65}"/>
          </ac:spMkLst>
        </pc:spChg>
        <pc:spChg chg="del">
          <ac:chgData name="Samuel Bailey" userId="72a2abfc-d533-4ef5-9687-9601cf0d270e" providerId="ADAL" clId="{73784AF6-7FDB-4CBE-A1A4-90A27902D1F1}" dt="2021-08-14T00:25:59.068" v="2892" actId="931"/>
          <ac:spMkLst>
            <pc:docMk/>
            <pc:sldMk cId="1452057269" sldId="268"/>
            <ac:spMk id="3" creationId="{53ED97E2-4D77-48A6-8EA5-5386418618BD}"/>
          </ac:spMkLst>
        </pc:spChg>
        <pc:spChg chg="add mod">
          <ac:chgData name="Samuel Bailey" userId="72a2abfc-d533-4ef5-9687-9601cf0d270e" providerId="ADAL" clId="{73784AF6-7FDB-4CBE-A1A4-90A27902D1F1}" dt="2021-08-14T00:30:04.926" v="3161" actId="20577"/>
          <ac:spMkLst>
            <pc:docMk/>
            <pc:sldMk cId="1452057269" sldId="268"/>
            <ac:spMk id="6" creationId="{4CA35CA7-0B90-4B82-BF1A-E01709EBD033}"/>
          </ac:spMkLst>
        </pc:spChg>
        <pc:picChg chg="add mod">
          <ac:chgData name="Samuel Bailey" userId="72a2abfc-d533-4ef5-9687-9601cf0d270e" providerId="ADAL" clId="{73784AF6-7FDB-4CBE-A1A4-90A27902D1F1}" dt="2021-08-14T00:26:40.072" v="2897" actId="1076"/>
          <ac:picMkLst>
            <pc:docMk/>
            <pc:sldMk cId="1452057269" sldId="268"/>
            <ac:picMk id="5" creationId="{39F0F333-D270-4793-8654-F3225067B1B4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4T00:35:55.541" v="3622" actId="20577"/>
        <pc:sldMkLst>
          <pc:docMk/>
          <pc:sldMk cId="1117729221" sldId="269"/>
        </pc:sldMkLst>
        <pc:spChg chg="del">
          <ac:chgData name="Samuel Bailey" userId="72a2abfc-d533-4ef5-9687-9601cf0d270e" providerId="ADAL" clId="{73784AF6-7FDB-4CBE-A1A4-90A27902D1F1}" dt="2021-08-14T00:30:23.882" v="3163" actId="478"/>
          <ac:spMkLst>
            <pc:docMk/>
            <pc:sldMk cId="1117729221" sldId="269"/>
            <ac:spMk id="2" creationId="{04DF9EB2-F46D-48D2-AB95-5BD5C06269BF}"/>
          </ac:spMkLst>
        </pc:spChg>
        <pc:spChg chg="del">
          <ac:chgData name="Samuel Bailey" userId="72a2abfc-d533-4ef5-9687-9601cf0d270e" providerId="ADAL" clId="{73784AF6-7FDB-4CBE-A1A4-90A27902D1F1}" dt="2021-08-14T00:30:36.277" v="3164" actId="931"/>
          <ac:spMkLst>
            <pc:docMk/>
            <pc:sldMk cId="1117729221" sldId="269"/>
            <ac:spMk id="3" creationId="{16C42D96-EB99-4D83-8BCE-9D36B16071A3}"/>
          </ac:spMkLst>
        </pc:spChg>
        <pc:spChg chg="add mod">
          <ac:chgData name="Samuel Bailey" userId="72a2abfc-d533-4ef5-9687-9601cf0d270e" providerId="ADAL" clId="{73784AF6-7FDB-4CBE-A1A4-90A27902D1F1}" dt="2021-08-14T00:35:55.541" v="3622" actId="20577"/>
          <ac:spMkLst>
            <pc:docMk/>
            <pc:sldMk cId="1117729221" sldId="269"/>
            <ac:spMk id="6" creationId="{34A93DBF-739B-4295-BA44-4C34C1238283}"/>
          </ac:spMkLst>
        </pc:spChg>
        <pc:picChg chg="add mod">
          <ac:chgData name="Samuel Bailey" userId="72a2abfc-d533-4ef5-9687-9601cf0d270e" providerId="ADAL" clId="{73784AF6-7FDB-4CBE-A1A4-90A27902D1F1}" dt="2021-08-14T00:31:03.950" v="3169" actId="1076"/>
          <ac:picMkLst>
            <pc:docMk/>
            <pc:sldMk cId="1117729221" sldId="269"/>
            <ac:picMk id="5" creationId="{75365A9F-5215-4F27-B73C-BD8213A4A63B}"/>
          </ac:picMkLst>
        </pc:picChg>
      </pc:sldChg>
      <pc:sldChg chg="addSp delSp modSp new mod">
        <pc:chgData name="Samuel Bailey" userId="72a2abfc-d533-4ef5-9687-9601cf0d270e" providerId="ADAL" clId="{73784AF6-7FDB-4CBE-A1A4-90A27902D1F1}" dt="2021-08-14T00:53:25.146" v="4124" actId="20577"/>
        <pc:sldMkLst>
          <pc:docMk/>
          <pc:sldMk cId="3473758025" sldId="270"/>
        </pc:sldMkLst>
        <pc:spChg chg="del mod">
          <ac:chgData name="Samuel Bailey" userId="72a2abfc-d533-4ef5-9687-9601cf0d270e" providerId="ADAL" clId="{73784AF6-7FDB-4CBE-A1A4-90A27902D1F1}" dt="2021-08-14T00:43:36.995" v="3629" actId="478"/>
          <ac:spMkLst>
            <pc:docMk/>
            <pc:sldMk cId="3473758025" sldId="270"/>
            <ac:spMk id="2" creationId="{E43C14AF-7728-4A37-A78F-E64A2A377744}"/>
          </ac:spMkLst>
        </pc:spChg>
        <pc:spChg chg="del">
          <ac:chgData name="Samuel Bailey" userId="72a2abfc-d533-4ef5-9687-9601cf0d270e" providerId="ADAL" clId="{73784AF6-7FDB-4CBE-A1A4-90A27902D1F1}" dt="2021-08-14T00:43:30.336" v="3624" actId="931"/>
          <ac:spMkLst>
            <pc:docMk/>
            <pc:sldMk cId="3473758025" sldId="270"/>
            <ac:spMk id="3" creationId="{4E5FD7D0-DC73-4CAA-84D3-CB826D0A24A3}"/>
          </ac:spMkLst>
        </pc:spChg>
        <pc:spChg chg="add mod">
          <ac:chgData name="Samuel Bailey" userId="72a2abfc-d533-4ef5-9687-9601cf0d270e" providerId="ADAL" clId="{73784AF6-7FDB-4CBE-A1A4-90A27902D1F1}" dt="2021-08-14T00:53:25.146" v="4124" actId="20577"/>
          <ac:spMkLst>
            <pc:docMk/>
            <pc:sldMk cId="3473758025" sldId="270"/>
            <ac:spMk id="6" creationId="{01FB57F7-0390-4DBB-B398-F241FD7F3735}"/>
          </ac:spMkLst>
        </pc:spChg>
        <pc:spChg chg="add del mod">
          <ac:chgData name="Samuel Bailey" userId="72a2abfc-d533-4ef5-9687-9601cf0d270e" providerId="ADAL" clId="{73784AF6-7FDB-4CBE-A1A4-90A27902D1F1}" dt="2021-08-14T00:52:22.975" v="3943" actId="931"/>
          <ac:spMkLst>
            <pc:docMk/>
            <pc:sldMk cId="3473758025" sldId="270"/>
            <ac:spMk id="8" creationId="{17A0D93A-68BB-42CC-9295-28DDCEDF91DF}"/>
          </ac:spMkLst>
        </pc:spChg>
        <pc:picChg chg="add del mod">
          <ac:chgData name="Samuel Bailey" userId="72a2abfc-d533-4ef5-9687-9601cf0d270e" providerId="ADAL" clId="{73784AF6-7FDB-4CBE-A1A4-90A27902D1F1}" dt="2021-08-14T00:52:11.829" v="3942" actId="478"/>
          <ac:picMkLst>
            <pc:docMk/>
            <pc:sldMk cId="3473758025" sldId="270"/>
            <ac:picMk id="5" creationId="{75826341-A1E7-4117-8EA6-588F1EFC369D}"/>
          </ac:picMkLst>
        </pc:picChg>
        <pc:picChg chg="add mod">
          <ac:chgData name="Samuel Bailey" userId="72a2abfc-d533-4ef5-9687-9601cf0d270e" providerId="ADAL" clId="{73784AF6-7FDB-4CBE-A1A4-90A27902D1F1}" dt="2021-08-14T00:52:27.783" v="3946" actId="1076"/>
          <ac:picMkLst>
            <pc:docMk/>
            <pc:sldMk cId="3473758025" sldId="270"/>
            <ac:picMk id="10" creationId="{E94F82EF-4035-46BA-BB14-482652AC896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Distance (km)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Distance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2835999</c:v>
                </c:pt>
                <c:pt idx="1">
                  <c:v>1573022</c:v>
                </c:pt>
                <c:pt idx="2">
                  <c:v>2099622</c:v>
                </c:pt>
                <c:pt idx="3">
                  <c:v>1601847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7-4BCE-8805-685A416A2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Where to invest?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Exploratory Data Analysis on two players in the cab industry: a presentation to the executives of XYZ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5365A9F-5215-4F27-B73C-BD8213A4A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34" y="1504156"/>
            <a:ext cx="8221692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93DBF-739B-4295-BA44-4C34C1238283}"/>
              </a:ext>
            </a:extLst>
          </p:cNvPr>
          <p:cNvSpPr txBox="1"/>
          <p:nvPr/>
        </p:nvSpPr>
        <p:spPr>
          <a:xfrm>
            <a:off x="8816829" y="1627464"/>
            <a:ext cx="2975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dividing gross profit</a:t>
            </a:r>
          </a:p>
          <a:p>
            <a:r>
              <a:rPr lang="en-GB" dirty="0"/>
              <a:t>by the number of cab</a:t>
            </a:r>
          </a:p>
          <a:p>
            <a:r>
              <a:rPr lang="en-GB" dirty="0"/>
              <a:t>riders in each city, NYC is</a:t>
            </a:r>
          </a:p>
          <a:p>
            <a:r>
              <a:rPr lang="en-GB" dirty="0"/>
              <a:t>still the most profitable for Yellow Cab, but Silicon Valley, Tucson and Austin might be better focus areas for Pink Cab.</a:t>
            </a:r>
          </a:p>
          <a:p>
            <a:r>
              <a:rPr lang="en-GB" dirty="0"/>
              <a:t>This chart suggests where</a:t>
            </a:r>
          </a:p>
          <a:p>
            <a:r>
              <a:rPr lang="en-GB" dirty="0"/>
              <a:t>growth should be emphasised for maximum returns.</a:t>
            </a:r>
          </a:p>
        </p:txBody>
      </p:sp>
    </p:spTree>
    <p:extLst>
      <p:ext uri="{BB962C8B-B14F-4D97-AF65-F5344CB8AC3E}">
        <p14:creationId xmlns:p14="http://schemas.microsoft.com/office/powerpoint/2010/main" val="111772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FB57F7-0390-4DBB-B398-F241FD7F3735}"/>
              </a:ext>
            </a:extLst>
          </p:cNvPr>
          <p:cNvSpPr txBox="1"/>
          <p:nvPr/>
        </p:nvSpPr>
        <p:spPr>
          <a:xfrm>
            <a:off x="1575371" y="4641777"/>
            <a:ext cx="962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both companies, there are half as many cab users in the over-40 age group as in</a:t>
            </a:r>
          </a:p>
          <a:p>
            <a:r>
              <a:rPr lang="en-GB" dirty="0"/>
              <a:t>the younger age group.</a:t>
            </a:r>
            <a:endParaRPr lang="en-ZA" dirty="0"/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E94F82EF-4035-46BA-BB14-482652AC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278" y="642107"/>
            <a:ext cx="7815444" cy="3849687"/>
          </a:xfrm>
        </p:spPr>
      </p:pic>
    </p:spTree>
    <p:extLst>
      <p:ext uri="{BB962C8B-B14F-4D97-AF65-F5344CB8AC3E}">
        <p14:creationId xmlns:p14="http://schemas.microsoft.com/office/powerpoint/2010/main" val="34737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1C4CB-0547-4213-988F-016C13AF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621405"/>
          </a:xfrm>
        </p:spPr>
        <p:txBody>
          <a:bodyPr/>
          <a:lstStyle/>
          <a:p>
            <a:r>
              <a:rPr lang="en-GB" dirty="0"/>
              <a:t>The two cab services under study are Pink Cab and Yellow Cab</a:t>
            </a:r>
          </a:p>
          <a:p>
            <a:r>
              <a:rPr lang="en-GB" dirty="0"/>
              <a:t>The data all pertain to these companies and their customers, and were recorded over a three-year period.</a:t>
            </a:r>
          </a:p>
          <a:p>
            <a:r>
              <a:rPr lang="en-GB" dirty="0"/>
              <a:t>We conducted exploratory data analysis to find basic relationships between the variables as well as to suggest areas for further investigation</a:t>
            </a:r>
          </a:p>
          <a:p>
            <a:r>
              <a:rPr lang="en-GB" dirty="0"/>
              <a:t>All analysis was done using R</a:t>
            </a:r>
          </a:p>
          <a:p>
            <a:r>
              <a:rPr lang="en-ZA" dirty="0"/>
              <a:t>The questions that we will be investigating are as follows: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How is cab use distributed among different areas (cities and regions)?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How is cab use distributed between the competitors?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What times of year (seasons) saw less or more cab use?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How are different levels of cab use associated (if at all) with different demographics (namely age and gender)?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Which company earned greater profits over the three years and how profitable was it?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291-117C-4E55-8CCC-F47EF615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validation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AC61-7E9B-463E-B481-77F9DB66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set contains 24 variables and 355 032 observations</a:t>
            </a:r>
          </a:p>
          <a:p>
            <a:r>
              <a:rPr lang="en-GB" dirty="0"/>
              <a:t>8 variables were treated as numeric and the remainder were character/categorical type</a:t>
            </a:r>
          </a:p>
          <a:p>
            <a:r>
              <a:rPr lang="en-GB" dirty="0"/>
              <a:t>The 80 706 observations with missing values all occurred in the same pattern and were treated as cancelled trips</a:t>
            </a:r>
          </a:p>
          <a:p>
            <a:r>
              <a:rPr lang="en-GB" dirty="0"/>
              <a:t>The corresponding customers were not excluded from the analysis</a:t>
            </a:r>
          </a:p>
          <a:p>
            <a:r>
              <a:rPr lang="en-GB" dirty="0"/>
              <a:t>Outliers in terms of price charged and cost were not removed since these variables were roughly proportional to each other</a:t>
            </a:r>
          </a:p>
          <a:p>
            <a:r>
              <a:rPr lang="en-ZA" dirty="0"/>
              <a:t>Corresponding distances of the trips did not include any outliers, so these observations were assumed </a:t>
            </a:r>
          </a:p>
        </p:txBody>
      </p:sp>
    </p:spTree>
    <p:extLst>
      <p:ext uri="{BB962C8B-B14F-4D97-AF65-F5344CB8AC3E}">
        <p14:creationId xmlns:p14="http://schemas.microsoft.com/office/powerpoint/2010/main" val="257446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7D439-D50D-43D2-BDAA-1A5516794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745" y="1094832"/>
            <a:ext cx="6122790" cy="46683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8A75F-B79F-4E9F-9B3D-42B591D8C648}"/>
              </a:ext>
            </a:extLst>
          </p:cNvPr>
          <p:cNvSpPr txBox="1"/>
          <p:nvPr/>
        </p:nvSpPr>
        <p:spPr>
          <a:xfrm>
            <a:off x="7454096" y="1296364"/>
            <a:ext cx="4051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distribution of trip distances between the two companies was identical.</a:t>
            </a:r>
          </a:p>
          <a:p>
            <a:endParaRPr lang="en-GB" dirty="0"/>
          </a:p>
          <a:p>
            <a:r>
              <a:rPr lang="en-GB" dirty="0"/>
              <a:t>This leads us to instead investigate the relative frequency of usage according to other features such as age, gender, and location.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098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57C164-B764-4214-A1C0-1E3156E38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42" y="1112285"/>
            <a:ext cx="6077012" cy="4633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429FB-5E85-48E9-960A-661550E27AD5}"/>
              </a:ext>
            </a:extLst>
          </p:cNvPr>
          <p:cNvSpPr txBox="1"/>
          <p:nvPr/>
        </p:nvSpPr>
        <p:spPr>
          <a:xfrm>
            <a:off x="7407798" y="1770927"/>
            <a:ext cx="3982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Yellow Cab had a higher median </a:t>
            </a:r>
          </a:p>
          <a:p>
            <a:r>
              <a:rPr lang="en-GB" dirty="0"/>
              <a:t>expenditure than Pink Cab over</a:t>
            </a:r>
          </a:p>
          <a:p>
            <a:r>
              <a:rPr lang="en-GB" dirty="0"/>
              <a:t>the two-year period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203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1E435C-B07B-45D8-8188-C3931954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944" y="1131166"/>
            <a:ext cx="5651417" cy="4308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4E05B-57F4-474A-AD92-5591B70B8E38}"/>
              </a:ext>
            </a:extLst>
          </p:cNvPr>
          <p:cNvSpPr txBox="1"/>
          <p:nvPr/>
        </p:nvSpPr>
        <p:spPr>
          <a:xfrm>
            <a:off x="7338349" y="1284790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Yellow Cab also charged a higher</a:t>
            </a:r>
          </a:p>
          <a:p>
            <a:r>
              <a:rPr lang="en-GB" dirty="0"/>
              <a:t>median price than Pink Cab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430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E257DD5B-0243-4416-B9E2-C82EF817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5" y="379474"/>
            <a:ext cx="11080830" cy="46131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09A809-A0BA-4800-A45A-E3471E7E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265420"/>
            <a:ext cx="10058400" cy="3849624"/>
          </a:xfrm>
        </p:spPr>
        <p:txBody>
          <a:bodyPr/>
          <a:lstStyle/>
          <a:p>
            <a:r>
              <a:rPr lang="en-GB" dirty="0"/>
              <a:t>Looking at the distance travelled by cabs of both companies on a daily basis, we can see a strong periodicity, especially if we ignore the day with a high distance near the beginning of 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99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FE74A96-DD32-4F57-B4B3-B73A347A2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07289"/>
              </p:ext>
            </p:extLst>
          </p:nvPr>
        </p:nvGraphicFramePr>
        <p:xfrm>
          <a:off x="1066800" y="1411942"/>
          <a:ext cx="5334000" cy="454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AB9507-1BEF-49E1-92A8-FFEA8D74D307}"/>
              </a:ext>
            </a:extLst>
          </p:cNvPr>
          <p:cNvSpPr txBox="1"/>
          <p:nvPr/>
        </p:nvSpPr>
        <p:spPr>
          <a:xfrm>
            <a:off x="6400800" y="1976718"/>
            <a:ext cx="5490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Autumn and summer were the busiest seasons</a:t>
            </a:r>
          </a:p>
          <a:p>
            <a:r>
              <a:rPr lang="en-GB" dirty="0"/>
              <a:t>for the two cab services.</a:t>
            </a:r>
          </a:p>
          <a:p>
            <a:r>
              <a:rPr lang="en-GB" dirty="0"/>
              <a:t>From the previous chart we can see that yellow</a:t>
            </a:r>
          </a:p>
          <a:p>
            <a:r>
              <a:rPr lang="en-GB" dirty="0"/>
              <a:t>cabs travelled the greatest distance in all</a:t>
            </a:r>
          </a:p>
          <a:p>
            <a:r>
              <a:rPr lang="en-GB" dirty="0"/>
              <a:t>seasons.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411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9F0F333-D270-4793-8654-F3225067B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07" y="1193217"/>
            <a:ext cx="8433807" cy="4471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5CA7-0B90-4B82-BF1A-E01709EBD033}"/>
              </a:ext>
            </a:extLst>
          </p:cNvPr>
          <p:cNvSpPr txBox="1"/>
          <p:nvPr/>
        </p:nvSpPr>
        <p:spPr>
          <a:xfrm>
            <a:off x="9039828" y="1365813"/>
            <a:ext cx="2716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both cabs, the Big</a:t>
            </a:r>
          </a:p>
          <a:p>
            <a:r>
              <a:rPr lang="en-GB" dirty="0"/>
              <a:t>Apple was the most</a:t>
            </a:r>
          </a:p>
          <a:p>
            <a:r>
              <a:rPr lang="en-GB" dirty="0"/>
              <a:t>lucrative market, but only</a:t>
            </a:r>
            <a:r>
              <a:rPr lang="en-ZA" dirty="0"/>
              <a:t> by a slim margin for Pink Cab.</a:t>
            </a: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2057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{81E92BA2-22FA-49F1-ADDF-E19A9D49351E}tf78438558_win32</Template>
  <TotalTime>593</TotalTime>
  <Words>487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Wingdings</vt:lpstr>
      <vt:lpstr>SavonVTI</vt:lpstr>
      <vt:lpstr>Where to invest?</vt:lpstr>
      <vt:lpstr>Overview</vt:lpstr>
      <vt:lpstr>Data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invest?</dc:title>
  <dc:creator>Samuel Bailey</dc:creator>
  <cp:lastModifiedBy>Samuel Bailey</cp:lastModifiedBy>
  <cp:revision>6</cp:revision>
  <dcterms:created xsi:type="dcterms:W3CDTF">2021-08-13T15:00:03Z</dcterms:created>
  <dcterms:modified xsi:type="dcterms:W3CDTF">2021-08-14T00:53:37Z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