
<file path=[Content_Types].xml><?xml version="1.0" encoding="utf-8"?>
<Types xmlns="http://schemas.openxmlformats.org/package/2006/content-types">
  <Default Extension="png" ContentType="image/png"/>
  <Default Extension="jpeg" ContentType="image/jpeg"/>
  <Default Extension="png-c200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37" r:id="rId2"/>
    <p:sldId id="361" r:id="rId3"/>
    <p:sldId id="363" r:id="rId4"/>
    <p:sldId id="366" r:id="rId5"/>
    <p:sldId id="364" r:id="rId6"/>
    <p:sldId id="365" r:id="rId7"/>
    <p:sldId id="367" r:id="rId8"/>
    <p:sldId id="369" r:id="rId9"/>
    <p:sldId id="368" r:id="rId1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B2F99F-3C9A-41BE-8438-67ED67618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FF71B0-DA59-4A66-9BCB-8A8A2EFD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CEB6C-94B5-42AE-8738-EEF25EA496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5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F71B0-DA59-4A66-9BCB-8A8A2EFD73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F6EB0-153C-40D6-93CA-B36B23FFB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C0EAA-B35D-4C5D-9C8C-1C1FE75EA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E9E8-FD3F-4926-AAE4-22D9A6AE0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80" y="142852"/>
            <a:ext cx="77724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DCD5-4E6F-4434-8A88-268DD16B1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C015-F866-40C2-B308-B83B0F6D8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757E-9CE1-45C6-B2EB-92F7336D9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9C6D-57E9-4F73-A732-6463BCEB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18F92-51C2-4535-ADFE-B518D36A3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FD66-47CC-4A97-94DE-D1CDE6C4F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555A5-BE51-48AB-AD7B-8E8887F5B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BC02B-EED2-4FB6-8712-C1A1C843A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EC8CEF-D765-4FCB-9703-CF11C64CC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0053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ＭＳ Ｐゴシック" charset="-128"/>
              </a:rPr>
              <a:t>Industrial Placement Presentations</a:t>
            </a:r>
            <a:endParaRPr lang="en-US" sz="3600" dirty="0">
              <a:solidFill>
                <a:schemeClr val="bg1"/>
              </a:solidFill>
              <a:latin typeface="+mj-lt"/>
              <a:ea typeface="ＭＳ Ｐゴシック" charset="-128"/>
            </a:endParaRPr>
          </a:p>
        </p:txBody>
      </p:sp>
      <p:pic>
        <p:nvPicPr>
          <p:cNvPr id="1032" name="Picture 9" descr="DIT LOGO.tif                                                   000C2B76Disk                           87E6B0D8: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3366CC"/>
          </a:solidFill>
          <a:latin typeface="Comic Sans MS" pitchFamily="66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20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-c200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808"/>
            <a:ext cx="7772400" cy="1728192"/>
          </a:xfrm>
        </p:spPr>
        <p:txBody>
          <a:bodyPr/>
          <a:lstStyle/>
          <a:p>
            <a:r>
              <a:rPr lang="en-IE" dirty="0" smtClean="0"/>
              <a:t>Saira Javed Barlas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C12809080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DT228/3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SAP</a:t>
            </a:r>
            <a:endParaRPr lang="en-IE" dirty="0" smtClean="0"/>
          </a:p>
          <a:p>
            <a:r>
              <a:rPr lang="en-IE" sz="2400" dirty="0" smtClean="0"/>
              <a:t>1</a:t>
            </a:r>
            <a:r>
              <a:rPr lang="en-IE" sz="2400" baseline="30000" dirty="0" smtClean="0"/>
              <a:t>st</a:t>
            </a:r>
            <a:r>
              <a:rPr lang="en-IE" sz="2400" dirty="0" smtClean="0"/>
              <a:t> Sept. 2016</a:t>
            </a:r>
            <a:endParaRPr lang="en-IE" sz="2400" dirty="0" smtClean="0"/>
          </a:p>
          <a:p>
            <a:r>
              <a:rPr lang="en-IE" sz="2000" dirty="0" smtClean="0"/>
              <a:t>1</a:t>
            </a:r>
            <a:r>
              <a:rPr lang="en-IE" sz="2000" baseline="30000" dirty="0" smtClean="0"/>
              <a:t>st</a:t>
            </a:r>
            <a:r>
              <a:rPr lang="en-IE" sz="2000" dirty="0" smtClean="0"/>
              <a:t> Feb. 2016 to 9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 Sept. 2016</a:t>
            </a: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b="1" dirty="0" smtClean="0"/>
              <a:t>Introduction</a:t>
            </a:r>
          </a:p>
          <a:p>
            <a:endParaRPr lang="en-IE" sz="2800" dirty="0" smtClean="0"/>
          </a:p>
          <a:p>
            <a:pPr>
              <a:buFontTx/>
              <a:buChar char="-"/>
            </a:pPr>
            <a:r>
              <a:rPr lang="en-IE" sz="2400" b="1" dirty="0" smtClean="0"/>
              <a:t>SAP</a:t>
            </a:r>
          </a:p>
          <a:p>
            <a:pPr>
              <a:buFontTx/>
              <a:buChar char="-"/>
            </a:pPr>
            <a:r>
              <a:rPr lang="en-IE" sz="2400" b="1" dirty="0" smtClean="0"/>
              <a:t>Design Studio</a:t>
            </a:r>
          </a:p>
          <a:p>
            <a:pPr>
              <a:buFontTx/>
              <a:buChar char="-"/>
            </a:pPr>
            <a:r>
              <a:rPr lang="en-IE" sz="2400" b="1" dirty="0" smtClean="0"/>
              <a:t>Development</a:t>
            </a:r>
          </a:p>
          <a:p>
            <a:pPr>
              <a:buFontTx/>
              <a:buChar char="-"/>
            </a:pPr>
            <a:r>
              <a:rPr lang="en-IE" sz="2400" b="1" dirty="0" smtClean="0"/>
              <a:t>Feature work</a:t>
            </a:r>
          </a:p>
          <a:p>
            <a:pPr>
              <a:buFontTx/>
              <a:buChar char="-"/>
            </a:pPr>
            <a:r>
              <a:rPr lang="en-IE" sz="2400" b="1" dirty="0" smtClean="0"/>
              <a:t>Future</a:t>
            </a:r>
          </a:p>
          <a:p>
            <a:pPr>
              <a:buFontTx/>
              <a:buChar char="-"/>
            </a:pPr>
            <a:endParaRPr lang="en-I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157192"/>
            <a:ext cx="1232024" cy="1232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5343872" cy="2671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About the Company </a:t>
            </a:r>
          </a:p>
          <a:p>
            <a:endParaRPr lang="en-IE" sz="1800" dirty="0" smtClean="0"/>
          </a:p>
          <a:p>
            <a:endParaRPr lang="en-IE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3" y="2483266"/>
            <a:ext cx="4047017" cy="2003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06" y="4678062"/>
            <a:ext cx="4206309" cy="122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3" y="2780928"/>
            <a:ext cx="3528392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A Typical </a:t>
            </a:r>
            <a:r>
              <a:rPr lang="en-IE" b="1" dirty="0" smtClean="0"/>
              <a:t>Day</a:t>
            </a:r>
          </a:p>
          <a:p>
            <a:pPr>
              <a:buNone/>
            </a:pPr>
            <a:endParaRPr lang="en-IE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" y="2050532"/>
            <a:ext cx="4561673" cy="1505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15" y="2348880"/>
            <a:ext cx="3638571" cy="3381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8" y="3370418"/>
            <a:ext cx="4330824" cy="2907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Work </a:t>
            </a:r>
            <a:r>
              <a:rPr lang="en-IE" b="1" dirty="0" smtClean="0"/>
              <a:t>Experience</a:t>
            </a:r>
            <a:endParaRPr lang="en-IE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593"/>
            <a:ext cx="9144000" cy="4918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10436"/>
            <a:ext cx="571128" cy="57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4" y="5612693"/>
            <a:ext cx="1290220" cy="966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Reflection</a:t>
            </a:r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3" y="2204864"/>
            <a:ext cx="3672408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86104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44" y="4344144"/>
            <a:ext cx="1421904" cy="142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0" y="2238803"/>
            <a:ext cx="1152734" cy="109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DIT &amp; Your </a:t>
            </a:r>
            <a:r>
              <a:rPr lang="en-IE" b="1" dirty="0" smtClean="0"/>
              <a:t>Company</a:t>
            </a:r>
            <a:endParaRPr lang="en-IE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8" y="2135275"/>
            <a:ext cx="4000500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22" y="1772816"/>
            <a:ext cx="3259076" cy="315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396545"/>
            <a:ext cx="4571429" cy="22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My contribution</a:t>
            </a:r>
            <a:endParaRPr lang="en-IE" sz="1400" b="1" dirty="0" smtClean="0"/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553785"/>
            <a:ext cx="5504233" cy="4109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85" y="1610317"/>
            <a:ext cx="1075184" cy="107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35" y="2564904"/>
            <a:ext cx="2347485" cy="1758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54" y="4378145"/>
            <a:ext cx="461045" cy="461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59" y="5006549"/>
            <a:ext cx="461045" cy="461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15" y="5662224"/>
            <a:ext cx="461045" cy="46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8208912" cy="5343548"/>
          </a:xfrm>
        </p:spPr>
        <p:txBody>
          <a:bodyPr/>
          <a:lstStyle/>
          <a:p>
            <a:pPr>
              <a:buNone/>
            </a:pPr>
            <a:r>
              <a:rPr lang="en-IE" b="1" dirty="0" smtClean="0"/>
              <a:t>Conclusions/Recommendations</a:t>
            </a:r>
          </a:p>
          <a:p>
            <a:pPr>
              <a:buNone/>
            </a:pPr>
            <a:endParaRPr lang="en-IE" sz="1800" dirty="0" smtClean="0"/>
          </a:p>
          <a:p>
            <a:pPr>
              <a:buNone/>
            </a:pPr>
            <a:endParaRPr lang="en-IE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540889" cy="3685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N2 - Web Basics">
  <a:themeElements>
    <a:clrScheme name="LN2 - Web Basics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N2 - Web Basi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CC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N2 - Web Basic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N2 - Web Basic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N2 - Web Basic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D:\WMT2 Internet\Lectures\LN2 - Web Basics.ppt</Template>
  <TotalTime>6711</TotalTime>
  <Words>50</Words>
  <Application>Microsoft Office PowerPoint</Application>
  <PresentationFormat>On-screen Show (4:3)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Comic Sans MS</vt:lpstr>
      <vt:lpstr>Times New Roman</vt:lpstr>
      <vt:lpstr>LN2 - Web Basics</vt:lpstr>
      <vt:lpstr>Saira Javed Barlas C12809080 DT228/3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Computing, DIT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Services</dc:title>
  <dc:creator>Mark Deegan</dc:creator>
  <cp:lastModifiedBy>Javed Barlas, Saira</cp:lastModifiedBy>
  <cp:revision>359</cp:revision>
  <dcterms:created xsi:type="dcterms:W3CDTF">2001-11-30T20:11:50Z</dcterms:created>
  <dcterms:modified xsi:type="dcterms:W3CDTF">2016-08-12T14:57:41Z</dcterms:modified>
</cp:coreProperties>
</file>