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6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0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2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2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5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EB76-F5BB-4C5F-8216-55E7A61E637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4913" y="148670"/>
            <a:ext cx="8266976" cy="467832"/>
          </a:xfrm>
        </p:spPr>
        <p:txBody>
          <a:bodyPr>
            <a:normAutofit/>
          </a:bodyPr>
          <a:lstStyle/>
          <a:p>
            <a:r>
              <a:rPr kumimoji="1" lang="ja-JP" altLang="en-US" sz="2000" u="sng" dirty="0" smtClean="0"/>
              <a:t>ユーザモード</a:t>
            </a:r>
            <a:r>
              <a:rPr kumimoji="1" lang="en-US" altLang="ja-JP" sz="2000" u="sng" dirty="0" smtClean="0"/>
              <a:t>/</a:t>
            </a:r>
            <a:r>
              <a:rPr kumimoji="1" lang="ja-JP" altLang="en-US" sz="2000" u="sng" dirty="0" smtClean="0"/>
              <a:t>特権モードの扱いについて</a:t>
            </a:r>
            <a:endParaRPr kumimoji="1" lang="ja-JP" altLang="en-US" sz="2000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5823" y="582100"/>
            <a:ext cx="788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ARMv8-A</a:t>
            </a:r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ARMv7-A</a:t>
            </a:r>
            <a:r>
              <a:rPr kumimoji="1" lang="ja-JP" altLang="en-US" dirty="0" err="1" smtClean="0"/>
              <a:t>で存</a:t>
            </a:r>
            <a:r>
              <a:rPr kumimoji="1" lang="ja-JP" altLang="en-US" dirty="0" smtClean="0"/>
              <a:t>在していた</a:t>
            </a:r>
            <a:r>
              <a:rPr kumimoji="1" lang="en-US" altLang="ja-JP" dirty="0" smtClean="0"/>
              <a:t>SYSTEM</a:t>
            </a:r>
            <a:r>
              <a:rPr kumimoji="1" lang="ja-JP" altLang="en-US" dirty="0" smtClean="0"/>
              <a:t>モードに相当するモードが無い。</a:t>
            </a:r>
            <a:endParaRPr kumimoji="1" lang="en-US" altLang="ja-JP" dirty="0" smtClean="0"/>
          </a:p>
          <a:p>
            <a:r>
              <a:rPr lang="ja-JP" altLang="en-US" dirty="0" smtClean="0"/>
              <a:t>このため、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モードタスクをどのように定義するかを決定する必要がある。</a:t>
            </a:r>
            <a:endParaRPr lang="en-US" altLang="ja-JP" dirty="0" smtClean="0"/>
          </a:p>
          <a:p>
            <a:r>
              <a:rPr lang="ja-JP" altLang="en-US" dirty="0" smtClean="0"/>
              <a:t>実装</a:t>
            </a:r>
            <a:r>
              <a:rPr lang="ja-JP" altLang="en-US" dirty="0"/>
              <a:t>面</a:t>
            </a:r>
            <a:r>
              <a:rPr lang="ja-JP" altLang="en-US" dirty="0" smtClean="0"/>
              <a:t>の簡易さから、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モードタスクはカーネルモードで動作するタスクとする。</a:t>
            </a:r>
            <a:endParaRPr lang="en-US" altLang="ja-JP" dirty="0" smtClean="0"/>
          </a:p>
          <a:p>
            <a:r>
              <a:rPr kumimoji="1" lang="ja-JP" altLang="en-US" dirty="0"/>
              <a:t>具体的</a:t>
            </a:r>
            <a:r>
              <a:rPr kumimoji="1" lang="ja-JP" altLang="en-US" dirty="0" smtClean="0"/>
              <a:t>には、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95" y="1697486"/>
            <a:ext cx="8681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モードタスクは</a:t>
            </a:r>
            <a:r>
              <a:rPr kumimoji="1" lang="en-US" altLang="ja-JP" dirty="0" smtClean="0"/>
              <a:t>EL1</a:t>
            </a:r>
            <a:r>
              <a:rPr kumimoji="1" lang="ja-JP" altLang="en-US" dirty="0" smtClean="0"/>
              <a:t>状態で動作する。</a:t>
            </a:r>
            <a:endParaRPr kumimoji="1" lang="en-US" altLang="ja-JP" dirty="0" smtClean="0"/>
          </a:p>
          <a:p>
            <a:r>
              <a:rPr lang="ja-JP" altLang="en-US" dirty="0" smtClean="0"/>
              <a:t>・スタックはカーネルモードと兼用とし、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モードからカーネル呼び出し</a:t>
            </a:r>
            <a:r>
              <a:rPr lang="en-US" altLang="ja-JP" dirty="0" smtClean="0"/>
              <a:t>(SVC)</a:t>
            </a:r>
            <a:r>
              <a:rPr lang="ja-JP" altLang="en-US" dirty="0" smtClean="0"/>
              <a:t>時に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ja-JP" altLang="en-US" dirty="0" smtClean="0"/>
              <a:t>スタックの切り替えは発生しない。</a:t>
            </a:r>
            <a:endParaRPr lang="en-US" altLang="ja-JP" dirty="0" smtClean="0"/>
          </a:p>
          <a:p>
            <a:r>
              <a:rPr lang="en-US" altLang="ja-JP" dirty="0" smtClean="0"/>
              <a:t>   ※IRQ</a:t>
            </a:r>
            <a:r>
              <a:rPr lang="ja-JP" altLang="en-US" dirty="0" smtClean="0"/>
              <a:t>発生時は</a:t>
            </a:r>
            <a:r>
              <a:rPr lang="en-US" altLang="ja-JP" dirty="0" smtClean="0"/>
              <a:t>IRQ</a:t>
            </a:r>
            <a:r>
              <a:rPr lang="ja-JP" altLang="en-US" dirty="0" smtClean="0"/>
              <a:t>専用スタックに切り替える。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モードタスク生成時のスタックサイズ＋規定サイズが最終的なスタックサイズとなる。</a:t>
            </a:r>
            <a:endParaRPr lang="en-US" altLang="ja-JP" dirty="0" smtClean="0"/>
          </a:p>
          <a:p>
            <a:r>
              <a:rPr kumimoji="1" lang="ja-JP" altLang="en-US" dirty="0" smtClean="0"/>
              <a:t>・ユーザーモードタスクでは、ユーザースタックとカーネルスタックを別々に用意する。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16465" y="3758100"/>
            <a:ext cx="3674688" cy="209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76511" y="3430554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38507" y="3949262"/>
            <a:ext cx="3208281" cy="171055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3814" y="3773865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EL1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773309" y="4080133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タスク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681026" y="4081673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カーネル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963045" y="4318593"/>
            <a:ext cx="528351" cy="3074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23269" y="412743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SVC</a:t>
            </a:r>
            <a:r>
              <a:rPr kumimoji="1" lang="ja-JP" altLang="en-US" sz="1100" dirty="0" smtClean="0"/>
              <a:t>コール</a:t>
            </a:r>
            <a:endParaRPr kumimoji="1" lang="ja-JP" altLang="en-US" sz="1100" dirty="0"/>
          </a:p>
        </p:txBody>
      </p:sp>
      <p:sp>
        <p:nvSpPr>
          <p:cNvPr id="16" name="角丸四角形 15"/>
          <p:cNvSpPr/>
          <p:nvPr/>
        </p:nvSpPr>
        <p:spPr>
          <a:xfrm>
            <a:off x="1588097" y="5066306"/>
            <a:ext cx="1174530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endCxn id="16" idx="0"/>
          </p:cNvCxnSpPr>
          <p:nvPr/>
        </p:nvCxnSpPr>
        <p:spPr>
          <a:xfrm>
            <a:off x="1694795" y="4737750"/>
            <a:ext cx="480567" cy="32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16" idx="0"/>
          </p:cNvCxnSpPr>
          <p:nvPr/>
        </p:nvCxnSpPr>
        <p:spPr>
          <a:xfrm flipH="1">
            <a:off x="2175362" y="4737750"/>
            <a:ext cx="546058" cy="32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439314" y="3760725"/>
            <a:ext cx="3674688" cy="209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91933" y="343317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ユーザーモードタスク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639925" y="3894080"/>
            <a:ext cx="1229712" cy="17683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83083" y="3770217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EL1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796158" y="4082758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タスク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703875" y="4084298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カーネル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>
            <a:off x="5985894" y="4321218"/>
            <a:ext cx="528351" cy="3074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46118" y="413005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SVC</a:t>
            </a:r>
            <a:r>
              <a:rPr kumimoji="1" lang="ja-JP" altLang="en-US" sz="1100" dirty="0" smtClean="0"/>
              <a:t>コール</a:t>
            </a:r>
            <a:endParaRPr kumimoji="1" lang="ja-JP" altLang="en-US" sz="1100" dirty="0"/>
          </a:p>
        </p:txBody>
      </p:sp>
      <p:sp>
        <p:nvSpPr>
          <p:cNvPr id="36" name="角丸四角形 35"/>
          <p:cNvSpPr/>
          <p:nvPr/>
        </p:nvSpPr>
        <p:spPr>
          <a:xfrm>
            <a:off x="4749462" y="5066306"/>
            <a:ext cx="1082818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2" idx="2"/>
            <a:endCxn id="36" idx="0"/>
          </p:cNvCxnSpPr>
          <p:nvPr/>
        </p:nvCxnSpPr>
        <p:spPr>
          <a:xfrm flipH="1">
            <a:off x="5290871" y="4703830"/>
            <a:ext cx="5341" cy="362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2"/>
            <a:endCxn id="39" idx="0"/>
          </p:cNvCxnSpPr>
          <p:nvPr/>
        </p:nvCxnSpPr>
        <p:spPr>
          <a:xfrm>
            <a:off x="7203929" y="4705370"/>
            <a:ext cx="13633" cy="360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6704001" y="5066306"/>
            <a:ext cx="1027122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4671852" y="3896705"/>
            <a:ext cx="1229712" cy="17683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015010" y="3772842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88095" y="5953424"/>
            <a:ext cx="85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残念ながら、現在の実装では「</a:t>
            </a:r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モードタスク」を実装することが考慮されていない</a:t>
            </a:r>
            <a:endParaRPr kumimoji="1"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ので、カーネルコードの修正が必要となる。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6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4913" y="148670"/>
            <a:ext cx="8266976" cy="46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u="sng" dirty="0" smtClean="0"/>
              <a:t>FPU</a:t>
            </a:r>
            <a:r>
              <a:rPr lang="ja-JP" altLang="en-US" sz="2000" u="sng" dirty="0" smtClean="0"/>
              <a:t>の取り扱いについて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3194" y="521262"/>
            <a:ext cx="84416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基本的には、</a:t>
            </a:r>
            <a:r>
              <a:rPr kumimoji="1" lang="en-US" altLang="ja-JP" sz="1400" dirty="0" smtClean="0"/>
              <a:t>ARMv7-A</a:t>
            </a:r>
            <a:r>
              <a:rPr kumimoji="1" lang="ja-JP" altLang="en-US" sz="1400" dirty="0" smtClean="0"/>
              <a:t>で実装したように、</a:t>
            </a:r>
            <a:r>
              <a:rPr kumimoji="1" lang="en-US" altLang="ja-JP" sz="1400" dirty="0" smtClean="0"/>
              <a:t>FPU</a:t>
            </a:r>
            <a:r>
              <a:rPr kumimoji="1" lang="ja-JP" altLang="en-US" sz="1400" dirty="0" smtClean="0"/>
              <a:t>を使うタスクと使わないタスクをタスク生成時</a:t>
            </a:r>
            <a:r>
              <a:rPr lang="ja-JP" altLang="en-US" sz="1400" dirty="0" smtClean="0"/>
              <a:t>に指定する方法で</a:t>
            </a:r>
            <a:endParaRPr lang="en-US" altLang="ja-JP" sz="1400" dirty="0" smtClean="0"/>
          </a:p>
          <a:p>
            <a:r>
              <a:rPr lang="ja-JP" altLang="en-US" sz="1400" dirty="0" smtClean="0"/>
              <a:t>進めたい。</a:t>
            </a:r>
            <a:r>
              <a:rPr kumimoji="1" lang="ja-JP" altLang="en-US" sz="1400" dirty="0" smtClean="0"/>
              <a:t>ただし、１つ問題がある。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現在の</a:t>
            </a:r>
            <a:r>
              <a:rPr lang="en-US" altLang="ja-JP" sz="1400" dirty="0" smtClean="0"/>
              <a:t>aarch64-GCC</a:t>
            </a:r>
            <a:r>
              <a:rPr lang="ja-JP" altLang="en-US" sz="1400" dirty="0" smtClean="0"/>
              <a:t>では、可変長引数の関数を実装すると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レジスタをスタックに退避する</a:t>
            </a:r>
            <a:r>
              <a:rPr kumimoji="1" lang="ja-JP" altLang="en-US" sz="1400" dirty="0" smtClean="0"/>
              <a:t>といったコードが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出力される。原因は不明だが、</a:t>
            </a:r>
            <a:r>
              <a:rPr lang="ja-JP" altLang="en-US" sz="1400" dirty="0" smtClean="0"/>
              <a:t>可変長引数探索時に整数と浮動小数点数</a:t>
            </a:r>
            <a:r>
              <a:rPr kumimoji="1" lang="ja-JP" altLang="en-US" sz="1400" dirty="0" smtClean="0"/>
              <a:t>の両方にアクセスできるように考慮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した結果のように見える。</a:t>
            </a:r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おそらくは仕様。</a:t>
            </a:r>
            <a:endParaRPr kumimoji="1" lang="en-US" altLang="ja-JP" sz="1400" dirty="0" smtClean="0"/>
          </a:p>
          <a:p>
            <a:r>
              <a:rPr lang="ja-JP" altLang="en-US" sz="1400" dirty="0"/>
              <a:t>可変</a:t>
            </a:r>
            <a:r>
              <a:rPr lang="ja-JP" altLang="en-US" sz="1400" dirty="0" smtClean="0"/>
              <a:t>長</a:t>
            </a:r>
            <a:r>
              <a:rPr lang="ja-JP" altLang="en-US" sz="1400" dirty="0"/>
              <a:t>引数</a:t>
            </a:r>
            <a:r>
              <a:rPr lang="ja-JP" altLang="en-US" sz="1400" dirty="0" smtClean="0"/>
              <a:t>は</a:t>
            </a:r>
            <a:r>
              <a:rPr lang="en-US" altLang="ja-JP" sz="1400" dirty="0" err="1" smtClean="0"/>
              <a:t>printf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系で使用されるため、結果としてほとんどのタスクで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を使用する設定とする必要があり</a:t>
            </a:r>
            <a:endParaRPr lang="en-US" altLang="ja-JP" sz="1400" dirty="0" smtClean="0"/>
          </a:p>
          <a:p>
            <a:r>
              <a:rPr lang="ja-JP" altLang="en-US" sz="1400" dirty="0" smtClean="0"/>
              <a:t>問題が残る。対策方法としては以下が考えられる。</a:t>
            </a: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3194" y="2341542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案１ 全タスクを</a:t>
            </a:r>
            <a:r>
              <a:rPr kumimoji="1" lang="en-US" altLang="ja-JP" sz="1400" dirty="0" smtClean="0"/>
              <a:t>FPU</a:t>
            </a:r>
            <a:r>
              <a:rPr kumimoji="1" lang="ja-JP" altLang="en-US" sz="1400" dirty="0" smtClean="0"/>
              <a:t>使用するモードのみとする。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</a:t>
            </a:r>
            <a:r>
              <a:rPr lang="ja-JP" altLang="en-US" sz="1400" dirty="0" smtClean="0"/>
              <a:t>実装は単純になる。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- </a:t>
            </a:r>
            <a:r>
              <a:rPr lang="ja-JP" altLang="en-US" sz="1400" dirty="0" smtClean="0"/>
              <a:t>ディスパッチ時に全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レジスタも退避するためスタックサイズと処理速度に難がある。</a:t>
            </a:r>
            <a:endParaRPr lang="en-US" altLang="ja-JP" sz="1400" dirty="0" smtClean="0"/>
          </a:p>
          <a:p>
            <a:r>
              <a:rPr lang="ja-JP" altLang="en-US" sz="1400" dirty="0" smtClean="0"/>
              <a:t>案２ </a:t>
            </a:r>
            <a:r>
              <a:rPr lang="en-US" altLang="ja-JP" sz="1400" dirty="0" err="1" smtClean="0"/>
              <a:t>printf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のみ、</a:t>
            </a:r>
            <a:r>
              <a:rPr lang="en-US" altLang="ja-JP" sz="1400" dirty="0" smtClean="0"/>
              <a:t>no-</a:t>
            </a:r>
            <a:r>
              <a:rPr lang="en-US" altLang="ja-JP" sz="1400" dirty="0" err="1" smtClean="0"/>
              <a:t>fpu</a:t>
            </a:r>
            <a:r>
              <a:rPr lang="ja-JP" altLang="en-US" sz="1400" dirty="0" smtClean="0"/>
              <a:t>オプションでコンパイルする。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指定はタスクごと。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- </a:t>
            </a:r>
            <a:r>
              <a:rPr kumimoji="1" lang="ja-JP" altLang="en-US" sz="1400" dirty="0" smtClean="0"/>
              <a:t>ビルド環境を修正する必要がある。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ARMv7-A</a:t>
            </a:r>
            <a:r>
              <a:rPr lang="ja-JP" altLang="en-US" sz="1400" dirty="0" err="1" smtClean="0"/>
              <a:t>での</a:t>
            </a:r>
            <a:r>
              <a:rPr lang="ja-JP" altLang="en-US" sz="1400" dirty="0" smtClean="0"/>
              <a:t>実装と同じような実装でできるはずなので、設計自体は簡単。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案３ タスクで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使用を要求したら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レジスタを入れ替える。ダイナミック方式。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</a:t>
            </a:r>
            <a:r>
              <a:rPr lang="ja-JP" altLang="en-US" sz="1400" dirty="0" smtClean="0"/>
              <a:t>実装が困難。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FPU</a:t>
            </a:r>
            <a:r>
              <a:rPr lang="ja-JP" altLang="en-US" sz="1400" dirty="0" smtClean="0"/>
              <a:t>例外ハンドラを実装しなければならない。割り込みハンドラ内で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が使われたときの判断が可能か？</a:t>
            </a:r>
            <a:endParaRPr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5837" y="480815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案２が現実的か？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9803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421</Words>
  <Application>Microsoft Office PowerPoint</Application>
  <PresentationFormat>画面に合わせる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ユーザモード/特権モードの扱いについて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2015-12-17T16:47:14Z</dcterms:created>
  <dcterms:modified xsi:type="dcterms:W3CDTF">2015-12-17T16:47:22Z</dcterms:modified>
</cp:coreProperties>
</file>