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60" r:id="rId3"/>
  </p:sldMasterIdLst>
  <p:sldIdLst>
    <p:sldId id="256" r:id="rId4"/>
    <p:sldId id="258" r:id="rId5"/>
    <p:sldId id="308" r:id="rId6"/>
    <p:sldId id="309" r:id="rId7"/>
    <p:sldId id="321" r:id="rId8"/>
    <p:sldId id="310" r:id="rId9"/>
    <p:sldId id="319" r:id="rId10"/>
    <p:sldId id="318" r:id="rId11"/>
    <p:sldId id="311" r:id="rId12"/>
    <p:sldId id="312" r:id="rId13"/>
    <p:sldId id="314" r:id="rId14"/>
    <p:sldId id="313" r:id="rId15"/>
    <p:sldId id="320" r:id="rId16"/>
    <p:sldId id="315" r:id="rId17"/>
  </p:sldIdLst>
  <p:sldSz cx="8640763" cy="6483350"/>
  <p:notesSz cx="6858000" cy="9144000"/>
  <p:defaultTextStyle>
    <a:defPPr>
      <a:defRPr lang="en-US"/>
    </a:defPPr>
    <a:lvl1pPr marL="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10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1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2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3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4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5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6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7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 autoAdjust="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2765" y="144"/>
      </p:cViewPr>
      <p:guideLst>
        <p:guide orient="horz" pos="2042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Si Jie Bryan" userId="9d936b0f015707d1" providerId="LiveId" clId="{ED4580B8-CE17-48BC-BB14-2AC9F36EB908}"/>
    <pc:docChg chg="undo redo custSel addSld delSld modSld sldOrd">
      <pc:chgData name="Lim Si Jie Bryan" userId="9d936b0f015707d1" providerId="LiveId" clId="{ED4580B8-CE17-48BC-BB14-2AC9F36EB908}" dt="2020-05-20T13:50:12.513" v="5910" actId="1076"/>
      <pc:docMkLst>
        <pc:docMk/>
      </pc:docMkLst>
      <pc:sldChg chg="modSp">
        <pc:chgData name="Lim Si Jie Bryan" userId="9d936b0f015707d1" providerId="LiveId" clId="{ED4580B8-CE17-48BC-BB14-2AC9F36EB908}" dt="2020-05-20T12:21:42.790" v="5830" actId="113"/>
        <pc:sldMkLst>
          <pc:docMk/>
          <pc:sldMk cId="3653311662" sldId="256"/>
        </pc:sldMkLst>
        <pc:spChg chg="mod">
          <ac:chgData name="Lim Si Jie Bryan" userId="9d936b0f015707d1" providerId="LiveId" clId="{ED4580B8-CE17-48BC-BB14-2AC9F36EB908}" dt="2020-05-20T12:21:42.790" v="5830" actId="113"/>
          <ac:spMkLst>
            <pc:docMk/>
            <pc:sldMk cId="3653311662" sldId="256"/>
            <ac:spMk id="2" creationId="{00000000-0000-0000-0000-000000000000}"/>
          </ac:spMkLst>
        </pc:spChg>
      </pc:sldChg>
      <pc:sldChg chg="modSp">
        <pc:chgData name="Lim Si Jie Bryan" userId="9d936b0f015707d1" providerId="LiveId" clId="{ED4580B8-CE17-48BC-BB14-2AC9F36EB908}" dt="2020-05-20T11:24:06.870" v="5286" actId="20577"/>
        <pc:sldMkLst>
          <pc:docMk/>
          <pc:sldMk cId="2163808160" sldId="258"/>
        </pc:sldMkLst>
        <pc:spChg chg="mod">
          <ac:chgData name="Lim Si Jie Bryan" userId="9d936b0f015707d1" providerId="LiveId" clId="{ED4580B8-CE17-48BC-BB14-2AC9F36EB908}" dt="2020-05-20T11:24:06.870" v="5286" actId="20577"/>
          <ac:spMkLst>
            <pc:docMk/>
            <pc:sldMk cId="2163808160" sldId="258"/>
            <ac:spMk id="3" creationId="{00000000-0000-0000-0000-000000000000}"/>
          </ac:spMkLst>
        </pc:spChg>
      </pc:sldChg>
      <pc:sldChg chg="modSp">
        <pc:chgData name="Lim Si Jie Bryan" userId="9d936b0f015707d1" providerId="LiveId" clId="{ED4580B8-CE17-48BC-BB14-2AC9F36EB908}" dt="2020-05-20T12:25:51.376" v="5892" actId="20577"/>
        <pc:sldMkLst>
          <pc:docMk/>
          <pc:sldMk cId="3895718774" sldId="308"/>
        </pc:sldMkLst>
        <pc:spChg chg="mod">
          <ac:chgData name="Lim Si Jie Bryan" userId="9d936b0f015707d1" providerId="LiveId" clId="{ED4580B8-CE17-48BC-BB14-2AC9F36EB908}" dt="2020-05-19T22:15:30.724" v="21" actId="20577"/>
          <ac:spMkLst>
            <pc:docMk/>
            <pc:sldMk cId="3895718774" sldId="308"/>
            <ac:spMk id="4" creationId="{4A6831BB-5355-420B-930C-3C97E49B258C}"/>
          </ac:spMkLst>
        </pc:spChg>
        <pc:graphicFrameChg chg="mod">
          <ac:chgData name="Lim Si Jie Bryan" userId="9d936b0f015707d1" providerId="LiveId" clId="{ED4580B8-CE17-48BC-BB14-2AC9F36EB908}" dt="2020-05-20T12:25:51.376" v="5892" actId="20577"/>
          <ac:graphicFrameMkLst>
            <pc:docMk/>
            <pc:sldMk cId="3895718774" sldId="308"/>
            <ac:graphicFrameMk id="6" creationId="{22AEA550-9726-47A7-8F1D-3E3F733BD465}"/>
          </ac:graphicFrameMkLst>
        </pc:graphicFrameChg>
      </pc:sldChg>
      <pc:sldChg chg="addSp delSp modSp">
        <pc:chgData name="Lim Si Jie Bryan" userId="9d936b0f015707d1" providerId="LiveId" clId="{ED4580B8-CE17-48BC-BB14-2AC9F36EB908}" dt="2020-05-20T11:19:03.804" v="5273" actId="20577"/>
        <pc:sldMkLst>
          <pc:docMk/>
          <pc:sldMk cId="974764639" sldId="309"/>
        </pc:sldMkLst>
        <pc:spChg chg="mod">
          <ac:chgData name="Lim Si Jie Bryan" userId="9d936b0f015707d1" providerId="LiveId" clId="{ED4580B8-CE17-48BC-BB14-2AC9F36EB908}" dt="2020-05-19T22:19:00.645" v="92" actId="14100"/>
          <ac:spMkLst>
            <pc:docMk/>
            <pc:sldMk cId="974764639" sldId="309"/>
            <ac:spMk id="3" creationId="{00000000-0000-0000-0000-000000000000}"/>
          </ac:spMkLst>
        </pc:spChg>
        <pc:spChg chg="add mod">
          <ac:chgData name="Lim Si Jie Bryan" userId="9d936b0f015707d1" providerId="LiveId" clId="{ED4580B8-CE17-48BC-BB14-2AC9F36EB908}" dt="2020-05-20T11:19:03.804" v="5273" actId="20577"/>
          <ac:spMkLst>
            <pc:docMk/>
            <pc:sldMk cId="974764639" sldId="309"/>
            <ac:spMk id="5" creationId="{BD70D7E4-ECCE-496F-BA5A-B099CB4CEEFE}"/>
          </ac:spMkLst>
        </pc:spChg>
        <pc:spChg chg="add del">
          <ac:chgData name="Lim Si Jie Bryan" userId="9d936b0f015707d1" providerId="LiveId" clId="{ED4580B8-CE17-48BC-BB14-2AC9F36EB908}" dt="2020-05-20T10:12:35.372" v="2501" actId="478"/>
          <ac:spMkLst>
            <pc:docMk/>
            <pc:sldMk cId="974764639" sldId="309"/>
            <ac:spMk id="6" creationId="{86996A70-D7CA-48DE-9423-0985D7BB63BC}"/>
          </ac:spMkLst>
        </pc:spChg>
        <pc:spChg chg="add mod">
          <ac:chgData name="Lim Si Jie Bryan" userId="9d936b0f015707d1" providerId="LiveId" clId="{ED4580B8-CE17-48BC-BB14-2AC9F36EB908}" dt="2020-05-20T10:15:43.229" v="2688" actId="1076"/>
          <ac:spMkLst>
            <pc:docMk/>
            <pc:sldMk cId="974764639" sldId="309"/>
            <ac:spMk id="7" creationId="{896F30BC-D972-4486-80CB-15B05B3C6CA2}"/>
          </ac:spMkLst>
        </pc:spChg>
        <pc:picChg chg="add mod">
          <ac:chgData name="Lim Si Jie Bryan" userId="9d936b0f015707d1" providerId="LiveId" clId="{ED4580B8-CE17-48BC-BB14-2AC9F36EB908}" dt="2020-05-19T22:19:51.651" v="104" actId="1076"/>
          <ac:picMkLst>
            <pc:docMk/>
            <pc:sldMk cId="974764639" sldId="309"/>
            <ac:picMk id="2" creationId="{F9493D95-799F-4467-B949-F599E905F6B2}"/>
          </ac:picMkLst>
        </pc:picChg>
      </pc:sldChg>
      <pc:sldChg chg="addSp delSp modSp">
        <pc:chgData name="Lim Si Jie Bryan" userId="9d936b0f015707d1" providerId="LiveId" clId="{ED4580B8-CE17-48BC-BB14-2AC9F36EB908}" dt="2020-05-20T12:30:52.869" v="5898" actId="20577"/>
        <pc:sldMkLst>
          <pc:docMk/>
          <pc:sldMk cId="2581197250" sldId="310"/>
        </pc:sldMkLst>
        <pc:spChg chg="add del mod">
          <ac:chgData name="Lim Si Jie Bryan" userId="9d936b0f015707d1" providerId="LiveId" clId="{ED4580B8-CE17-48BC-BB14-2AC9F36EB908}" dt="2020-05-20T10:41:36.296" v="3564" actId="478"/>
          <ac:spMkLst>
            <pc:docMk/>
            <pc:sldMk cId="2581197250" sldId="310"/>
            <ac:spMk id="2" creationId="{D30002EC-11FE-42E1-AEE0-C2A5D34D7C65}"/>
          </ac:spMkLst>
        </pc:spChg>
        <pc:spChg chg="mod">
          <ac:chgData name="Lim Si Jie Bryan" userId="9d936b0f015707d1" providerId="LiveId" clId="{ED4580B8-CE17-48BC-BB14-2AC9F36EB908}" dt="2020-05-20T12:30:52.869" v="5898" actId="20577"/>
          <ac:spMkLst>
            <pc:docMk/>
            <pc:sldMk cId="2581197250" sldId="310"/>
            <ac:spMk id="3" creationId="{00000000-0000-0000-0000-000000000000}"/>
          </ac:spMkLst>
        </pc:spChg>
        <pc:spChg chg="mod">
          <ac:chgData name="Lim Si Jie Bryan" userId="9d936b0f015707d1" providerId="LiveId" clId="{ED4580B8-CE17-48BC-BB14-2AC9F36EB908}" dt="2020-05-19T22:22:44.840" v="147" actId="20577"/>
          <ac:spMkLst>
            <pc:docMk/>
            <pc:sldMk cId="2581197250" sldId="310"/>
            <ac:spMk id="4" creationId="{4A6831BB-5355-420B-930C-3C97E49B258C}"/>
          </ac:spMkLst>
        </pc:spChg>
        <pc:spChg chg="add del mod">
          <ac:chgData name="Lim Si Jie Bryan" userId="9d936b0f015707d1" providerId="LiveId" clId="{ED4580B8-CE17-48BC-BB14-2AC9F36EB908}" dt="2020-05-20T10:41:36.296" v="3564" actId="478"/>
          <ac:spMkLst>
            <pc:docMk/>
            <pc:sldMk cId="2581197250" sldId="310"/>
            <ac:spMk id="5" creationId="{0341F526-674D-4EF7-B82A-FB90502D7A48}"/>
          </ac:spMkLst>
        </pc:spChg>
        <pc:spChg chg="add del mod">
          <ac:chgData name="Lim Si Jie Bryan" userId="9d936b0f015707d1" providerId="LiveId" clId="{ED4580B8-CE17-48BC-BB14-2AC9F36EB908}" dt="2020-05-20T10:18:50.667" v="2758" actId="478"/>
          <ac:spMkLst>
            <pc:docMk/>
            <pc:sldMk cId="2581197250" sldId="310"/>
            <ac:spMk id="6" creationId="{F6BB06FF-74CF-4A36-993D-804FCA71B8CF}"/>
          </ac:spMkLst>
        </pc:spChg>
        <pc:spChg chg="add mod">
          <ac:chgData name="Lim Si Jie Bryan" userId="9d936b0f015707d1" providerId="LiveId" clId="{ED4580B8-CE17-48BC-BB14-2AC9F36EB908}" dt="2020-05-20T10:49:18.802" v="3940" actId="1076"/>
          <ac:spMkLst>
            <pc:docMk/>
            <pc:sldMk cId="2581197250" sldId="310"/>
            <ac:spMk id="7" creationId="{68716BB0-4764-4FBA-8896-114F339EB5C3}"/>
          </ac:spMkLst>
        </pc:spChg>
        <pc:spChg chg="add del mod">
          <ac:chgData name="Lim Si Jie Bryan" userId="9d936b0f015707d1" providerId="LiveId" clId="{ED4580B8-CE17-48BC-BB14-2AC9F36EB908}" dt="2020-05-20T10:41:36.296" v="3564" actId="478"/>
          <ac:spMkLst>
            <pc:docMk/>
            <pc:sldMk cId="2581197250" sldId="310"/>
            <ac:spMk id="8" creationId="{6D665075-5807-4519-AC4D-5F3F55E1E7FB}"/>
          </ac:spMkLst>
        </pc:spChg>
        <pc:spChg chg="add del mod">
          <ac:chgData name="Lim Si Jie Bryan" userId="9d936b0f015707d1" providerId="LiveId" clId="{ED4580B8-CE17-48BC-BB14-2AC9F36EB908}" dt="2020-05-20T10:41:38.976" v="3565" actId="478"/>
          <ac:spMkLst>
            <pc:docMk/>
            <pc:sldMk cId="2581197250" sldId="310"/>
            <ac:spMk id="9" creationId="{4B8D1C77-65A7-484B-9692-9E0D3A4DFB00}"/>
          </ac:spMkLst>
        </pc:spChg>
        <pc:spChg chg="add del mod">
          <ac:chgData name="Lim Si Jie Bryan" userId="9d936b0f015707d1" providerId="LiveId" clId="{ED4580B8-CE17-48BC-BB14-2AC9F36EB908}" dt="2020-05-20T10:41:36.296" v="3564" actId="478"/>
          <ac:spMkLst>
            <pc:docMk/>
            <pc:sldMk cId="2581197250" sldId="310"/>
            <ac:spMk id="12" creationId="{1AFC2E8D-0F0D-4EA9-AC98-85C9A721BEB7}"/>
          </ac:spMkLst>
        </pc:spChg>
        <pc:spChg chg="add mod">
          <ac:chgData name="Lim Si Jie Bryan" userId="9d936b0f015707d1" providerId="LiveId" clId="{ED4580B8-CE17-48BC-BB14-2AC9F36EB908}" dt="2020-05-20T10:49:18.802" v="3940" actId="1076"/>
          <ac:spMkLst>
            <pc:docMk/>
            <pc:sldMk cId="2581197250" sldId="310"/>
            <ac:spMk id="13" creationId="{597A928F-89C0-4B09-962D-D2D4868EFA79}"/>
          </ac:spMkLst>
        </pc:spChg>
        <pc:spChg chg="add mod">
          <ac:chgData name="Lim Si Jie Bryan" userId="9d936b0f015707d1" providerId="LiveId" clId="{ED4580B8-CE17-48BC-BB14-2AC9F36EB908}" dt="2020-05-20T10:49:18.802" v="3940" actId="1076"/>
          <ac:spMkLst>
            <pc:docMk/>
            <pc:sldMk cId="2581197250" sldId="310"/>
            <ac:spMk id="14" creationId="{AF4FC7D1-CF4A-4C44-9487-888BA44827F8}"/>
          </ac:spMkLst>
        </pc:spChg>
        <pc:spChg chg="add del">
          <ac:chgData name="Lim Si Jie Bryan" userId="9d936b0f015707d1" providerId="LiveId" clId="{ED4580B8-CE17-48BC-BB14-2AC9F36EB908}" dt="2020-05-20T10:34:30.882" v="3222"/>
          <ac:spMkLst>
            <pc:docMk/>
            <pc:sldMk cId="2581197250" sldId="310"/>
            <ac:spMk id="15" creationId="{303B8EB6-E6CE-48A3-A4E0-6A4C6854772F}"/>
          </ac:spMkLst>
        </pc:spChg>
        <pc:spChg chg="add mod">
          <ac:chgData name="Lim Si Jie Bryan" userId="9d936b0f015707d1" providerId="LiveId" clId="{ED4580B8-CE17-48BC-BB14-2AC9F36EB908}" dt="2020-05-20T10:49:18.802" v="3940" actId="1076"/>
          <ac:spMkLst>
            <pc:docMk/>
            <pc:sldMk cId="2581197250" sldId="310"/>
            <ac:spMk id="16" creationId="{F94A1ADA-8853-4088-85B8-1C525D6A7890}"/>
          </ac:spMkLst>
        </pc:spChg>
        <pc:spChg chg="add del mod">
          <ac:chgData name="Lim Si Jie Bryan" userId="9d936b0f015707d1" providerId="LiveId" clId="{ED4580B8-CE17-48BC-BB14-2AC9F36EB908}" dt="2020-05-20T10:43:00.376" v="3615" actId="478"/>
          <ac:spMkLst>
            <pc:docMk/>
            <pc:sldMk cId="2581197250" sldId="310"/>
            <ac:spMk id="24" creationId="{8491E61B-A0B0-4AFE-9701-617BE7232DA6}"/>
          </ac:spMkLst>
        </pc:spChg>
        <pc:spChg chg="add del mod">
          <ac:chgData name="Lim Si Jie Bryan" userId="9d936b0f015707d1" providerId="LiveId" clId="{ED4580B8-CE17-48BC-BB14-2AC9F36EB908}" dt="2020-05-20T10:40:12.706" v="3548"/>
          <ac:spMkLst>
            <pc:docMk/>
            <pc:sldMk cId="2581197250" sldId="310"/>
            <ac:spMk id="26" creationId="{00BB6041-67A6-44C6-BAB4-C50497513A53}"/>
          </ac:spMkLst>
        </pc:spChg>
        <pc:spChg chg="add mod">
          <ac:chgData name="Lim Si Jie Bryan" userId="9d936b0f015707d1" providerId="LiveId" clId="{ED4580B8-CE17-48BC-BB14-2AC9F36EB908}" dt="2020-05-20T10:51:06.267" v="4134" actId="1076"/>
          <ac:spMkLst>
            <pc:docMk/>
            <pc:sldMk cId="2581197250" sldId="310"/>
            <ac:spMk id="36" creationId="{A07D5A5C-9D0A-4757-8C45-F859EC3C9B1C}"/>
          </ac:spMkLst>
        </pc:spChg>
        <pc:spChg chg="add mod">
          <ac:chgData name="Lim Si Jie Bryan" userId="9d936b0f015707d1" providerId="LiveId" clId="{ED4580B8-CE17-48BC-BB14-2AC9F36EB908}" dt="2020-05-20T10:49:18.802" v="3940" actId="1076"/>
          <ac:spMkLst>
            <pc:docMk/>
            <pc:sldMk cId="2581197250" sldId="310"/>
            <ac:spMk id="37" creationId="{B63AF2E5-3D15-4E2F-AEA2-856D40B2828A}"/>
          </ac:spMkLst>
        </pc:spChg>
        <pc:spChg chg="add mod">
          <ac:chgData name="Lim Si Jie Bryan" userId="9d936b0f015707d1" providerId="LiveId" clId="{ED4580B8-CE17-48BC-BB14-2AC9F36EB908}" dt="2020-05-20T10:51:23.031" v="4139" actId="1076"/>
          <ac:spMkLst>
            <pc:docMk/>
            <pc:sldMk cId="2581197250" sldId="310"/>
            <ac:spMk id="41" creationId="{0C8F2133-48F2-4FF6-BF67-9F797756DA43}"/>
          </ac:spMkLst>
        </pc:spChg>
        <pc:spChg chg="add mod">
          <ac:chgData name="Lim Si Jie Bryan" userId="9d936b0f015707d1" providerId="LiveId" clId="{ED4580B8-CE17-48BC-BB14-2AC9F36EB908}" dt="2020-05-20T10:51:20.639" v="4138" actId="14100"/>
          <ac:spMkLst>
            <pc:docMk/>
            <pc:sldMk cId="2581197250" sldId="310"/>
            <ac:spMk id="42" creationId="{98A6F37B-352E-4459-B8E6-16D5DB09BDB3}"/>
          </ac:spMkLst>
        </pc:spChg>
        <pc:picChg chg="add del mod">
          <ac:chgData name="Lim Si Jie Bryan" userId="9d936b0f015707d1" providerId="LiveId" clId="{ED4580B8-CE17-48BC-BB14-2AC9F36EB908}" dt="2020-05-19T22:31:12.138" v="329" actId="478"/>
          <ac:picMkLst>
            <pc:docMk/>
            <pc:sldMk cId="2581197250" sldId="310"/>
            <ac:picMk id="2" creationId="{FD403777-6CB5-4C89-AA7A-C008C00A0ED6}"/>
          </ac:picMkLst>
        </pc:picChg>
        <pc:cxnChg chg="add del mod">
          <ac:chgData name="Lim Si Jie Bryan" userId="9d936b0f015707d1" providerId="LiveId" clId="{ED4580B8-CE17-48BC-BB14-2AC9F36EB908}" dt="2020-05-20T10:41:36.296" v="3564" actId="478"/>
          <ac:cxnSpMkLst>
            <pc:docMk/>
            <pc:sldMk cId="2581197250" sldId="310"/>
            <ac:cxnSpMk id="11" creationId="{980E0A0C-C3A3-4D28-B402-A96626A81E86}"/>
          </ac:cxnSpMkLst>
        </pc:cxnChg>
        <pc:cxnChg chg="add mod">
          <ac:chgData name="Lim Si Jie Bryan" userId="9d936b0f015707d1" providerId="LiveId" clId="{ED4580B8-CE17-48BC-BB14-2AC9F36EB908}" dt="2020-05-20T10:49:18.802" v="3940" actId="1076"/>
          <ac:cxnSpMkLst>
            <pc:docMk/>
            <pc:sldMk cId="2581197250" sldId="310"/>
            <ac:cxnSpMk id="17" creationId="{DFA485B0-9881-4385-B250-04AF78704E22}"/>
          </ac:cxnSpMkLst>
        </pc:cxnChg>
        <pc:cxnChg chg="add del">
          <ac:chgData name="Lim Si Jie Bryan" userId="9d936b0f015707d1" providerId="LiveId" clId="{ED4580B8-CE17-48BC-BB14-2AC9F36EB908}" dt="2020-05-20T10:35:48.433" v="3296"/>
          <ac:cxnSpMkLst>
            <pc:docMk/>
            <pc:sldMk cId="2581197250" sldId="310"/>
            <ac:cxnSpMk id="18" creationId="{96438EB7-4B28-45BB-B0B0-91C565F7E6BE}"/>
          </ac:cxnSpMkLst>
        </pc:cxnChg>
        <pc:cxnChg chg="add del mod">
          <ac:chgData name="Lim Si Jie Bryan" userId="9d936b0f015707d1" providerId="LiveId" clId="{ED4580B8-CE17-48BC-BB14-2AC9F36EB908}" dt="2020-05-20T10:43:03.585" v="3616" actId="478"/>
          <ac:cxnSpMkLst>
            <pc:docMk/>
            <pc:sldMk cId="2581197250" sldId="310"/>
            <ac:cxnSpMk id="28" creationId="{6E01EE6B-C426-4FCF-87D5-D549E7735D40}"/>
          </ac:cxnSpMkLst>
        </pc:cxnChg>
        <pc:cxnChg chg="add del mod">
          <ac:chgData name="Lim Si Jie Bryan" userId="9d936b0f015707d1" providerId="LiveId" clId="{ED4580B8-CE17-48BC-BB14-2AC9F36EB908}" dt="2020-05-20T10:43:03.585" v="3616" actId="478"/>
          <ac:cxnSpMkLst>
            <pc:docMk/>
            <pc:sldMk cId="2581197250" sldId="310"/>
            <ac:cxnSpMk id="29" creationId="{14E200EC-4DDE-448B-9286-DF76F11FF62B}"/>
          </ac:cxnSpMkLst>
        </pc:cxnChg>
        <pc:cxnChg chg="add mod">
          <ac:chgData name="Lim Si Jie Bryan" userId="9d936b0f015707d1" providerId="LiveId" clId="{ED4580B8-CE17-48BC-BB14-2AC9F36EB908}" dt="2020-05-20T10:49:18.802" v="3940" actId="1076"/>
          <ac:cxnSpMkLst>
            <pc:docMk/>
            <pc:sldMk cId="2581197250" sldId="310"/>
            <ac:cxnSpMk id="38" creationId="{7B7166AE-6596-4B55-9525-B4B5CCD6FC15}"/>
          </ac:cxnSpMkLst>
        </pc:cxnChg>
      </pc:sldChg>
      <pc:sldChg chg="modSp">
        <pc:chgData name="Lim Si Jie Bryan" userId="9d936b0f015707d1" providerId="LiveId" clId="{ED4580B8-CE17-48BC-BB14-2AC9F36EB908}" dt="2020-05-20T11:39:49.994" v="5340" actId="20577"/>
        <pc:sldMkLst>
          <pc:docMk/>
          <pc:sldMk cId="3883162551" sldId="311"/>
        </pc:sldMkLst>
        <pc:spChg chg="mod">
          <ac:chgData name="Lim Si Jie Bryan" userId="9d936b0f015707d1" providerId="LiveId" clId="{ED4580B8-CE17-48BC-BB14-2AC9F36EB908}" dt="2020-05-20T11:39:49.994" v="5340" actId="20577"/>
          <ac:spMkLst>
            <pc:docMk/>
            <pc:sldMk cId="3883162551" sldId="311"/>
            <ac:spMk id="3" creationId="{00000000-0000-0000-0000-000000000000}"/>
          </ac:spMkLst>
        </pc:spChg>
        <pc:spChg chg="mod">
          <ac:chgData name="Lim Si Jie Bryan" userId="9d936b0f015707d1" providerId="LiveId" clId="{ED4580B8-CE17-48BC-BB14-2AC9F36EB908}" dt="2020-05-19T22:16:35.580" v="34" actId="1036"/>
          <ac:spMkLst>
            <pc:docMk/>
            <pc:sldMk cId="3883162551" sldId="311"/>
            <ac:spMk id="6" creationId="{AB7BA311-8EF1-44B1-BB8E-DC20A10E5AFE}"/>
          </ac:spMkLst>
        </pc:spChg>
        <pc:picChg chg="mod">
          <ac:chgData name="Lim Si Jie Bryan" userId="9d936b0f015707d1" providerId="LiveId" clId="{ED4580B8-CE17-48BC-BB14-2AC9F36EB908}" dt="2020-05-19T22:17:06.292" v="49" actId="1076"/>
          <ac:picMkLst>
            <pc:docMk/>
            <pc:sldMk cId="3883162551" sldId="311"/>
            <ac:picMk id="1026" creationId="{C26B40A1-E4DC-4A4D-A495-4E791A485C16}"/>
          </ac:picMkLst>
        </pc:picChg>
      </pc:sldChg>
      <pc:sldChg chg="addSp delSp modSp">
        <pc:chgData name="Lim Si Jie Bryan" userId="9d936b0f015707d1" providerId="LiveId" clId="{ED4580B8-CE17-48BC-BB14-2AC9F36EB908}" dt="2020-05-20T11:37:22.596" v="5324" actId="113"/>
        <pc:sldMkLst>
          <pc:docMk/>
          <pc:sldMk cId="3678399111" sldId="312"/>
        </pc:sldMkLst>
        <pc:spChg chg="mod">
          <ac:chgData name="Lim Si Jie Bryan" userId="9d936b0f015707d1" providerId="LiveId" clId="{ED4580B8-CE17-48BC-BB14-2AC9F36EB908}" dt="2020-05-20T11:37:22.596" v="5324" actId="113"/>
          <ac:spMkLst>
            <pc:docMk/>
            <pc:sldMk cId="3678399111" sldId="312"/>
            <ac:spMk id="3" creationId="{00000000-0000-0000-0000-000000000000}"/>
          </ac:spMkLst>
        </pc:spChg>
        <pc:spChg chg="mod">
          <ac:chgData name="Lim Si Jie Bryan" userId="9d936b0f015707d1" providerId="LiveId" clId="{ED4580B8-CE17-48BC-BB14-2AC9F36EB908}" dt="2020-05-20T11:10:50.213" v="5079" actId="1076"/>
          <ac:spMkLst>
            <pc:docMk/>
            <pc:sldMk cId="3678399111" sldId="312"/>
            <ac:spMk id="4" creationId="{4A6831BB-5355-420B-930C-3C97E49B258C}"/>
          </ac:spMkLst>
        </pc:spChg>
        <pc:spChg chg="add mod">
          <ac:chgData name="Lim Si Jie Bryan" userId="9d936b0f015707d1" providerId="LiveId" clId="{ED4580B8-CE17-48BC-BB14-2AC9F36EB908}" dt="2020-05-20T11:12:10.438" v="5094" actId="1076"/>
          <ac:spMkLst>
            <pc:docMk/>
            <pc:sldMk cId="3678399111" sldId="312"/>
            <ac:spMk id="5" creationId="{39ACD0EC-2B8E-49F9-B908-0C3CC5603A89}"/>
          </ac:spMkLst>
        </pc:spChg>
        <pc:spChg chg="add mod">
          <ac:chgData name="Lim Si Jie Bryan" userId="9d936b0f015707d1" providerId="LiveId" clId="{ED4580B8-CE17-48BC-BB14-2AC9F36EB908}" dt="2020-05-20T11:12:10.438" v="5094" actId="1076"/>
          <ac:spMkLst>
            <pc:docMk/>
            <pc:sldMk cId="3678399111" sldId="312"/>
            <ac:spMk id="6" creationId="{00EAA666-75D5-42B7-BD40-2B21F35253CC}"/>
          </ac:spMkLst>
        </pc:spChg>
        <pc:spChg chg="add mod">
          <ac:chgData name="Lim Si Jie Bryan" userId="9d936b0f015707d1" providerId="LiveId" clId="{ED4580B8-CE17-48BC-BB14-2AC9F36EB908}" dt="2020-05-20T11:16:18.013" v="5196" actId="113"/>
          <ac:spMkLst>
            <pc:docMk/>
            <pc:sldMk cId="3678399111" sldId="312"/>
            <ac:spMk id="7" creationId="{E0E5145A-3F41-44CF-8896-46DA1099FB1E}"/>
          </ac:spMkLst>
        </pc:spChg>
        <pc:spChg chg="add mod">
          <ac:chgData name="Lim Si Jie Bryan" userId="9d936b0f015707d1" providerId="LiveId" clId="{ED4580B8-CE17-48BC-BB14-2AC9F36EB908}" dt="2020-05-20T11:07:41.669" v="4856" actId="571"/>
          <ac:spMkLst>
            <pc:docMk/>
            <pc:sldMk cId="3678399111" sldId="312"/>
            <ac:spMk id="8" creationId="{F76E3E93-FE31-4655-85A8-61CBC8FEF55B}"/>
          </ac:spMkLst>
        </pc:spChg>
        <pc:picChg chg="add mod">
          <ac:chgData name="Lim Si Jie Bryan" userId="9d936b0f015707d1" providerId="LiveId" clId="{ED4580B8-CE17-48BC-BB14-2AC9F36EB908}" dt="2020-05-20T11:12:10.438" v="5094" actId="1076"/>
          <ac:picMkLst>
            <pc:docMk/>
            <pc:sldMk cId="3678399111" sldId="312"/>
            <ac:picMk id="2" creationId="{763A7CC7-1C3F-4727-924B-CC604C1248A6}"/>
          </ac:picMkLst>
        </pc:picChg>
        <pc:cxnChg chg="add del mod">
          <ac:chgData name="Lim Si Jie Bryan" userId="9d936b0f015707d1" providerId="LiveId" clId="{ED4580B8-CE17-48BC-BB14-2AC9F36EB908}" dt="2020-05-20T11:09:27.701" v="4950" actId="478"/>
          <ac:cxnSpMkLst>
            <pc:docMk/>
            <pc:sldMk cId="3678399111" sldId="312"/>
            <ac:cxnSpMk id="10" creationId="{AE0111E4-C149-42F3-B3E4-BC54B6F1E983}"/>
          </ac:cxnSpMkLst>
        </pc:cxnChg>
        <pc:cxnChg chg="add mod">
          <ac:chgData name="Lim Si Jie Bryan" userId="9d936b0f015707d1" providerId="LiveId" clId="{ED4580B8-CE17-48BC-BB14-2AC9F36EB908}" dt="2020-05-20T11:12:10.438" v="5094" actId="1076"/>
          <ac:cxnSpMkLst>
            <pc:docMk/>
            <pc:sldMk cId="3678399111" sldId="312"/>
            <ac:cxnSpMk id="12" creationId="{4C561615-D939-4C9E-9208-FDD26D336B0D}"/>
          </ac:cxnSpMkLst>
        </pc:cxnChg>
      </pc:sldChg>
      <pc:sldChg chg="addSp delSp modSp">
        <pc:chgData name="Lim Si Jie Bryan" userId="9d936b0f015707d1" providerId="LiveId" clId="{ED4580B8-CE17-48BC-BB14-2AC9F36EB908}" dt="2020-05-20T11:37:50.098" v="5335" actId="20577"/>
        <pc:sldMkLst>
          <pc:docMk/>
          <pc:sldMk cId="2947191190" sldId="313"/>
        </pc:sldMkLst>
        <pc:spChg chg="del">
          <ac:chgData name="Lim Si Jie Bryan" userId="9d936b0f015707d1" providerId="LiveId" clId="{ED4580B8-CE17-48BC-BB14-2AC9F36EB908}" dt="2020-05-20T09:04:57.191" v="507" actId="478"/>
          <ac:spMkLst>
            <pc:docMk/>
            <pc:sldMk cId="2947191190" sldId="313"/>
            <ac:spMk id="3" creationId="{00000000-0000-0000-0000-000000000000}"/>
          </ac:spMkLst>
        </pc:spChg>
        <pc:spChg chg="mod">
          <ac:chgData name="Lim Si Jie Bryan" userId="9d936b0f015707d1" providerId="LiveId" clId="{ED4580B8-CE17-48BC-BB14-2AC9F36EB908}" dt="2020-05-20T11:37:50.098" v="5335" actId="20577"/>
          <ac:spMkLst>
            <pc:docMk/>
            <pc:sldMk cId="2947191190" sldId="313"/>
            <ac:spMk id="4" creationId="{4A6831BB-5355-420B-930C-3C97E49B258C}"/>
          </ac:spMkLst>
        </pc:spChg>
        <pc:spChg chg="add mod">
          <ac:chgData name="Lim Si Jie Bryan" userId="9d936b0f015707d1" providerId="LiveId" clId="{ED4580B8-CE17-48BC-BB14-2AC9F36EB908}" dt="2020-05-20T09:10:12.273" v="593" actId="1076"/>
          <ac:spMkLst>
            <pc:docMk/>
            <pc:sldMk cId="2947191190" sldId="313"/>
            <ac:spMk id="11" creationId="{18BE91DA-181F-4DDE-A512-EC782A0BE707}"/>
          </ac:spMkLst>
        </pc:spChg>
        <pc:spChg chg="add del">
          <ac:chgData name="Lim Si Jie Bryan" userId="9d936b0f015707d1" providerId="LiveId" clId="{ED4580B8-CE17-48BC-BB14-2AC9F36EB908}" dt="2020-05-20T09:09:06.268" v="570"/>
          <ac:spMkLst>
            <pc:docMk/>
            <pc:sldMk cId="2947191190" sldId="313"/>
            <ac:spMk id="12" creationId="{03F65656-FC83-450C-A258-EF87D4DF6B95}"/>
          </ac:spMkLst>
        </pc:spChg>
        <pc:spChg chg="add mod">
          <ac:chgData name="Lim Si Jie Bryan" userId="9d936b0f015707d1" providerId="LiveId" clId="{ED4580B8-CE17-48BC-BB14-2AC9F36EB908}" dt="2020-05-20T09:10:19.859" v="607" actId="1038"/>
          <ac:spMkLst>
            <pc:docMk/>
            <pc:sldMk cId="2947191190" sldId="313"/>
            <ac:spMk id="13" creationId="{ACC7E284-D2F7-4A9D-85E8-2E81D50DD978}"/>
          </ac:spMkLst>
        </pc:spChg>
        <pc:spChg chg="add del mod">
          <ac:chgData name="Lim Si Jie Bryan" userId="9d936b0f015707d1" providerId="LiveId" clId="{ED4580B8-CE17-48BC-BB14-2AC9F36EB908}" dt="2020-05-20T09:11:00.987" v="613" actId="478"/>
          <ac:spMkLst>
            <pc:docMk/>
            <pc:sldMk cId="2947191190" sldId="313"/>
            <ac:spMk id="14" creationId="{458FB40C-B17F-4506-A772-F880E51A4010}"/>
          </ac:spMkLst>
        </pc:spChg>
        <pc:spChg chg="add mod">
          <ac:chgData name="Lim Si Jie Bryan" userId="9d936b0f015707d1" providerId="LiveId" clId="{ED4580B8-CE17-48BC-BB14-2AC9F36EB908}" dt="2020-05-20T11:02:50.886" v="4467" actId="20577"/>
          <ac:spMkLst>
            <pc:docMk/>
            <pc:sldMk cId="2947191190" sldId="313"/>
            <ac:spMk id="16" creationId="{5EDCA0E9-4496-4D26-A237-7903E6B4503B}"/>
          </ac:spMkLst>
        </pc:spChg>
        <pc:spChg chg="add mod">
          <ac:chgData name="Lim Si Jie Bryan" userId="9d936b0f015707d1" providerId="LiveId" clId="{ED4580B8-CE17-48BC-BB14-2AC9F36EB908}" dt="2020-05-20T09:12:41.589" v="663" actId="1076"/>
          <ac:spMkLst>
            <pc:docMk/>
            <pc:sldMk cId="2947191190" sldId="313"/>
            <ac:spMk id="17" creationId="{0D636434-D727-4BA8-BF68-4453A068451D}"/>
          </ac:spMkLst>
        </pc:spChg>
        <pc:spChg chg="add del">
          <ac:chgData name="Lim Si Jie Bryan" userId="9d936b0f015707d1" providerId="LiveId" clId="{ED4580B8-CE17-48BC-BB14-2AC9F36EB908}" dt="2020-05-20T09:12:43.139" v="665"/>
          <ac:spMkLst>
            <pc:docMk/>
            <pc:sldMk cId="2947191190" sldId="313"/>
            <ac:spMk id="18" creationId="{E7E3016E-7339-4C1B-862E-262E2A891184}"/>
          </ac:spMkLst>
        </pc:spChg>
        <pc:spChg chg="add mod">
          <ac:chgData name="Lim Si Jie Bryan" userId="9d936b0f015707d1" providerId="LiveId" clId="{ED4580B8-CE17-48BC-BB14-2AC9F36EB908}" dt="2020-05-20T09:12:58.811" v="683" actId="1076"/>
          <ac:spMkLst>
            <pc:docMk/>
            <pc:sldMk cId="2947191190" sldId="313"/>
            <ac:spMk id="19" creationId="{507756B3-DAE4-4C61-944F-C050A8498757}"/>
          </ac:spMkLst>
        </pc:spChg>
        <pc:spChg chg="add mod">
          <ac:chgData name="Lim Si Jie Bryan" userId="9d936b0f015707d1" providerId="LiveId" clId="{ED4580B8-CE17-48BC-BB14-2AC9F36EB908}" dt="2020-05-20T09:13:34.153" v="714" actId="1076"/>
          <ac:spMkLst>
            <pc:docMk/>
            <pc:sldMk cId="2947191190" sldId="313"/>
            <ac:spMk id="20" creationId="{25DC3FFF-662E-4641-8296-E76C1B57E4A9}"/>
          </ac:spMkLst>
        </pc:spChg>
        <pc:picChg chg="add mod">
          <ac:chgData name="Lim Si Jie Bryan" userId="9d936b0f015707d1" providerId="LiveId" clId="{ED4580B8-CE17-48BC-BB14-2AC9F36EB908}" dt="2020-05-20T09:13:06.338" v="687" actId="1076"/>
          <ac:picMkLst>
            <pc:docMk/>
            <pc:sldMk cId="2947191190" sldId="313"/>
            <ac:picMk id="2" creationId="{F8813C8F-B20E-41C2-BD46-58D81C30A652}"/>
          </ac:picMkLst>
        </pc:picChg>
        <pc:picChg chg="add mod">
          <ac:chgData name="Lim Si Jie Bryan" userId="9d936b0f015707d1" providerId="LiveId" clId="{ED4580B8-CE17-48BC-BB14-2AC9F36EB908}" dt="2020-05-20T09:11:41.310" v="617" actId="14100"/>
          <ac:picMkLst>
            <pc:docMk/>
            <pc:sldMk cId="2947191190" sldId="313"/>
            <ac:picMk id="15" creationId="{AC79E93B-9B28-4FF5-AB90-DBE25ADB985B}"/>
          </ac:picMkLst>
        </pc:picChg>
        <pc:cxnChg chg="add mod">
          <ac:chgData name="Lim Si Jie Bryan" userId="9d936b0f015707d1" providerId="LiveId" clId="{ED4580B8-CE17-48BC-BB14-2AC9F36EB908}" dt="2020-05-20T09:12:01.646" v="620" actId="693"/>
          <ac:cxnSpMkLst>
            <pc:docMk/>
            <pc:sldMk cId="2947191190" sldId="313"/>
            <ac:cxnSpMk id="6" creationId="{227C3FF4-96B0-456F-A027-9A95613E9933}"/>
          </ac:cxnSpMkLst>
        </pc:cxnChg>
        <pc:cxnChg chg="add mod">
          <ac:chgData name="Lim Si Jie Bryan" userId="9d936b0f015707d1" providerId="LiveId" clId="{ED4580B8-CE17-48BC-BB14-2AC9F36EB908}" dt="2020-05-20T09:12:01.646" v="620" actId="693"/>
          <ac:cxnSpMkLst>
            <pc:docMk/>
            <pc:sldMk cId="2947191190" sldId="313"/>
            <ac:cxnSpMk id="8" creationId="{D08DE14C-C652-41A7-A006-24A07025BF3F}"/>
          </ac:cxnSpMkLst>
        </pc:cxnChg>
        <pc:cxnChg chg="add mod">
          <ac:chgData name="Lim Si Jie Bryan" userId="9d936b0f015707d1" providerId="LiveId" clId="{ED4580B8-CE17-48BC-BB14-2AC9F36EB908}" dt="2020-05-20T09:12:01.646" v="620" actId="693"/>
          <ac:cxnSpMkLst>
            <pc:docMk/>
            <pc:sldMk cId="2947191190" sldId="313"/>
            <ac:cxnSpMk id="9" creationId="{A3304EE0-3786-483E-BEEA-758B022AFF16}"/>
          </ac:cxnSpMkLst>
        </pc:cxnChg>
      </pc:sldChg>
      <pc:sldChg chg="addSp delSp modSp">
        <pc:chgData name="Lim Si Jie Bryan" userId="9d936b0f015707d1" providerId="LiveId" clId="{ED4580B8-CE17-48BC-BB14-2AC9F36EB908}" dt="2020-05-19T22:26:43.368" v="226" actId="1076"/>
        <pc:sldMkLst>
          <pc:docMk/>
          <pc:sldMk cId="3518289636" sldId="314"/>
        </pc:sldMkLst>
        <pc:spChg chg="del">
          <ac:chgData name="Lim Si Jie Bryan" userId="9d936b0f015707d1" providerId="LiveId" clId="{ED4580B8-CE17-48BC-BB14-2AC9F36EB908}" dt="2020-05-19T22:26:29.211" v="222" actId="478"/>
          <ac:spMkLst>
            <pc:docMk/>
            <pc:sldMk cId="3518289636" sldId="314"/>
            <ac:spMk id="3" creationId="{00000000-0000-0000-0000-000000000000}"/>
          </ac:spMkLst>
        </pc:spChg>
        <pc:picChg chg="add mod">
          <ac:chgData name="Lim Si Jie Bryan" userId="9d936b0f015707d1" providerId="LiveId" clId="{ED4580B8-CE17-48BC-BB14-2AC9F36EB908}" dt="2020-05-19T22:26:43.368" v="226" actId="1076"/>
          <ac:picMkLst>
            <pc:docMk/>
            <pc:sldMk cId="3518289636" sldId="314"/>
            <ac:picMk id="2" creationId="{53435980-C2F5-4F0D-8AE9-C5B9F4013E35}"/>
          </ac:picMkLst>
        </pc:picChg>
      </pc:sldChg>
      <pc:sldChg chg="addSp delSp modSp">
        <pc:chgData name="Lim Si Jie Bryan" userId="9d936b0f015707d1" providerId="LiveId" clId="{ED4580B8-CE17-48BC-BB14-2AC9F36EB908}" dt="2020-05-20T12:50:59.283" v="5900" actId="20577"/>
        <pc:sldMkLst>
          <pc:docMk/>
          <pc:sldMk cId="3742584108" sldId="315"/>
        </pc:sldMkLst>
        <pc:spChg chg="del">
          <ac:chgData name="Lim Si Jie Bryan" userId="9d936b0f015707d1" providerId="LiveId" clId="{ED4580B8-CE17-48BC-BB14-2AC9F36EB908}" dt="2020-05-19T22:29:42.852" v="232" actId="478"/>
          <ac:spMkLst>
            <pc:docMk/>
            <pc:sldMk cId="3742584108" sldId="315"/>
            <ac:spMk id="3" creationId="{00000000-0000-0000-0000-000000000000}"/>
          </ac:spMkLst>
        </pc:spChg>
        <pc:spChg chg="add mod ord">
          <ac:chgData name="Lim Si Jie Bryan" userId="9d936b0f015707d1" providerId="LiveId" clId="{ED4580B8-CE17-48BC-BB14-2AC9F36EB908}" dt="2020-05-20T12:50:59.283" v="5900" actId="20577"/>
          <ac:spMkLst>
            <pc:docMk/>
            <pc:sldMk cId="3742584108" sldId="315"/>
            <ac:spMk id="5" creationId="{BDDF7517-BFBC-45B0-B206-D139E86EF1E3}"/>
          </ac:spMkLst>
        </pc:spChg>
        <pc:picChg chg="add mod">
          <ac:chgData name="Lim Si Jie Bryan" userId="9d936b0f015707d1" providerId="LiveId" clId="{ED4580B8-CE17-48BC-BB14-2AC9F36EB908}" dt="2020-05-20T11:44:12.689" v="5554" actId="1076"/>
          <ac:picMkLst>
            <pc:docMk/>
            <pc:sldMk cId="3742584108" sldId="315"/>
            <ac:picMk id="2" creationId="{BC79317B-F855-438F-AD40-A2A7653C73EE}"/>
          </ac:picMkLst>
        </pc:picChg>
      </pc:sldChg>
      <pc:sldChg chg="del">
        <pc:chgData name="Lim Si Jie Bryan" userId="9d936b0f015707d1" providerId="LiveId" clId="{ED4580B8-CE17-48BC-BB14-2AC9F36EB908}" dt="2020-05-19T22:33:14.206" v="412" actId="2696"/>
        <pc:sldMkLst>
          <pc:docMk/>
          <pc:sldMk cId="2025016242" sldId="316"/>
        </pc:sldMkLst>
      </pc:sldChg>
      <pc:sldChg chg="del">
        <pc:chgData name="Lim Si Jie Bryan" userId="9d936b0f015707d1" providerId="LiveId" clId="{ED4580B8-CE17-48BC-BB14-2AC9F36EB908}" dt="2020-05-19T22:46:40.646" v="485" actId="2696"/>
        <pc:sldMkLst>
          <pc:docMk/>
          <pc:sldMk cId="1793695642" sldId="317"/>
        </pc:sldMkLst>
      </pc:sldChg>
      <pc:sldChg chg="addSp delSp modSp">
        <pc:chgData name="Lim Si Jie Bryan" userId="9d936b0f015707d1" providerId="LiveId" clId="{ED4580B8-CE17-48BC-BB14-2AC9F36EB908}" dt="2020-05-20T11:35:38.780" v="5323" actId="6549"/>
        <pc:sldMkLst>
          <pc:docMk/>
          <pc:sldMk cId="4270045038" sldId="318"/>
        </pc:sldMkLst>
        <pc:spChg chg="mod">
          <ac:chgData name="Lim Si Jie Bryan" userId="9d936b0f015707d1" providerId="LiveId" clId="{ED4580B8-CE17-48BC-BB14-2AC9F36EB908}" dt="2020-05-20T11:35:38.780" v="5323" actId="6549"/>
          <ac:spMkLst>
            <pc:docMk/>
            <pc:sldMk cId="4270045038" sldId="318"/>
            <ac:spMk id="4" creationId="{4A6831BB-5355-420B-930C-3C97E49B258C}"/>
          </ac:spMkLst>
        </pc:spChg>
        <pc:spChg chg="add del mod">
          <ac:chgData name="Lim Si Jie Bryan" userId="9d936b0f015707d1" providerId="LiveId" clId="{ED4580B8-CE17-48BC-BB14-2AC9F36EB908}" dt="2020-05-20T10:58:02.760" v="4287"/>
          <ac:spMkLst>
            <pc:docMk/>
            <pc:sldMk cId="4270045038" sldId="318"/>
            <ac:spMk id="9" creationId="{8F7148BE-8EE1-43DB-A6AB-47A9E06D6352}"/>
          </ac:spMkLst>
        </pc:spChg>
        <pc:spChg chg="add mod">
          <ac:chgData name="Lim Si Jie Bryan" userId="9d936b0f015707d1" providerId="LiveId" clId="{ED4580B8-CE17-48BC-BB14-2AC9F36EB908}" dt="2020-05-20T10:57:36.880" v="4280" actId="113"/>
          <ac:spMkLst>
            <pc:docMk/>
            <pc:sldMk cId="4270045038" sldId="318"/>
            <ac:spMk id="10" creationId="{996FE03C-DE03-4EF6-A5E2-D38EE04632C9}"/>
          </ac:spMkLst>
        </pc:spChg>
        <pc:spChg chg="add mod">
          <ac:chgData name="Lim Si Jie Bryan" userId="9d936b0f015707d1" providerId="LiveId" clId="{ED4580B8-CE17-48BC-BB14-2AC9F36EB908}" dt="2020-05-20T10:57:39.310" v="4282" actId="1076"/>
          <ac:spMkLst>
            <pc:docMk/>
            <pc:sldMk cId="4270045038" sldId="318"/>
            <ac:spMk id="11" creationId="{0D780961-8DB5-45E0-921B-D0D589FC9822}"/>
          </ac:spMkLst>
        </pc:spChg>
        <pc:spChg chg="add mod ord">
          <ac:chgData name="Lim Si Jie Bryan" userId="9d936b0f015707d1" providerId="LiveId" clId="{ED4580B8-CE17-48BC-BB14-2AC9F36EB908}" dt="2020-05-20T10:59:36.473" v="4378" actId="20577"/>
          <ac:spMkLst>
            <pc:docMk/>
            <pc:sldMk cId="4270045038" sldId="318"/>
            <ac:spMk id="12" creationId="{BA896D6B-123A-4B66-A908-0E951B4D01C4}"/>
          </ac:spMkLst>
        </pc:spChg>
        <pc:spChg chg="add mod">
          <ac:chgData name="Lim Si Jie Bryan" userId="9d936b0f015707d1" providerId="LiveId" clId="{ED4580B8-CE17-48BC-BB14-2AC9F36EB908}" dt="2020-05-20T10:59:02.127" v="4355" actId="1076"/>
          <ac:spMkLst>
            <pc:docMk/>
            <pc:sldMk cId="4270045038" sldId="318"/>
            <ac:spMk id="14" creationId="{AACF6CFE-E7A3-4E1C-A353-CBAB1338B032}"/>
          </ac:spMkLst>
        </pc:spChg>
        <pc:spChg chg="add mod">
          <ac:chgData name="Lim Si Jie Bryan" userId="9d936b0f015707d1" providerId="LiveId" clId="{ED4580B8-CE17-48BC-BB14-2AC9F36EB908}" dt="2020-05-20T11:00:13.968" v="4397" actId="1076"/>
          <ac:spMkLst>
            <pc:docMk/>
            <pc:sldMk cId="4270045038" sldId="318"/>
            <ac:spMk id="15" creationId="{EFB0B776-1CF7-4834-A9D8-553D3888836F}"/>
          </ac:spMkLst>
        </pc:spChg>
        <pc:spChg chg="add mod">
          <ac:chgData name="Lim Si Jie Bryan" userId="9d936b0f015707d1" providerId="LiveId" clId="{ED4580B8-CE17-48BC-BB14-2AC9F36EB908}" dt="2020-05-20T11:01:06.100" v="4459" actId="1076"/>
          <ac:spMkLst>
            <pc:docMk/>
            <pc:sldMk cId="4270045038" sldId="318"/>
            <ac:spMk id="21" creationId="{DAA667B6-0833-49B1-94E3-1AB136C0D615}"/>
          </ac:spMkLst>
        </pc:spChg>
        <pc:picChg chg="mod">
          <ac:chgData name="Lim Si Jie Bryan" userId="9d936b0f015707d1" providerId="LiveId" clId="{ED4580B8-CE17-48BC-BB14-2AC9F36EB908}" dt="2020-05-20T10:58:14.593" v="4292" actId="167"/>
          <ac:picMkLst>
            <pc:docMk/>
            <pc:sldMk cId="4270045038" sldId="318"/>
            <ac:picMk id="2050" creationId="{7459A8DF-9A15-453A-AE02-6BEFA4502DF5}"/>
          </ac:picMkLst>
        </pc:picChg>
        <pc:cxnChg chg="add mod">
          <ac:chgData name="Lim Si Jie Bryan" userId="9d936b0f015707d1" providerId="LiveId" clId="{ED4580B8-CE17-48BC-BB14-2AC9F36EB908}" dt="2020-05-20T10:57:45.183" v="4283" actId="13822"/>
          <ac:cxnSpMkLst>
            <pc:docMk/>
            <pc:sldMk cId="4270045038" sldId="318"/>
            <ac:cxnSpMk id="3" creationId="{DADBC83D-9722-4676-B692-4D1F3580447A}"/>
          </ac:cxnSpMkLst>
        </pc:cxnChg>
        <pc:cxnChg chg="add mod">
          <ac:chgData name="Lim Si Jie Bryan" userId="9d936b0f015707d1" providerId="LiveId" clId="{ED4580B8-CE17-48BC-BB14-2AC9F36EB908}" dt="2020-05-20T10:58:18.161" v="4293" actId="14100"/>
          <ac:cxnSpMkLst>
            <pc:docMk/>
            <pc:sldMk cId="4270045038" sldId="318"/>
            <ac:cxnSpMk id="13" creationId="{EF485A77-970F-45A7-B806-A6A25DCC51EE}"/>
          </ac:cxnSpMkLst>
        </pc:cxnChg>
        <pc:cxnChg chg="add mod">
          <ac:chgData name="Lim Si Jie Bryan" userId="9d936b0f015707d1" providerId="LiveId" clId="{ED4580B8-CE17-48BC-BB14-2AC9F36EB908}" dt="2020-05-20T11:00:08.827" v="4396" actId="14100"/>
          <ac:cxnSpMkLst>
            <pc:docMk/>
            <pc:sldMk cId="4270045038" sldId="318"/>
            <ac:cxnSpMk id="16" creationId="{C16A7834-D95C-42AE-8AB4-2BB1C7A0D10E}"/>
          </ac:cxnSpMkLst>
        </pc:cxnChg>
        <pc:cxnChg chg="add del mod">
          <ac:chgData name="Lim Si Jie Bryan" userId="9d936b0f015707d1" providerId="LiveId" clId="{ED4580B8-CE17-48BC-BB14-2AC9F36EB908}" dt="2020-05-20T11:00:21.982" v="4400" actId="478"/>
          <ac:cxnSpMkLst>
            <pc:docMk/>
            <pc:sldMk cId="4270045038" sldId="318"/>
            <ac:cxnSpMk id="20" creationId="{06ABBC6B-4BB0-4F6A-B9D0-1DE5758ECAC0}"/>
          </ac:cxnSpMkLst>
        </pc:cxnChg>
      </pc:sldChg>
      <pc:sldChg chg="addSp modSp add">
        <pc:chgData name="Lim Si Jie Bryan" userId="9d936b0f015707d1" providerId="LiveId" clId="{ED4580B8-CE17-48BC-BB14-2AC9F36EB908}" dt="2020-05-20T10:53:00.991" v="4152" actId="20577"/>
        <pc:sldMkLst>
          <pc:docMk/>
          <pc:sldMk cId="1187045631" sldId="319"/>
        </pc:sldMkLst>
        <pc:spChg chg="mod">
          <ac:chgData name="Lim Si Jie Bryan" userId="9d936b0f015707d1" providerId="LiveId" clId="{ED4580B8-CE17-48BC-BB14-2AC9F36EB908}" dt="2020-05-20T10:20:36.678" v="2829" actId="20577"/>
          <ac:spMkLst>
            <pc:docMk/>
            <pc:sldMk cId="1187045631" sldId="319"/>
            <ac:spMk id="3" creationId="{00000000-0000-0000-0000-000000000000}"/>
          </ac:spMkLst>
        </pc:spChg>
        <pc:spChg chg="mod">
          <ac:chgData name="Lim Si Jie Bryan" userId="9d936b0f015707d1" providerId="LiveId" clId="{ED4580B8-CE17-48BC-BB14-2AC9F36EB908}" dt="2020-05-20T10:53:00.991" v="4152" actId="20577"/>
          <ac:spMkLst>
            <pc:docMk/>
            <pc:sldMk cId="1187045631" sldId="319"/>
            <ac:spMk id="4" creationId="{4A6831BB-5355-420B-930C-3C97E49B258C}"/>
          </ac:spMkLst>
        </pc:spChg>
        <pc:spChg chg="add mod">
          <ac:chgData name="Lim Si Jie Bryan" userId="9d936b0f015707d1" providerId="LiveId" clId="{ED4580B8-CE17-48BC-BB14-2AC9F36EB908}" dt="2020-05-20T10:52:57.192" v="4146" actId="20577"/>
          <ac:spMkLst>
            <pc:docMk/>
            <pc:sldMk cId="1187045631" sldId="319"/>
            <ac:spMk id="5" creationId="{AA4B1B53-5638-4802-A3CC-AB77B271DC0C}"/>
          </ac:spMkLst>
        </pc:spChg>
        <pc:picChg chg="mod">
          <ac:chgData name="Lim Si Jie Bryan" userId="9d936b0f015707d1" providerId="LiveId" clId="{ED4580B8-CE17-48BC-BB14-2AC9F36EB908}" dt="2020-05-20T10:20:39.264" v="2830" actId="1076"/>
          <ac:picMkLst>
            <pc:docMk/>
            <pc:sldMk cId="1187045631" sldId="319"/>
            <ac:picMk id="2" creationId="{FD403777-6CB5-4C89-AA7A-C008C00A0ED6}"/>
          </ac:picMkLst>
        </pc:picChg>
      </pc:sldChg>
      <pc:sldChg chg="addSp delSp modSp add del">
        <pc:chgData name="Lim Si Jie Bryan" userId="9d936b0f015707d1" providerId="LiveId" clId="{ED4580B8-CE17-48BC-BB14-2AC9F36EB908}" dt="2020-05-19T22:28:29.735" v="231" actId="2696"/>
        <pc:sldMkLst>
          <pc:docMk/>
          <pc:sldMk cId="2329937860" sldId="319"/>
        </pc:sldMkLst>
        <pc:picChg chg="del">
          <ac:chgData name="Lim Si Jie Bryan" userId="9d936b0f015707d1" providerId="LiveId" clId="{ED4580B8-CE17-48BC-BB14-2AC9F36EB908}" dt="2020-05-19T22:27:19.675" v="228" actId="478"/>
          <ac:picMkLst>
            <pc:docMk/>
            <pc:sldMk cId="2329937860" sldId="319"/>
            <ac:picMk id="2" creationId="{53435980-C2F5-4F0D-8AE9-C5B9F4013E35}"/>
          </ac:picMkLst>
        </pc:picChg>
        <pc:picChg chg="add mod">
          <ac:chgData name="Lim Si Jie Bryan" userId="9d936b0f015707d1" providerId="LiveId" clId="{ED4580B8-CE17-48BC-BB14-2AC9F36EB908}" dt="2020-05-19T22:27:36.690" v="230" actId="1076"/>
          <ac:picMkLst>
            <pc:docMk/>
            <pc:sldMk cId="2329937860" sldId="319"/>
            <ac:picMk id="3" creationId="{209AEC08-38A9-407D-BD5C-0A9439144405}"/>
          </ac:picMkLst>
        </pc:picChg>
      </pc:sldChg>
      <pc:sldChg chg="add del">
        <pc:chgData name="Lim Si Jie Bryan" userId="9d936b0f015707d1" providerId="LiveId" clId="{ED4580B8-CE17-48BC-BB14-2AC9F36EB908}" dt="2020-05-19T22:31:06.995" v="328"/>
        <pc:sldMkLst>
          <pc:docMk/>
          <pc:sldMk cId="1176255635" sldId="320"/>
        </pc:sldMkLst>
      </pc:sldChg>
      <pc:sldChg chg="addSp delSp modSp add">
        <pc:chgData name="Lim Si Jie Bryan" userId="9d936b0f015707d1" providerId="LiveId" clId="{ED4580B8-CE17-48BC-BB14-2AC9F36EB908}" dt="2020-05-20T13:50:12.513" v="5910" actId="1076"/>
        <pc:sldMkLst>
          <pc:docMk/>
          <pc:sldMk cId="1607079601" sldId="320"/>
        </pc:sldMkLst>
        <pc:spChg chg="mod">
          <ac:chgData name="Lim Si Jie Bryan" userId="9d936b0f015707d1" providerId="LiveId" clId="{ED4580B8-CE17-48BC-BB14-2AC9F36EB908}" dt="2020-05-20T09:14:08.786" v="773" actId="20577"/>
          <ac:spMkLst>
            <pc:docMk/>
            <pc:sldMk cId="1607079601" sldId="320"/>
            <ac:spMk id="4" creationId="{4A6831BB-5355-420B-930C-3C97E49B258C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11" creationId="{18BE91DA-181F-4DDE-A512-EC782A0BE707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13" creationId="{ACC7E284-D2F7-4A9D-85E8-2E81D50DD978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16" creationId="{5EDCA0E9-4496-4D26-A237-7903E6B4503B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17" creationId="{0D636434-D727-4BA8-BF68-4453A068451D}"/>
          </ac:spMkLst>
        </pc:spChg>
        <pc:spChg chg="add mod">
          <ac:chgData name="Lim Si Jie Bryan" userId="9d936b0f015707d1" providerId="LiveId" clId="{ED4580B8-CE17-48BC-BB14-2AC9F36EB908}" dt="2020-05-20T12:53:48.765" v="5908" actId="1076"/>
          <ac:spMkLst>
            <pc:docMk/>
            <pc:sldMk cId="1607079601" sldId="320"/>
            <ac:spMk id="18" creationId="{29C40F98-DE31-4F28-A1DF-9158FDF55CE2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19" creationId="{507756B3-DAE4-4C61-944F-C050A8498757}"/>
          </ac:spMkLst>
        </pc:spChg>
        <pc:spChg chg="del">
          <ac:chgData name="Lim Si Jie Bryan" userId="9d936b0f015707d1" providerId="LiveId" clId="{ED4580B8-CE17-48BC-BB14-2AC9F36EB908}" dt="2020-05-20T09:15:25.723" v="774" actId="478"/>
          <ac:spMkLst>
            <pc:docMk/>
            <pc:sldMk cId="1607079601" sldId="320"/>
            <ac:spMk id="20" creationId="{25DC3FFF-662E-4641-8296-E76C1B57E4A9}"/>
          </ac:spMkLst>
        </pc:spChg>
        <pc:spChg chg="add mod">
          <ac:chgData name="Lim Si Jie Bryan" userId="9d936b0f015707d1" providerId="LiveId" clId="{ED4580B8-CE17-48BC-BB14-2AC9F36EB908}" dt="2020-05-20T09:19:07.674" v="832" actId="571"/>
          <ac:spMkLst>
            <pc:docMk/>
            <pc:sldMk cId="1607079601" sldId="320"/>
            <ac:spMk id="22" creationId="{185183DF-67B9-45D0-90DA-6CAE59ED3483}"/>
          </ac:spMkLst>
        </pc:spChg>
        <pc:spChg chg="add mod">
          <ac:chgData name="Lim Si Jie Bryan" userId="9d936b0f015707d1" providerId="LiveId" clId="{ED4580B8-CE17-48BC-BB14-2AC9F36EB908}" dt="2020-05-20T09:24:47.002" v="958" actId="20577"/>
          <ac:spMkLst>
            <pc:docMk/>
            <pc:sldMk cId="1607079601" sldId="320"/>
            <ac:spMk id="24" creationId="{9AA5FCDB-0DD5-4ABF-B7F6-07B01A85DB9B}"/>
          </ac:spMkLst>
        </pc:spChg>
        <pc:spChg chg="add mod">
          <ac:chgData name="Lim Si Jie Bryan" userId="9d936b0f015707d1" providerId="LiveId" clId="{ED4580B8-CE17-48BC-BB14-2AC9F36EB908}" dt="2020-05-20T13:50:12.513" v="5910" actId="1076"/>
          <ac:spMkLst>
            <pc:docMk/>
            <pc:sldMk cId="1607079601" sldId="320"/>
            <ac:spMk id="25" creationId="{281CA575-2CF6-42DF-9338-4D5CD76D29D4}"/>
          </ac:spMkLst>
        </pc:spChg>
        <pc:picChg chg="del">
          <ac:chgData name="Lim Si Jie Bryan" userId="9d936b0f015707d1" providerId="LiveId" clId="{ED4580B8-CE17-48BC-BB14-2AC9F36EB908}" dt="2020-05-20T09:15:25.723" v="774" actId="478"/>
          <ac:picMkLst>
            <pc:docMk/>
            <pc:sldMk cId="1607079601" sldId="320"/>
            <ac:picMk id="2" creationId="{F8813C8F-B20E-41C2-BD46-58D81C30A652}"/>
          </ac:picMkLst>
        </pc:picChg>
        <pc:picChg chg="add mod">
          <ac:chgData name="Lim Si Jie Bryan" userId="9d936b0f015707d1" providerId="LiveId" clId="{ED4580B8-CE17-48BC-BB14-2AC9F36EB908}" dt="2020-05-20T12:53:48.765" v="5908" actId="1076"/>
          <ac:picMkLst>
            <pc:docMk/>
            <pc:sldMk cId="1607079601" sldId="320"/>
            <ac:picMk id="3" creationId="{85E4971B-AD96-4AA5-9902-36A17CAA81BB}"/>
          </ac:picMkLst>
        </pc:picChg>
        <pc:picChg chg="add mod">
          <ac:chgData name="Lim Si Jie Bryan" userId="9d936b0f015707d1" providerId="LiveId" clId="{ED4580B8-CE17-48BC-BB14-2AC9F36EB908}" dt="2020-05-20T09:21:29.351" v="897" actId="1076"/>
          <ac:picMkLst>
            <pc:docMk/>
            <pc:sldMk cId="1607079601" sldId="320"/>
            <ac:picMk id="5" creationId="{12FEDFE6-1F69-4388-8DA2-9066D7125942}"/>
          </ac:picMkLst>
        </pc:picChg>
        <pc:picChg chg="add mod">
          <ac:chgData name="Lim Si Jie Bryan" userId="9d936b0f015707d1" providerId="LiveId" clId="{ED4580B8-CE17-48BC-BB14-2AC9F36EB908}" dt="2020-05-20T09:21:23.777" v="896" actId="1076"/>
          <ac:picMkLst>
            <pc:docMk/>
            <pc:sldMk cId="1607079601" sldId="320"/>
            <ac:picMk id="7" creationId="{5A4AC781-8C84-47F1-B5BE-42A24FE98A40}"/>
          </ac:picMkLst>
        </pc:picChg>
        <pc:picChg chg="add mod">
          <ac:chgData name="Lim Si Jie Bryan" userId="9d936b0f015707d1" providerId="LiveId" clId="{ED4580B8-CE17-48BC-BB14-2AC9F36EB908}" dt="2020-05-20T13:22:55.475" v="5909" actId="1076"/>
          <ac:picMkLst>
            <pc:docMk/>
            <pc:sldMk cId="1607079601" sldId="320"/>
            <ac:picMk id="10" creationId="{5477A4D1-0A02-44D3-9B9A-8AE9AB85F2AC}"/>
          </ac:picMkLst>
        </pc:picChg>
        <pc:picChg chg="del">
          <ac:chgData name="Lim Si Jie Bryan" userId="9d936b0f015707d1" providerId="LiveId" clId="{ED4580B8-CE17-48BC-BB14-2AC9F36EB908}" dt="2020-05-20T09:15:25.723" v="774" actId="478"/>
          <ac:picMkLst>
            <pc:docMk/>
            <pc:sldMk cId="1607079601" sldId="320"/>
            <ac:picMk id="15" creationId="{AC79E93B-9B28-4FF5-AB90-DBE25ADB985B}"/>
          </ac:picMkLst>
        </pc:picChg>
        <pc:picChg chg="add mod">
          <ac:chgData name="Lim Si Jie Bryan" userId="9d936b0f015707d1" providerId="LiveId" clId="{ED4580B8-CE17-48BC-BB14-2AC9F36EB908}" dt="2020-05-20T09:19:07.674" v="832" actId="571"/>
          <ac:picMkLst>
            <pc:docMk/>
            <pc:sldMk cId="1607079601" sldId="320"/>
            <ac:picMk id="21" creationId="{110AED9B-BC37-474F-ABEF-2364801ADBAE}"/>
          </ac:picMkLst>
        </pc:picChg>
        <pc:picChg chg="add mod">
          <ac:chgData name="Lim Si Jie Bryan" userId="9d936b0f015707d1" providerId="LiveId" clId="{ED4580B8-CE17-48BC-BB14-2AC9F36EB908}" dt="2020-05-20T09:19:07.674" v="832" actId="571"/>
          <ac:picMkLst>
            <pc:docMk/>
            <pc:sldMk cId="1607079601" sldId="320"/>
            <ac:picMk id="23" creationId="{FC5CF9F3-2470-4AF3-B35C-3CB2AC49252F}"/>
          </ac:picMkLst>
        </pc:picChg>
        <pc:cxnChg chg="del">
          <ac:chgData name="Lim Si Jie Bryan" userId="9d936b0f015707d1" providerId="LiveId" clId="{ED4580B8-CE17-48BC-BB14-2AC9F36EB908}" dt="2020-05-20T09:15:25.723" v="774" actId="478"/>
          <ac:cxnSpMkLst>
            <pc:docMk/>
            <pc:sldMk cId="1607079601" sldId="320"/>
            <ac:cxnSpMk id="6" creationId="{227C3FF4-96B0-456F-A027-9A95613E9933}"/>
          </ac:cxnSpMkLst>
        </pc:cxnChg>
        <pc:cxnChg chg="del">
          <ac:chgData name="Lim Si Jie Bryan" userId="9d936b0f015707d1" providerId="LiveId" clId="{ED4580B8-CE17-48BC-BB14-2AC9F36EB908}" dt="2020-05-20T09:15:25.723" v="774" actId="478"/>
          <ac:cxnSpMkLst>
            <pc:docMk/>
            <pc:sldMk cId="1607079601" sldId="320"/>
            <ac:cxnSpMk id="8" creationId="{D08DE14C-C652-41A7-A006-24A07025BF3F}"/>
          </ac:cxnSpMkLst>
        </pc:cxnChg>
        <pc:cxnChg chg="del">
          <ac:chgData name="Lim Si Jie Bryan" userId="9d936b0f015707d1" providerId="LiveId" clId="{ED4580B8-CE17-48BC-BB14-2AC9F36EB908}" dt="2020-05-20T09:15:25.723" v="774" actId="478"/>
          <ac:cxnSpMkLst>
            <pc:docMk/>
            <pc:sldMk cId="1607079601" sldId="320"/>
            <ac:cxnSpMk id="9" creationId="{A3304EE0-3786-483E-BEEA-758B022AFF16}"/>
          </ac:cxnSpMkLst>
        </pc:cxnChg>
      </pc:sldChg>
      <pc:sldChg chg="add ord">
        <pc:chgData name="Lim Si Jie Bryan" userId="9d936b0f015707d1" providerId="LiveId" clId="{ED4580B8-CE17-48BC-BB14-2AC9F36EB908}" dt="2020-05-20T10:42:29.603" v="3610"/>
        <pc:sldMkLst>
          <pc:docMk/>
          <pc:sldMk cId="2548158593" sldId="321"/>
        </pc:sldMkLst>
      </pc:sldChg>
    </pc:docChg>
  </pc:docChgLst>
  <pc:docChgLst>
    <pc:chgData name="Lim Si Jie Bryan" userId="9d936b0f015707d1" providerId="LiveId" clId="{EDE56E63-2394-4873-B731-E707AC38C4EF}"/>
    <pc:docChg chg="modSld">
      <pc:chgData name="Lim Si Jie Bryan" userId="9d936b0f015707d1" providerId="LiveId" clId="{EDE56E63-2394-4873-B731-E707AC38C4EF}" dt="2019-05-08T08:34:35.731" v="2" actId="20577"/>
      <pc:docMkLst>
        <pc:docMk/>
      </pc:docMkLst>
      <pc:sldChg chg="modSp">
        <pc:chgData name="Lim Si Jie Bryan" userId="9d936b0f015707d1" providerId="LiveId" clId="{EDE56E63-2394-4873-B731-E707AC38C4EF}" dt="2019-05-08T08:34:35.731" v="2" actId="20577"/>
        <pc:sldMkLst>
          <pc:docMk/>
          <pc:sldMk cId="3653311662" sldId="256"/>
        </pc:sldMkLst>
        <pc:spChg chg="mod">
          <ac:chgData name="Lim Si Jie Bryan" userId="9d936b0f015707d1" providerId="LiveId" clId="{EDE56E63-2394-4873-B731-E707AC38C4EF}" dt="2019-05-08T08:34:35.731" v="2" actId="20577"/>
          <ac:spMkLst>
            <pc:docMk/>
            <pc:sldMk cId="3653311662" sldId="256"/>
            <ac:spMk id="2" creationId="{00000000-0000-0000-0000-000000000000}"/>
          </ac:spMkLst>
        </pc:spChg>
      </pc:sldChg>
    </pc:docChg>
  </pc:docChgLst>
  <pc:docChgLst>
    <pc:chgData name="Lim Si Jie Bryan" userId="9d936b0f015707d1" providerId="LiveId" clId="{8F82EC6B-8283-44A4-9C24-A3FB453B2A40}"/>
    <pc:docChg chg="undo custSel modSld modMainMaster">
      <pc:chgData name="Lim Si Jie Bryan" userId="9d936b0f015707d1" providerId="LiveId" clId="{8F82EC6B-8283-44A4-9C24-A3FB453B2A40}" dt="2019-03-04T22:02:37.594" v="24" actId="20577"/>
      <pc:docMkLst>
        <pc:docMk/>
      </pc:docMkLst>
      <pc:sldChg chg="addSp modSp">
        <pc:chgData name="Lim Si Jie Bryan" userId="9d936b0f015707d1" providerId="LiveId" clId="{8F82EC6B-8283-44A4-9C24-A3FB453B2A40}" dt="2019-03-04T22:02:37.594" v="24" actId="20577"/>
        <pc:sldMkLst>
          <pc:docMk/>
          <pc:sldMk cId="2163808160" sldId="258"/>
        </pc:sldMkLst>
        <pc:spChg chg="add mod">
          <ac:chgData name="Lim Si Jie Bryan" userId="9d936b0f015707d1" providerId="LiveId" clId="{8F82EC6B-8283-44A4-9C24-A3FB453B2A40}" dt="2019-03-04T22:02:37.594" v="24" actId="20577"/>
          <ac:spMkLst>
            <pc:docMk/>
            <pc:sldMk cId="2163808160" sldId="258"/>
            <ac:spMk id="4" creationId="{4A6831BB-5355-420B-930C-3C97E49B258C}"/>
          </ac:spMkLst>
        </pc:spChg>
      </pc:sldChg>
      <pc:sldMasterChg chg="modSp">
        <pc:chgData name="Lim Si Jie Bryan" userId="9d936b0f015707d1" providerId="LiveId" clId="{8F82EC6B-8283-44A4-9C24-A3FB453B2A40}" dt="2019-03-04T22:01:22.283" v="14" actId="255"/>
        <pc:sldMasterMkLst>
          <pc:docMk/>
          <pc:sldMasterMk cId="2116942618" sldId="2147483648"/>
        </pc:sldMasterMkLst>
        <pc:spChg chg="mod">
          <ac:chgData name="Lim Si Jie Bryan" userId="9d936b0f015707d1" providerId="LiveId" clId="{8F82EC6B-8283-44A4-9C24-A3FB453B2A40}" dt="2019-03-04T22:00:42.572" v="13" actId="1076"/>
          <ac:spMkLst>
            <pc:docMk/>
            <pc:sldMasterMk cId="2116942618" sldId="2147483648"/>
            <ac:spMk id="12" creationId="{00000000-0000-0000-0000-000000000000}"/>
          </ac:spMkLst>
        </pc:spChg>
        <pc:spChg chg="mod">
          <ac:chgData name="Lim Si Jie Bryan" userId="9d936b0f015707d1" providerId="LiveId" clId="{8F82EC6B-8283-44A4-9C24-A3FB453B2A40}" dt="2019-03-04T22:01:22.283" v="14" actId="255"/>
          <ac:spMkLst>
            <pc:docMk/>
            <pc:sldMasterMk cId="2116942618" sldId="2147483648"/>
            <ac:spMk id="13" creationId="{00000000-0000-0000-0000-000000000000}"/>
          </ac:spMkLst>
        </pc:spChg>
      </pc:sldMasterChg>
      <pc:sldMasterChg chg="delSp modSp">
        <pc:chgData name="Lim Si Jie Bryan" userId="9d936b0f015707d1" providerId="LiveId" clId="{8F82EC6B-8283-44A4-9C24-A3FB453B2A40}" dt="2019-03-04T22:01:37.400" v="18"/>
        <pc:sldMasterMkLst>
          <pc:docMk/>
          <pc:sldMasterMk cId="403834857" sldId="2147483660"/>
        </pc:sldMasterMkLst>
        <pc:spChg chg="del mod">
          <ac:chgData name="Lim Si Jie Bryan" userId="9d936b0f015707d1" providerId="LiveId" clId="{8F82EC6B-8283-44A4-9C24-A3FB453B2A40}" dt="2019-03-04T22:01:37.400" v="18"/>
          <ac:spMkLst>
            <pc:docMk/>
            <pc:sldMasterMk cId="403834857" sldId="2147483660"/>
            <ac:spMk id="9" creationId="{00000000-0000-0000-0000-000000000000}"/>
          </ac:spMkLst>
        </pc:spChg>
      </pc:sldMasterChg>
      <pc:sldMasterChg chg="modSp">
        <pc:chgData name="Lim Si Jie Bryan" userId="9d936b0f015707d1" providerId="LiveId" clId="{8F82EC6B-8283-44A4-9C24-A3FB453B2A40}" dt="2019-03-04T22:01:27.515" v="15" actId="255"/>
        <pc:sldMasterMkLst>
          <pc:docMk/>
          <pc:sldMasterMk cId="1048086005" sldId="2147483662"/>
        </pc:sldMasterMkLst>
        <pc:spChg chg="mod">
          <ac:chgData name="Lim Si Jie Bryan" userId="9d936b0f015707d1" providerId="LiveId" clId="{8F82EC6B-8283-44A4-9C24-A3FB453B2A40}" dt="2019-03-04T22:01:27.515" v="15" actId="255"/>
          <ac:spMkLst>
            <pc:docMk/>
            <pc:sldMasterMk cId="1048086005" sldId="2147483662"/>
            <ac:spMk id="18" creationId="{00000000-0000-0000-0000-000000000000}"/>
          </ac:spMkLst>
        </pc:spChg>
      </pc:sldMasterChg>
    </pc:docChg>
  </pc:docChgLst>
  <pc:docChgLst>
    <pc:chgData name="Lim Si Jie Bryan" userId="9d936b0f015707d1" providerId="LiveId" clId="{20488DF8-4E10-45B5-9D24-47ADB60E6167}"/>
    <pc:docChg chg="undo redo custSel addSld delSld modSld sldOrd">
      <pc:chgData name="Lim Si Jie Bryan" userId="9d936b0f015707d1" providerId="LiveId" clId="{20488DF8-4E10-45B5-9D24-47ADB60E6167}" dt="2020-05-19T22:14:31.974" v="1289" actId="20577"/>
      <pc:docMkLst>
        <pc:docMk/>
      </pc:docMkLst>
      <pc:sldChg chg="modSp setBg">
        <pc:chgData name="Lim Si Jie Bryan" userId="9d936b0f015707d1" providerId="LiveId" clId="{20488DF8-4E10-45B5-9D24-47ADB60E6167}" dt="2020-05-19T22:14:31.974" v="1289" actId="20577"/>
        <pc:sldMkLst>
          <pc:docMk/>
          <pc:sldMk cId="3653311662" sldId="256"/>
        </pc:sldMkLst>
        <pc:spChg chg="mod">
          <ac:chgData name="Lim Si Jie Bryan" userId="9d936b0f015707d1" providerId="LiveId" clId="{20488DF8-4E10-45B5-9D24-47ADB60E6167}" dt="2020-05-19T22:14:31.974" v="1289" actId="20577"/>
          <ac:spMkLst>
            <pc:docMk/>
            <pc:sldMk cId="3653311662" sldId="256"/>
            <ac:spMk id="2" creationId="{00000000-0000-0000-0000-000000000000}"/>
          </ac:spMkLst>
        </pc:spChg>
      </pc:sldChg>
      <pc:sldChg chg="modSp">
        <pc:chgData name="Lim Si Jie Bryan" userId="9d936b0f015707d1" providerId="LiveId" clId="{20488DF8-4E10-45B5-9D24-47ADB60E6167}" dt="2020-05-19T21:18:25.530" v="240" actId="20577"/>
        <pc:sldMkLst>
          <pc:docMk/>
          <pc:sldMk cId="2163808160" sldId="258"/>
        </pc:sldMkLst>
        <pc:spChg chg="mod">
          <ac:chgData name="Lim Si Jie Bryan" userId="9d936b0f015707d1" providerId="LiveId" clId="{20488DF8-4E10-45B5-9D24-47ADB60E6167}" dt="2020-05-19T21:18:25.530" v="240" actId="20577"/>
          <ac:spMkLst>
            <pc:docMk/>
            <pc:sldMk cId="2163808160" sldId="258"/>
            <ac:spMk id="4" creationId="{4A6831BB-5355-420B-930C-3C97E49B258C}"/>
          </ac:spMkLst>
        </pc:spChg>
      </pc:sldChg>
      <pc:sldChg chg="del">
        <pc:chgData name="Lim Si Jie Bryan" userId="9d936b0f015707d1" providerId="LiveId" clId="{20488DF8-4E10-45B5-9D24-47ADB60E6167}" dt="2020-05-19T21:36:31.676" v="775" actId="2696"/>
        <pc:sldMkLst>
          <pc:docMk/>
          <pc:sldMk cId="1891294192" sldId="261"/>
        </pc:sldMkLst>
      </pc:sldChg>
      <pc:sldChg chg="del">
        <pc:chgData name="Lim Si Jie Bryan" userId="9d936b0f015707d1" providerId="LiveId" clId="{20488DF8-4E10-45B5-9D24-47ADB60E6167}" dt="2020-05-19T14:56:44.998" v="9" actId="2696"/>
        <pc:sldMkLst>
          <pc:docMk/>
          <pc:sldMk cId="2986969817" sldId="262"/>
        </pc:sldMkLst>
      </pc:sldChg>
      <pc:sldChg chg="del">
        <pc:chgData name="Lim Si Jie Bryan" userId="9d936b0f015707d1" providerId="LiveId" clId="{20488DF8-4E10-45B5-9D24-47ADB60E6167}" dt="2020-05-19T14:56:44.407" v="6" actId="2696"/>
        <pc:sldMkLst>
          <pc:docMk/>
          <pc:sldMk cId="1940945016" sldId="266"/>
        </pc:sldMkLst>
      </pc:sldChg>
      <pc:sldChg chg="del">
        <pc:chgData name="Lim Si Jie Bryan" userId="9d936b0f015707d1" providerId="LiveId" clId="{20488DF8-4E10-45B5-9D24-47ADB60E6167}" dt="2020-05-19T14:56:44.639" v="7" actId="2696"/>
        <pc:sldMkLst>
          <pc:docMk/>
          <pc:sldMk cId="352097446" sldId="267"/>
        </pc:sldMkLst>
      </pc:sldChg>
      <pc:sldChg chg="del">
        <pc:chgData name="Lim Si Jie Bryan" userId="9d936b0f015707d1" providerId="LiveId" clId="{20488DF8-4E10-45B5-9D24-47ADB60E6167}" dt="2020-05-19T14:56:45.394" v="10" actId="2696"/>
        <pc:sldMkLst>
          <pc:docMk/>
          <pc:sldMk cId="3519720453" sldId="268"/>
        </pc:sldMkLst>
      </pc:sldChg>
      <pc:sldChg chg="del">
        <pc:chgData name="Lim Si Jie Bryan" userId="9d936b0f015707d1" providerId="LiveId" clId="{20488DF8-4E10-45B5-9D24-47ADB60E6167}" dt="2020-05-19T21:36:31.672" v="774" actId="2696"/>
        <pc:sldMkLst>
          <pc:docMk/>
          <pc:sldMk cId="3780296112" sldId="270"/>
        </pc:sldMkLst>
      </pc:sldChg>
      <pc:sldChg chg="del">
        <pc:chgData name="Lim Si Jie Bryan" userId="9d936b0f015707d1" providerId="LiveId" clId="{20488DF8-4E10-45B5-9D24-47ADB60E6167}" dt="2020-05-19T14:56:44.306" v="3" actId="2696"/>
        <pc:sldMkLst>
          <pc:docMk/>
          <pc:sldMk cId="4272378807" sldId="272"/>
        </pc:sldMkLst>
      </pc:sldChg>
      <pc:sldChg chg="del">
        <pc:chgData name="Lim Si Jie Bryan" userId="9d936b0f015707d1" providerId="LiveId" clId="{20488DF8-4E10-45B5-9D24-47ADB60E6167}" dt="2020-05-19T14:56:44.310" v="4" actId="2696"/>
        <pc:sldMkLst>
          <pc:docMk/>
          <pc:sldMk cId="1183174874" sldId="276"/>
        </pc:sldMkLst>
      </pc:sldChg>
      <pc:sldChg chg="del">
        <pc:chgData name="Lim Si Jie Bryan" userId="9d936b0f015707d1" providerId="LiveId" clId="{20488DF8-4E10-45B5-9D24-47ADB60E6167}" dt="2020-05-19T14:56:44.303" v="2" actId="2696"/>
        <pc:sldMkLst>
          <pc:docMk/>
          <pc:sldMk cId="4237511390" sldId="285"/>
        </pc:sldMkLst>
      </pc:sldChg>
      <pc:sldChg chg="del">
        <pc:chgData name="Lim Si Jie Bryan" userId="9d936b0f015707d1" providerId="LiveId" clId="{20488DF8-4E10-45B5-9D24-47ADB60E6167}" dt="2020-05-19T14:56:44.295" v="0" actId="2696"/>
        <pc:sldMkLst>
          <pc:docMk/>
          <pc:sldMk cId="334841925" sldId="289"/>
        </pc:sldMkLst>
      </pc:sldChg>
      <pc:sldChg chg="del">
        <pc:chgData name="Lim Si Jie Bryan" userId="9d936b0f015707d1" providerId="LiveId" clId="{20488DF8-4E10-45B5-9D24-47ADB60E6167}" dt="2020-05-19T14:56:45.408" v="12" actId="2696"/>
        <pc:sldMkLst>
          <pc:docMk/>
          <pc:sldMk cId="2470715442" sldId="292"/>
        </pc:sldMkLst>
      </pc:sldChg>
      <pc:sldChg chg="del">
        <pc:chgData name="Lim Si Jie Bryan" userId="9d936b0f015707d1" providerId="LiveId" clId="{20488DF8-4E10-45B5-9D24-47ADB60E6167}" dt="2020-05-19T14:56:45.411" v="13" actId="2696"/>
        <pc:sldMkLst>
          <pc:docMk/>
          <pc:sldMk cId="756424232" sldId="295"/>
        </pc:sldMkLst>
      </pc:sldChg>
      <pc:sldChg chg="del">
        <pc:chgData name="Lim Si Jie Bryan" userId="9d936b0f015707d1" providerId="LiveId" clId="{20488DF8-4E10-45B5-9D24-47ADB60E6167}" dt="2020-05-19T14:56:44.314" v="5" actId="2696"/>
        <pc:sldMkLst>
          <pc:docMk/>
          <pc:sldMk cId="2735254052" sldId="297"/>
        </pc:sldMkLst>
      </pc:sldChg>
      <pc:sldChg chg="del">
        <pc:chgData name="Lim Si Jie Bryan" userId="9d936b0f015707d1" providerId="LiveId" clId="{20488DF8-4E10-45B5-9D24-47ADB60E6167}" dt="2020-05-19T14:56:44.750" v="8" actId="2696"/>
        <pc:sldMkLst>
          <pc:docMk/>
          <pc:sldMk cId="3731817665" sldId="298"/>
        </pc:sldMkLst>
      </pc:sldChg>
      <pc:sldChg chg="del">
        <pc:chgData name="Lim Si Jie Bryan" userId="9d936b0f015707d1" providerId="LiveId" clId="{20488DF8-4E10-45B5-9D24-47ADB60E6167}" dt="2020-05-19T21:36:31.568" v="773" actId="2696"/>
        <pc:sldMkLst>
          <pc:docMk/>
          <pc:sldMk cId="3124331587" sldId="299"/>
        </pc:sldMkLst>
      </pc:sldChg>
      <pc:sldChg chg="del">
        <pc:chgData name="Lim Si Jie Bryan" userId="9d936b0f015707d1" providerId="LiveId" clId="{20488DF8-4E10-45B5-9D24-47ADB60E6167}" dt="2020-05-19T14:56:44.299" v="1" actId="2696"/>
        <pc:sldMkLst>
          <pc:docMk/>
          <pc:sldMk cId="511939206" sldId="300"/>
        </pc:sldMkLst>
      </pc:sldChg>
      <pc:sldChg chg="del">
        <pc:chgData name="Lim Si Jie Bryan" userId="9d936b0f015707d1" providerId="LiveId" clId="{20488DF8-4E10-45B5-9D24-47ADB60E6167}" dt="2020-05-19T14:56:45.414" v="14" actId="2696"/>
        <pc:sldMkLst>
          <pc:docMk/>
          <pc:sldMk cId="3765050116" sldId="301"/>
        </pc:sldMkLst>
      </pc:sldChg>
      <pc:sldChg chg="del">
        <pc:chgData name="Lim Si Jie Bryan" userId="9d936b0f015707d1" providerId="LiveId" clId="{20488DF8-4E10-45B5-9D24-47ADB60E6167}" dt="2020-05-19T14:56:45.417" v="15" actId="2696"/>
        <pc:sldMkLst>
          <pc:docMk/>
          <pc:sldMk cId="1754576628" sldId="302"/>
        </pc:sldMkLst>
      </pc:sldChg>
      <pc:sldChg chg="del">
        <pc:chgData name="Lim Si Jie Bryan" userId="9d936b0f015707d1" providerId="LiveId" clId="{20488DF8-4E10-45B5-9D24-47ADB60E6167}" dt="2020-05-19T14:56:45.421" v="16" actId="2696"/>
        <pc:sldMkLst>
          <pc:docMk/>
          <pc:sldMk cId="1871086189" sldId="303"/>
        </pc:sldMkLst>
      </pc:sldChg>
      <pc:sldChg chg="del">
        <pc:chgData name="Lim Si Jie Bryan" userId="9d936b0f015707d1" providerId="LiveId" clId="{20488DF8-4E10-45B5-9D24-47ADB60E6167}" dt="2020-05-19T14:56:45.400" v="11" actId="2696"/>
        <pc:sldMkLst>
          <pc:docMk/>
          <pc:sldMk cId="2826243144" sldId="305"/>
        </pc:sldMkLst>
      </pc:sldChg>
      <pc:sldChg chg="del">
        <pc:chgData name="Lim Si Jie Bryan" userId="9d936b0f015707d1" providerId="LiveId" clId="{20488DF8-4E10-45B5-9D24-47ADB60E6167}" dt="2020-05-19T21:36:31.366" v="772" actId="2696"/>
        <pc:sldMkLst>
          <pc:docMk/>
          <pc:sldMk cId="3175392020" sldId="306"/>
        </pc:sldMkLst>
      </pc:sldChg>
      <pc:sldChg chg="add del">
        <pc:chgData name="Lim Si Jie Bryan" userId="9d936b0f015707d1" providerId="LiveId" clId="{20488DF8-4E10-45B5-9D24-47ADB60E6167}" dt="2020-05-19T14:56:56.664" v="20"/>
        <pc:sldMkLst>
          <pc:docMk/>
          <pc:sldMk cId="537817631" sldId="307"/>
        </pc:sldMkLst>
      </pc:sldChg>
      <pc:sldChg chg="modSp add del ord">
        <pc:chgData name="Lim Si Jie Bryan" userId="9d936b0f015707d1" providerId="LiveId" clId="{20488DF8-4E10-45B5-9D24-47ADB60E6167}" dt="2020-05-19T21:36:31.184" v="771" actId="2696"/>
        <pc:sldMkLst>
          <pc:docMk/>
          <pc:sldMk cId="2021576684" sldId="307"/>
        </pc:sldMkLst>
        <pc:spChg chg="mod">
          <ac:chgData name="Lim Si Jie Bryan" userId="9d936b0f015707d1" providerId="LiveId" clId="{20488DF8-4E10-45B5-9D24-47ADB60E6167}" dt="2020-05-19T14:57:05.566" v="40" actId="20577"/>
          <ac:spMkLst>
            <pc:docMk/>
            <pc:sldMk cId="2021576684" sldId="307"/>
            <ac:spMk id="2" creationId="{2C427320-5165-4DC1-B528-E29C3B435AC2}"/>
          </ac:spMkLst>
        </pc:spChg>
      </pc:sldChg>
      <pc:sldChg chg="add del">
        <pc:chgData name="Lim Si Jie Bryan" userId="9d936b0f015707d1" providerId="LiveId" clId="{20488DF8-4E10-45B5-9D24-47ADB60E6167}" dt="2020-05-19T14:56:53.368" v="18"/>
        <pc:sldMkLst>
          <pc:docMk/>
          <pc:sldMk cId="2307050376" sldId="307"/>
        </pc:sldMkLst>
      </pc:sldChg>
      <pc:sldChg chg="addSp delSp modSp add">
        <pc:chgData name="Lim Si Jie Bryan" userId="9d936b0f015707d1" providerId="LiveId" clId="{20488DF8-4E10-45B5-9D24-47ADB60E6167}" dt="2020-05-19T22:10:29.831" v="1263" actId="1076"/>
        <pc:sldMkLst>
          <pc:docMk/>
          <pc:sldMk cId="3895718774" sldId="308"/>
        </pc:sldMkLst>
        <pc:spChg chg="del mod">
          <ac:chgData name="Lim Si Jie Bryan" userId="9d936b0f015707d1" providerId="LiveId" clId="{20488DF8-4E10-45B5-9D24-47ADB60E6167}" dt="2020-05-19T21:57:05.983" v="1157" actId="478"/>
          <ac:spMkLst>
            <pc:docMk/>
            <pc:sldMk cId="3895718774" sldId="308"/>
            <ac:spMk id="3" creationId="{00000000-0000-0000-0000-000000000000}"/>
          </ac:spMkLst>
        </pc:spChg>
        <pc:spChg chg="mod">
          <ac:chgData name="Lim Si Jie Bryan" userId="9d936b0f015707d1" providerId="LiveId" clId="{20488DF8-4E10-45B5-9D24-47ADB60E6167}" dt="2020-05-19T21:55:29.175" v="1156" actId="20577"/>
          <ac:spMkLst>
            <pc:docMk/>
            <pc:sldMk cId="3895718774" sldId="308"/>
            <ac:spMk id="4" creationId="{4A6831BB-5355-420B-930C-3C97E49B258C}"/>
          </ac:spMkLst>
        </pc:spChg>
        <pc:graphicFrameChg chg="add mod">
          <ac:chgData name="Lim Si Jie Bryan" userId="9d936b0f015707d1" providerId="LiveId" clId="{20488DF8-4E10-45B5-9D24-47ADB60E6167}" dt="2020-05-19T22:10:29.831" v="1263" actId="1076"/>
          <ac:graphicFrameMkLst>
            <pc:docMk/>
            <pc:sldMk cId="3895718774" sldId="308"/>
            <ac:graphicFrameMk id="6" creationId="{22AEA550-9726-47A7-8F1D-3E3F733BD465}"/>
          </ac:graphicFrameMkLst>
        </pc:graphicFrameChg>
      </pc:sldChg>
      <pc:sldChg chg="modSp add">
        <pc:chgData name="Lim Si Jie Bryan" userId="9d936b0f015707d1" providerId="LiveId" clId="{20488DF8-4E10-45B5-9D24-47ADB60E6167}" dt="2020-05-19T21:23:38.714" v="313" actId="20577"/>
        <pc:sldMkLst>
          <pc:docMk/>
          <pc:sldMk cId="974764639" sldId="309"/>
        </pc:sldMkLst>
        <pc:spChg chg="mod">
          <ac:chgData name="Lim Si Jie Bryan" userId="9d936b0f015707d1" providerId="LiveId" clId="{20488DF8-4E10-45B5-9D24-47ADB60E6167}" dt="2020-05-19T21:23:38.714" v="313" actId="20577"/>
          <ac:spMkLst>
            <pc:docMk/>
            <pc:sldMk cId="974764639" sldId="309"/>
            <ac:spMk id="4" creationId="{4A6831BB-5355-420B-930C-3C97E49B258C}"/>
          </ac:spMkLst>
        </pc:spChg>
      </pc:sldChg>
      <pc:sldChg chg="modSp add del">
        <pc:chgData name="Lim Si Jie Bryan" userId="9d936b0f015707d1" providerId="LiveId" clId="{20488DF8-4E10-45B5-9D24-47ADB60E6167}" dt="2020-05-19T21:19:42.917" v="265"/>
        <pc:sldMkLst>
          <pc:docMk/>
          <pc:sldMk cId="2140284313" sldId="309"/>
        </pc:sldMkLst>
        <pc:spChg chg="mod">
          <ac:chgData name="Lim Si Jie Bryan" userId="9d936b0f015707d1" providerId="LiveId" clId="{20488DF8-4E10-45B5-9D24-47ADB60E6167}" dt="2020-05-19T21:19:37.306" v="264" actId="1076"/>
          <ac:spMkLst>
            <pc:docMk/>
            <pc:sldMk cId="2140284313" sldId="309"/>
            <ac:spMk id="4" creationId="{4A6831BB-5355-420B-930C-3C97E49B258C}"/>
          </ac:spMkLst>
        </pc:spChg>
      </pc:sldChg>
      <pc:sldChg chg="modSp add">
        <pc:chgData name="Lim Si Jie Bryan" userId="9d936b0f015707d1" providerId="LiveId" clId="{20488DF8-4E10-45B5-9D24-47ADB60E6167}" dt="2020-05-19T21:23:56.458" v="352" actId="20577"/>
        <pc:sldMkLst>
          <pc:docMk/>
          <pc:sldMk cId="2581197250" sldId="310"/>
        </pc:sldMkLst>
        <pc:spChg chg="mod">
          <ac:chgData name="Lim Si Jie Bryan" userId="9d936b0f015707d1" providerId="LiveId" clId="{20488DF8-4E10-45B5-9D24-47ADB60E6167}" dt="2020-05-19T21:23:56.458" v="352" actId="20577"/>
          <ac:spMkLst>
            <pc:docMk/>
            <pc:sldMk cId="2581197250" sldId="310"/>
            <ac:spMk id="4" creationId="{4A6831BB-5355-420B-930C-3C97E49B258C}"/>
          </ac:spMkLst>
        </pc:spChg>
      </pc:sldChg>
      <pc:sldChg chg="addSp delSp modSp add">
        <pc:chgData name="Lim Si Jie Bryan" userId="9d936b0f015707d1" providerId="LiveId" clId="{20488DF8-4E10-45B5-9D24-47ADB60E6167}" dt="2020-05-19T21:53:16.431" v="1118" actId="6549"/>
        <pc:sldMkLst>
          <pc:docMk/>
          <pc:sldMk cId="3883162551" sldId="311"/>
        </pc:sldMkLst>
        <pc:spChg chg="add del mod">
          <ac:chgData name="Lim Si Jie Bryan" userId="9d936b0f015707d1" providerId="LiveId" clId="{20488DF8-4E10-45B5-9D24-47ADB60E6167}" dt="2020-05-19T21:44:59.425" v="779"/>
          <ac:spMkLst>
            <pc:docMk/>
            <pc:sldMk cId="3883162551" sldId="311"/>
            <ac:spMk id="2" creationId="{E0D94D96-01AD-439F-AF59-AFDF145EBEE0}"/>
          </ac:spMkLst>
        </pc:spChg>
        <pc:spChg chg="mod">
          <ac:chgData name="Lim Si Jie Bryan" userId="9d936b0f015707d1" providerId="LiveId" clId="{20488DF8-4E10-45B5-9D24-47ADB60E6167}" dt="2020-05-19T21:53:16.431" v="1118" actId="6549"/>
          <ac:spMkLst>
            <pc:docMk/>
            <pc:sldMk cId="3883162551" sldId="311"/>
            <ac:spMk id="3" creationId="{00000000-0000-0000-0000-000000000000}"/>
          </ac:spMkLst>
        </pc:spChg>
        <pc:spChg chg="mod">
          <ac:chgData name="Lim Si Jie Bryan" userId="9d936b0f015707d1" providerId="LiveId" clId="{20488DF8-4E10-45B5-9D24-47ADB60E6167}" dt="2020-05-19T21:24:21.010" v="382" actId="20577"/>
          <ac:spMkLst>
            <pc:docMk/>
            <pc:sldMk cId="3883162551" sldId="311"/>
            <ac:spMk id="4" creationId="{4A6831BB-5355-420B-930C-3C97E49B258C}"/>
          </ac:spMkLst>
        </pc:spChg>
        <pc:spChg chg="add del">
          <ac:chgData name="Lim Si Jie Bryan" userId="9d936b0f015707d1" providerId="LiveId" clId="{20488DF8-4E10-45B5-9D24-47ADB60E6167}" dt="2020-05-19T21:46:20.313" v="784"/>
          <ac:spMkLst>
            <pc:docMk/>
            <pc:sldMk cId="3883162551" sldId="311"/>
            <ac:spMk id="5" creationId="{395C4E2D-7716-4268-A0F4-D7DA914B0CF0}"/>
          </ac:spMkLst>
        </pc:spChg>
        <pc:spChg chg="add mod">
          <ac:chgData name="Lim Si Jie Bryan" userId="9d936b0f015707d1" providerId="LiveId" clId="{20488DF8-4E10-45B5-9D24-47ADB60E6167}" dt="2020-05-19T21:51:08.953" v="1082" actId="14100"/>
          <ac:spMkLst>
            <pc:docMk/>
            <pc:sldMk cId="3883162551" sldId="311"/>
            <ac:spMk id="6" creationId="{AB7BA311-8EF1-44B1-BB8E-DC20A10E5AFE}"/>
          </ac:spMkLst>
        </pc:spChg>
        <pc:picChg chg="add mod">
          <ac:chgData name="Lim Si Jie Bryan" userId="9d936b0f015707d1" providerId="LiveId" clId="{20488DF8-4E10-45B5-9D24-47ADB60E6167}" dt="2020-05-19T21:49:10.468" v="1064" actId="1076"/>
          <ac:picMkLst>
            <pc:docMk/>
            <pc:sldMk cId="3883162551" sldId="311"/>
            <ac:picMk id="1026" creationId="{C26B40A1-E4DC-4A4D-A495-4E791A485C16}"/>
          </ac:picMkLst>
        </pc:picChg>
      </pc:sldChg>
      <pc:sldChg chg="modSp add">
        <pc:chgData name="Lim Si Jie Bryan" userId="9d936b0f015707d1" providerId="LiveId" clId="{20488DF8-4E10-45B5-9D24-47ADB60E6167}" dt="2020-05-19T21:27:23.186" v="565" actId="20577"/>
        <pc:sldMkLst>
          <pc:docMk/>
          <pc:sldMk cId="3678399111" sldId="312"/>
        </pc:sldMkLst>
        <pc:spChg chg="mod">
          <ac:chgData name="Lim Si Jie Bryan" userId="9d936b0f015707d1" providerId="LiveId" clId="{20488DF8-4E10-45B5-9D24-47ADB60E6167}" dt="2020-05-19T21:27:23.186" v="565" actId="20577"/>
          <ac:spMkLst>
            <pc:docMk/>
            <pc:sldMk cId="3678399111" sldId="312"/>
            <ac:spMk id="4" creationId="{4A6831BB-5355-420B-930C-3C97E49B258C}"/>
          </ac:spMkLst>
        </pc:spChg>
      </pc:sldChg>
      <pc:sldChg chg="add del">
        <pc:chgData name="Lim Si Jie Bryan" userId="9d936b0f015707d1" providerId="LiveId" clId="{20488DF8-4E10-45B5-9D24-47ADB60E6167}" dt="2020-05-19T21:25:41.509" v="445" actId="2696"/>
        <pc:sldMkLst>
          <pc:docMk/>
          <pc:sldMk cId="2165738465" sldId="313"/>
        </pc:sldMkLst>
      </pc:sldChg>
      <pc:sldChg chg="modSp add">
        <pc:chgData name="Lim Si Jie Bryan" userId="9d936b0f015707d1" providerId="LiveId" clId="{20488DF8-4E10-45B5-9D24-47ADB60E6167}" dt="2020-05-19T21:29:58.825" v="656" actId="20577"/>
        <pc:sldMkLst>
          <pc:docMk/>
          <pc:sldMk cId="2947191190" sldId="313"/>
        </pc:sldMkLst>
        <pc:spChg chg="mod">
          <ac:chgData name="Lim Si Jie Bryan" userId="9d936b0f015707d1" providerId="LiveId" clId="{20488DF8-4E10-45B5-9D24-47ADB60E6167}" dt="2020-05-19T21:29:58.825" v="656" actId="20577"/>
          <ac:spMkLst>
            <pc:docMk/>
            <pc:sldMk cId="2947191190" sldId="313"/>
            <ac:spMk id="4" creationId="{4A6831BB-5355-420B-930C-3C97E49B258C}"/>
          </ac:spMkLst>
        </pc:spChg>
      </pc:sldChg>
      <pc:sldChg chg="modSp add">
        <pc:chgData name="Lim Si Jie Bryan" userId="9d936b0f015707d1" providerId="LiveId" clId="{20488DF8-4E10-45B5-9D24-47ADB60E6167}" dt="2020-05-19T21:27:30.401" v="596" actId="20577"/>
        <pc:sldMkLst>
          <pc:docMk/>
          <pc:sldMk cId="3518289636" sldId="314"/>
        </pc:sldMkLst>
        <pc:spChg chg="mod">
          <ac:chgData name="Lim Si Jie Bryan" userId="9d936b0f015707d1" providerId="LiveId" clId="{20488DF8-4E10-45B5-9D24-47ADB60E6167}" dt="2020-05-19T21:27:30.401" v="596" actId="20577"/>
          <ac:spMkLst>
            <pc:docMk/>
            <pc:sldMk cId="3518289636" sldId="314"/>
            <ac:spMk id="4" creationId="{4A6831BB-5355-420B-930C-3C97E49B258C}"/>
          </ac:spMkLst>
        </pc:spChg>
      </pc:sldChg>
      <pc:sldChg chg="modSp add">
        <pc:chgData name="Lim Si Jie Bryan" userId="9d936b0f015707d1" providerId="LiveId" clId="{20488DF8-4E10-45B5-9D24-47ADB60E6167}" dt="2020-05-19T21:31:13.528" v="742" actId="313"/>
        <pc:sldMkLst>
          <pc:docMk/>
          <pc:sldMk cId="3742584108" sldId="315"/>
        </pc:sldMkLst>
        <pc:spChg chg="mod">
          <ac:chgData name="Lim Si Jie Bryan" userId="9d936b0f015707d1" providerId="LiveId" clId="{20488DF8-4E10-45B5-9D24-47ADB60E6167}" dt="2020-05-19T21:31:13.528" v="742" actId="313"/>
          <ac:spMkLst>
            <pc:docMk/>
            <pc:sldMk cId="3742584108" sldId="315"/>
            <ac:spMk id="4" creationId="{4A6831BB-5355-420B-930C-3C97E49B258C}"/>
          </ac:spMkLst>
        </pc:spChg>
      </pc:sldChg>
      <pc:sldChg chg="modSp add">
        <pc:chgData name="Lim Si Jie Bryan" userId="9d936b0f015707d1" providerId="LiveId" clId="{20488DF8-4E10-45B5-9D24-47ADB60E6167}" dt="2020-05-19T21:36:23.161" v="769" actId="20577"/>
        <pc:sldMkLst>
          <pc:docMk/>
          <pc:sldMk cId="2025016242" sldId="316"/>
        </pc:sldMkLst>
        <pc:spChg chg="mod">
          <ac:chgData name="Lim Si Jie Bryan" userId="9d936b0f015707d1" providerId="LiveId" clId="{20488DF8-4E10-45B5-9D24-47ADB60E6167}" dt="2020-05-19T21:36:23.161" v="769" actId="20577"/>
          <ac:spMkLst>
            <pc:docMk/>
            <pc:sldMk cId="2025016242" sldId="316"/>
            <ac:spMk id="4" creationId="{4A6831BB-5355-420B-930C-3C97E49B258C}"/>
          </ac:spMkLst>
        </pc:spChg>
      </pc:sldChg>
      <pc:sldChg chg="modSp add">
        <pc:chgData name="Lim Si Jie Bryan" userId="9d936b0f015707d1" providerId="LiveId" clId="{20488DF8-4E10-45B5-9D24-47ADB60E6167}" dt="2020-05-19T22:14:12.453" v="1274" actId="20577"/>
        <pc:sldMkLst>
          <pc:docMk/>
          <pc:sldMk cId="1793695642" sldId="317"/>
        </pc:sldMkLst>
        <pc:spChg chg="mod">
          <ac:chgData name="Lim Si Jie Bryan" userId="9d936b0f015707d1" providerId="LiveId" clId="{20488DF8-4E10-45B5-9D24-47ADB60E6167}" dt="2020-05-19T22:14:12.453" v="1274" actId="20577"/>
          <ac:spMkLst>
            <pc:docMk/>
            <pc:sldMk cId="1793695642" sldId="317"/>
            <ac:spMk id="4" creationId="{4A6831BB-5355-420B-930C-3C97E49B258C}"/>
          </ac:spMkLst>
        </pc:spChg>
      </pc:sldChg>
      <pc:sldChg chg="addSp delSp modSp add">
        <pc:chgData name="Lim Si Jie Bryan" userId="9d936b0f015707d1" providerId="LiveId" clId="{20488DF8-4E10-45B5-9D24-47ADB60E6167}" dt="2020-05-19T21:52:40.837" v="1115" actId="1076"/>
        <pc:sldMkLst>
          <pc:docMk/>
          <pc:sldMk cId="4270045038" sldId="318"/>
        </pc:sldMkLst>
        <pc:spChg chg="del mod">
          <ac:chgData name="Lim Si Jie Bryan" userId="9d936b0f015707d1" providerId="LiveId" clId="{20488DF8-4E10-45B5-9D24-47ADB60E6167}" dt="2020-05-19T21:48:02.888" v="896"/>
          <ac:spMkLst>
            <pc:docMk/>
            <pc:sldMk cId="4270045038" sldId="318"/>
            <ac:spMk id="3" creationId="{00000000-0000-0000-0000-000000000000}"/>
          </ac:spMkLst>
        </pc:spChg>
        <pc:spChg chg="mod">
          <ac:chgData name="Lim Si Jie Bryan" userId="9d936b0f015707d1" providerId="LiveId" clId="{20488DF8-4E10-45B5-9D24-47ADB60E6167}" dt="2020-05-19T21:47:48.944" v="892" actId="20577"/>
          <ac:spMkLst>
            <pc:docMk/>
            <pc:sldMk cId="4270045038" sldId="318"/>
            <ac:spMk id="4" creationId="{4A6831BB-5355-420B-930C-3C97E49B258C}"/>
          </ac:spMkLst>
        </pc:spChg>
        <pc:spChg chg="del">
          <ac:chgData name="Lim Si Jie Bryan" userId="9d936b0f015707d1" providerId="LiveId" clId="{20488DF8-4E10-45B5-9D24-47ADB60E6167}" dt="2020-05-19T21:51:16.495" v="1085" actId="478"/>
          <ac:spMkLst>
            <pc:docMk/>
            <pc:sldMk cId="4270045038" sldId="318"/>
            <ac:spMk id="6" creationId="{AB7BA311-8EF1-44B1-BB8E-DC20A10E5AFE}"/>
          </ac:spMkLst>
        </pc:spChg>
        <pc:spChg chg="add del">
          <ac:chgData name="Lim Si Jie Bryan" userId="9d936b0f015707d1" providerId="LiveId" clId="{20488DF8-4E10-45B5-9D24-47ADB60E6167}" dt="2020-05-19T21:51:14.584" v="1084"/>
          <ac:spMkLst>
            <pc:docMk/>
            <pc:sldMk cId="4270045038" sldId="318"/>
            <ac:spMk id="7" creationId="{1B516DEC-F0B8-42AA-989E-5938BB24421E}"/>
          </ac:spMkLst>
        </pc:spChg>
        <pc:spChg chg="add mod">
          <ac:chgData name="Lim Si Jie Bryan" userId="9d936b0f015707d1" providerId="LiveId" clId="{20488DF8-4E10-45B5-9D24-47ADB60E6167}" dt="2020-05-19T21:51:48.906" v="1114" actId="1036"/>
          <ac:spMkLst>
            <pc:docMk/>
            <pc:sldMk cId="4270045038" sldId="318"/>
            <ac:spMk id="8" creationId="{28E62282-4165-4A62-95BC-BAB3603EFFBD}"/>
          </ac:spMkLst>
        </pc:spChg>
        <pc:picChg chg="del">
          <ac:chgData name="Lim Si Jie Bryan" userId="9d936b0f015707d1" providerId="LiveId" clId="{20488DF8-4E10-45B5-9D24-47ADB60E6167}" dt="2020-05-19T21:48:02.888" v="894" actId="478"/>
          <ac:picMkLst>
            <pc:docMk/>
            <pc:sldMk cId="4270045038" sldId="318"/>
            <ac:picMk id="1026" creationId="{C26B40A1-E4DC-4A4D-A495-4E791A485C16}"/>
          </ac:picMkLst>
        </pc:picChg>
        <pc:picChg chg="add mod">
          <ac:chgData name="Lim Si Jie Bryan" userId="9d936b0f015707d1" providerId="LiveId" clId="{20488DF8-4E10-45B5-9D24-47ADB60E6167}" dt="2020-05-19T21:52:40.837" v="1115" actId="1076"/>
          <ac:picMkLst>
            <pc:docMk/>
            <pc:sldMk cId="4270045038" sldId="318"/>
            <ac:picMk id="2050" creationId="{7459A8DF-9A15-453A-AE02-6BEFA4502DF5}"/>
          </ac:picMkLst>
        </pc:picChg>
      </pc:sldChg>
    </pc:docChg>
  </pc:docChgLst>
  <pc:docChgLst>
    <pc:chgData name="Lim Si Jie Bryan" userId="9d936b0f015707d1" providerId="LiveId" clId="{5ABEBD1A-19DC-49A9-9E80-28C58177FA18}"/>
    <pc:docChg chg="addSld delSld modSld">
      <pc:chgData name="Lim Si Jie Bryan" userId="9d936b0f015707d1" providerId="LiveId" clId="{5ABEBD1A-19DC-49A9-9E80-28C58177FA18}" dt="2020-02-04T10:43:16.988" v="4"/>
      <pc:docMkLst>
        <pc:docMk/>
      </pc:docMkLst>
      <pc:sldChg chg="modTransition">
        <pc:chgData name="Lim Si Jie Bryan" userId="9d936b0f015707d1" providerId="LiveId" clId="{5ABEBD1A-19DC-49A9-9E80-28C58177FA18}" dt="2020-02-04T10:43:16.988" v="4"/>
        <pc:sldMkLst>
          <pc:docMk/>
          <pc:sldMk cId="2470715442" sldId="292"/>
        </pc:sldMkLst>
      </pc:sldChg>
      <pc:sldChg chg="modTransition">
        <pc:chgData name="Lim Si Jie Bryan" userId="9d936b0f015707d1" providerId="LiveId" clId="{5ABEBD1A-19DC-49A9-9E80-28C58177FA18}" dt="2020-02-04T10:43:16.988" v="4"/>
        <pc:sldMkLst>
          <pc:docMk/>
          <pc:sldMk cId="756424232" sldId="295"/>
        </pc:sldMkLst>
      </pc:sldChg>
      <pc:sldChg chg="add del">
        <pc:chgData name="Lim Si Jie Bryan" userId="9d936b0f015707d1" providerId="LiveId" clId="{5ABEBD1A-19DC-49A9-9E80-28C58177FA18}" dt="2020-02-02T08:46:34.177" v="1" actId="2696"/>
        <pc:sldMkLst>
          <pc:docMk/>
          <pc:sldMk cId="1479942053" sldId="307"/>
        </pc:sldMkLst>
      </pc:sldChg>
      <pc:sldChg chg="add del">
        <pc:chgData name="Lim Si Jie Bryan" userId="9d936b0f015707d1" providerId="LiveId" clId="{5ABEBD1A-19DC-49A9-9E80-28C58177FA18}" dt="2020-02-02T08:46:48.265" v="3" actId="2696"/>
        <pc:sldMkLst>
          <pc:docMk/>
          <pc:sldMk cId="2387558031" sldId="307"/>
        </pc:sldMkLst>
      </pc:sldChg>
    </pc:docChg>
  </pc:docChgLst>
  <pc:docChgLst>
    <pc:chgData name="Lim Si Jie Bryan" userId="9d936b0f015707d1" providerId="LiveId" clId="{ADA8892C-B533-4A1A-8175-C221C0A5EF7A}"/>
    <pc:docChg chg="undo redo custSel addSld delSld modSld sldOrd">
      <pc:chgData name="Lim Si Jie Bryan" userId="9d936b0f015707d1" providerId="LiveId" clId="{ADA8892C-B533-4A1A-8175-C221C0A5EF7A}" dt="2019-03-22T13:44:43.048" v="13472" actId="20577"/>
      <pc:docMkLst>
        <pc:docMk/>
      </pc:docMkLst>
      <pc:sldChg chg="modSp ord">
        <pc:chgData name="Lim Si Jie Bryan" userId="9d936b0f015707d1" providerId="LiveId" clId="{ADA8892C-B533-4A1A-8175-C221C0A5EF7A}" dt="2019-03-22T13:44:43.048" v="13472" actId="20577"/>
        <pc:sldMkLst>
          <pc:docMk/>
          <pc:sldMk cId="3653311662" sldId="256"/>
        </pc:sldMkLst>
        <pc:spChg chg="mod">
          <ac:chgData name="Lim Si Jie Bryan" userId="9d936b0f015707d1" providerId="LiveId" clId="{ADA8892C-B533-4A1A-8175-C221C0A5EF7A}" dt="2019-03-22T13:44:43.048" v="13472" actId="20577"/>
          <ac:spMkLst>
            <pc:docMk/>
            <pc:sldMk cId="3653311662" sldId="256"/>
            <ac:spMk id="2" creationId="{00000000-0000-0000-0000-000000000000}"/>
          </ac:spMkLst>
        </pc:spChg>
      </pc:sldChg>
      <pc:sldChg chg="addSp delSp modSp">
        <pc:chgData name="Lim Si Jie Bryan" userId="9d936b0f015707d1" providerId="LiveId" clId="{ADA8892C-B533-4A1A-8175-C221C0A5EF7A}" dt="2019-03-18T16:03:52.348" v="13470" actId="478"/>
        <pc:sldMkLst>
          <pc:docMk/>
          <pc:sldMk cId="2163808160" sldId="258"/>
        </pc:sldMkLst>
        <pc:spChg chg="del">
          <ac:chgData name="Lim Si Jie Bryan" userId="9d936b0f015707d1" providerId="LiveId" clId="{ADA8892C-B533-4A1A-8175-C221C0A5EF7A}" dt="2019-03-04T22:03:38.531" v="0" actId="478"/>
          <ac:spMkLst>
            <pc:docMk/>
            <pc:sldMk cId="2163808160" sldId="258"/>
            <ac:spMk id="2" creationId="{00000000-0000-0000-0000-000000000000}"/>
          </ac:spMkLst>
        </pc:spChg>
        <pc:spChg chg="mod">
          <ac:chgData name="Lim Si Jie Bryan" userId="9d936b0f015707d1" providerId="LiveId" clId="{ADA8892C-B533-4A1A-8175-C221C0A5EF7A}" dt="2019-03-18T14:30:09.654" v="12940" actId="20577"/>
          <ac:spMkLst>
            <pc:docMk/>
            <pc:sldMk cId="2163808160" sldId="258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4T22:06:59.994" v="245" actId="20577"/>
          <ac:spMkLst>
            <pc:docMk/>
            <pc:sldMk cId="2163808160" sldId="258"/>
            <ac:spMk id="4" creationId="{4A6831BB-5355-420B-930C-3C97E49B258C}"/>
          </ac:spMkLst>
        </pc:spChg>
        <pc:spChg chg="add del mod">
          <ac:chgData name="Lim Si Jie Bryan" userId="9d936b0f015707d1" providerId="LiveId" clId="{ADA8892C-B533-4A1A-8175-C221C0A5EF7A}" dt="2019-03-05T00:06:12.790" v="4244"/>
          <ac:spMkLst>
            <pc:docMk/>
            <pc:sldMk cId="2163808160" sldId="258"/>
            <ac:spMk id="5" creationId="{F9105168-F165-4505-AFBD-CCFE9C5C5E58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7" creationId="{DFA8EB8B-F603-4BF7-9E9E-C8F160087A3B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8" creationId="{CE72265F-7DFC-4AFA-B490-67FB8BB26636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14" creationId="{2A8E7AA2-37B4-487F-B9EB-02A47EAFAA7E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15" creationId="{F179E1F4-443C-4314-A596-9D277B0BC1A2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16" creationId="{9A9FC638-B5CA-4482-AD14-8A916CADBDBC}"/>
          </ac:spMkLst>
        </pc:spChg>
        <pc:spChg chg="add del mod">
          <ac:chgData name="Lim Si Jie Bryan" userId="9d936b0f015707d1" providerId="LiveId" clId="{ADA8892C-B533-4A1A-8175-C221C0A5EF7A}" dt="2019-03-18T16:03:52.348" v="13470" actId="478"/>
          <ac:spMkLst>
            <pc:docMk/>
            <pc:sldMk cId="2163808160" sldId="258"/>
            <ac:spMk id="20" creationId="{104B4198-625E-4180-9004-03F1A5147CB3}"/>
          </ac:spMkLst>
        </pc:spChg>
        <pc:cxnChg chg="add del mod">
          <ac:chgData name="Lim Si Jie Bryan" userId="9d936b0f015707d1" providerId="LiveId" clId="{ADA8892C-B533-4A1A-8175-C221C0A5EF7A}" dt="2019-03-18T16:03:52.348" v="13470" actId="478"/>
          <ac:cxnSpMkLst>
            <pc:docMk/>
            <pc:sldMk cId="2163808160" sldId="258"/>
            <ac:cxnSpMk id="5" creationId="{06A4EBBE-A082-436B-8BF3-814DB40A0ED2}"/>
          </ac:cxnSpMkLst>
        </pc:cxnChg>
        <pc:cxnChg chg="add del mod">
          <ac:chgData name="Lim Si Jie Bryan" userId="9d936b0f015707d1" providerId="LiveId" clId="{ADA8892C-B533-4A1A-8175-C221C0A5EF7A}" dt="2019-03-18T16:03:52.348" v="13470" actId="478"/>
          <ac:cxnSpMkLst>
            <pc:docMk/>
            <pc:sldMk cId="2163808160" sldId="258"/>
            <ac:cxnSpMk id="11" creationId="{2B6F86E1-7928-43A7-8F5D-82EA48C7653C}"/>
          </ac:cxnSpMkLst>
        </pc:cxnChg>
        <pc:cxnChg chg="add del mod">
          <ac:chgData name="Lim Si Jie Bryan" userId="9d936b0f015707d1" providerId="LiveId" clId="{ADA8892C-B533-4A1A-8175-C221C0A5EF7A}" dt="2019-03-18T16:03:52.348" v="13470" actId="478"/>
          <ac:cxnSpMkLst>
            <pc:docMk/>
            <pc:sldMk cId="2163808160" sldId="258"/>
            <ac:cxnSpMk id="17" creationId="{42A09B7C-4135-45EE-A702-24800560111F}"/>
          </ac:cxnSpMkLst>
        </pc:cxnChg>
        <pc:cxnChg chg="add del mod">
          <ac:chgData name="Lim Si Jie Bryan" userId="9d936b0f015707d1" providerId="LiveId" clId="{ADA8892C-B533-4A1A-8175-C221C0A5EF7A}" dt="2019-03-18T16:03:52.348" v="13470" actId="478"/>
          <ac:cxnSpMkLst>
            <pc:docMk/>
            <pc:sldMk cId="2163808160" sldId="258"/>
            <ac:cxnSpMk id="25" creationId="{9EB8764D-D8B8-407D-9878-2814D5D6C758}"/>
          </ac:cxnSpMkLst>
        </pc:cxnChg>
      </pc:sldChg>
      <pc:sldChg chg="addSp modSp add ord">
        <pc:chgData name="Lim Si Jie Bryan" userId="9d936b0f015707d1" providerId="LiveId" clId="{ADA8892C-B533-4A1A-8175-C221C0A5EF7A}" dt="2019-03-04T22:23:44.972" v="724" actId="20577"/>
        <pc:sldMkLst>
          <pc:docMk/>
          <pc:sldMk cId="1891294192" sldId="261"/>
        </pc:sldMkLst>
        <pc:spChg chg="add mod">
          <ac:chgData name="Lim Si Jie Bryan" userId="9d936b0f015707d1" providerId="LiveId" clId="{ADA8892C-B533-4A1A-8175-C221C0A5EF7A}" dt="2019-03-04T22:23:44.972" v="724" actId="20577"/>
          <ac:spMkLst>
            <pc:docMk/>
            <pc:sldMk cId="1891294192" sldId="261"/>
            <ac:spMk id="2" creationId="{2C427320-5165-4DC1-B528-E29C3B435AC2}"/>
          </ac:spMkLst>
        </pc:spChg>
      </pc:sldChg>
      <pc:sldChg chg="modSp add del">
        <pc:chgData name="Lim Si Jie Bryan" userId="9d936b0f015707d1" providerId="LiveId" clId="{ADA8892C-B533-4A1A-8175-C221C0A5EF7A}" dt="2019-03-11T21:35:00.290" v="12593" actId="20577"/>
        <pc:sldMkLst>
          <pc:docMk/>
          <pc:sldMk cId="2986969817" sldId="262"/>
        </pc:sldMkLst>
        <pc:spChg chg="mod">
          <ac:chgData name="Lim Si Jie Bryan" userId="9d936b0f015707d1" providerId="LiveId" clId="{ADA8892C-B533-4A1A-8175-C221C0A5EF7A}" dt="2019-03-11T21:35:00.290" v="12593" actId="20577"/>
          <ac:spMkLst>
            <pc:docMk/>
            <pc:sldMk cId="2986969817" sldId="262"/>
            <ac:spMk id="2" creationId="{2C427320-5165-4DC1-B528-E29C3B435AC2}"/>
          </ac:spMkLst>
        </pc:spChg>
      </pc:sldChg>
      <pc:sldChg chg="modSp add ord">
        <pc:chgData name="Lim Si Jie Bryan" userId="9d936b0f015707d1" providerId="LiveId" clId="{ADA8892C-B533-4A1A-8175-C221C0A5EF7A}" dt="2019-03-04T22:54:03.777" v="2138" actId="20577"/>
        <pc:sldMkLst>
          <pc:docMk/>
          <pc:sldMk cId="1940945016" sldId="266"/>
        </pc:sldMkLst>
        <pc:spChg chg="mod">
          <ac:chgData name="Lim Si Jie Bryan" userId="9d936b0f015707d1" providerId="LiveId" clId="{ADA8892C-B533-4A1A-8175-C221C0A5EF7A}" dt="2019-03-04T22:54:03.777" v="2138" actId="20577"/>
          <ac:spMkLst>
            <pc:docMk/>
            <pc:sldMk cId="1940945016" sldId="266"/>
            <ac:spMk id="2" creationId="{2C427320-5165-4DC1-B528-E29C3B435AC2}"/>
          </ac:spMkLst>
        </pc:spChg>
      </pc:sldChg>
      <pc:sldChg chg="addSp delSp modSp add del ord">
        <pc:chgData name="Lim Si Jie Bryan" userId="9d936b0f015707d1" providerId="LiveId" clId="{ADA8892C-B533-4A1A-8175-C221C0A5EF7A}" dt="2019-03-08T02:27:02.359" v="12205" actId="20577"/>
        <pc:sldMkLst>
          <pc:docMk/>
          <pc:sldMk cId="352097446" sldId="267"/>
        </pc:sldMkLst>
        <pc:spChg chg="del">
          <ac:chgData name="Lim Si Jie Bryan" userId="9d936b0f015707d1" providerId="LiveId" clId="{ADA8892C-B533-4A1A-8175-C221C0A5EF7A}" dt="2019-03-04T23:07:02.904" v="2634" actId="478"/>
          <ac:spMkLst>
            <pc:docMk/>
            <pc:sldMk cId="352097446" sldId="267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7T23:52:32.775" v="8900" actId="20577"/>
          <ac:spMkLst>
            <pc:docMk/>
            <pc:sldMk cId="352097446" sldId="267"/>
            <ac:spMk id="4" creationId="{4A6831BB-5355-420B-930C-3C97E49B258C}"/>
          </ac:spMkLst>
        </pc:spChg>
        <pc:spChg chg="add mod">
          <ac:chgData name="Lim Si Jie Bryan" userId="9d936b0f015707d1" providerId="LiveId" clId="{ADA8892C-B533-4A1A-8175-C221C0A5EF7A}" dt="2019-03-08T02:27:02.359" v="12205" actId="20577"/>
          <ac:spMkLst>
            <pc:docMk/>
            <pc:sldMk cId="352097446" sldId="267"/>
            <ac:spMk id="10" creationId="{880E9FA0-51E1-4433-B937-3E9A7F20D34B}"/>
          </ac:spMkLst>
        </pc:spChg>
        <pc:spChg chg="add del mod">
          <ac:chgData name="Lim Si Jie Bryan" userId="9d936b0f015707d1" providerId="LiveId" clId="{ADA8892C-B533-4A1A-8175-C221C0A5EF7A}" dt="2019-03-08T00:11:42.575" v="9309"/>
          <ac:spMkLst>
            <pc:docMk/>
            <pc:sldMk cId="352097446" sldId="267"/>
            <ac:spMk id="12" creationId="{48720871-DC37-40A2-9BAC-A682C357C6BD}"/>
          </ac:spMkLst>
        </pc:spChg>
        <pc:picChg chg="add del mod">
          <ac:chgData name="Lim Si Jie Bryan" userId="9d936b0f015707d1" providerId="LiveId" clId="{ADA8892C-B533-4A1A-8175-C221C0A5EF7A}" dt="2019-03-08T00:10:11.338" v="9202"/>
          <ac:picMkLst>
            <pc:docMk/>
            <pc:sldMk cId="352097446" sldId="267"/>
            <ac:picMk id="3" creationId="{0C39F043-681F-49B2-BAC0-86683CFC5582}"/>
          </ac:picMkLst>
        </pc:picChg>
        <pc:picChg chg="add del mod">
          <ac:chgData name="Lim Si Jie Bryan" userId="9d936b0f015707d1" providerId="LiveId" clId="{ADA8892C-B533-4A1A-8175-C221C0A5EF7A}" dt="2019-03-07T23:52:11.338" v="8872" actId="478"/>
          <ac:picMkLst>
            <pc:docMk/>
            <pc:sldMk cId="352097446" sldId="267"/>
            <ac:picMk id="5" creationId="{41E432BB-4CDA-4B56-8D44-D57B3E627FE0}"/>
          </ac:picMkLst>
        </pc:picChg>
        <pc:picChg chg="add del mod">
          <ac:chgData name="Lim Si Jie Bryan" userId="9d936b0f015707d1" providerId="LiveId" clId="{ADA8892C-B533-4A1A-8175-C221C0A5EF7A}" dt="2019-03-08T00:03:30.279" v="8930" actId="478"/>
          <ac:picMkLst>
            <pc:docMk/>
            <pc:sldMk cId="352097446" sldId="267"/>
            <ac:picMk id="7" creationId="{8E802945-1C0C-4874-93C2-961BF074B462}"/>
          </ac:picMkLst>
        </pc:picChg>
        <pc:picChg chg="add mod">
          <ac:chgData name="Lim Si Jie Bryan" userId="9d936b0f015707d1" providerId="LiveId" clId="{ADA8892C-B533-4A1A-8175-C221C0A5EF7A}" dt="2019-03-08T00:10:26.183" v="9213" actId="1035"/>
          <ac:picMkLst>
            <pc:docMk/>
            <pc:sldMk cId="352097446" sldId="267"/>
            <ac:picMk id="9" creationId="{6EB461CB-B7C2-4A23-9254-DD438B291300}"/>
          </ac:picMkLst>
        </pc:picChg>
        <pc:picChg chg="add mod">
          <ac:chgData name="Lim Si Jie Bryan" userId="9d936b0f015707d1" providerId="LiveId" clId="{ADA8892C-B533-4A1A-8175-C221C0A5EF7A}" dt="2019-03-08T00:10:23.776" v="9212" actId="1035"/>
          <ac:picMkLst>
            <pc:docMk/>
            <pc:sldMk cId="352097446" sldId="267"/>
            <ac:picMk id="11" creationId="{A2C70B7E-092E-4611-96CF-F7339F33E675}"/>
          </ac:picMkLst>
        </pc:picChg>
      </pc:sldChg>
      <pc:sldChg chg="addSp delSp modSp add ord">
        <pc:chgData name="Lim Si Jie Bryan" userId="9d936b0f015707d1" providerId="LiveId" clId="{ADA8892C-B533-4A1A-8175-C221C0A5EF7A}" dt="2019-03-18T14:42:25.978" v="13372" actId="14100"/>
        <pc:sldMkLst>
          <pc:docMk/>
          <pc:sldMk cId="3519720453" sldId="268"/>
        </pc:sldMkLst>
        <pc:spChg chg="mod">
          <ac:chgData name="Lim Si Jie Bryan" userId="9d936b0f015707d1" providerId="LiveId" clId="{ADA8892C-B533-4A1A-8175-C221C0A5EF7A}" dt="2019-03-18T14:42:14.542" v="13371" actId="20577"/>
          <ac:spMkLst>
            <pc:docMk/>
            <pc:sldMk cId="3519720453" sldId="268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4T22:15:14.010" v="662" actId="790"/>
          <ac:spMkLst>
            <pc:docMk/>
            <pc:sldMk cId="3519720453" sldId="268"/>
            <ac:spMk id="4" creationId="{4A6831BB-5355-420B-930C-3C97E49B258C}"/>
          </ac:spMkLst>
        </pc:spChg>
        <pc:spChg chg="add del mod">
          <ac:chgData name="Lim Si Jie Bryan" userId="9d936b0f015707d1" providerId="LiveId" clId="{ADA8892C-B533-4A1A-8175-C221C0A5EF7A}" dt="2019-03-08T01:06:01.890" v="10021"/>
          <ac:spMkLst>
            <pc:docMk/>
            <pc:sldMk cId="3519720453" sldId="268"/>
            <ac:spMk id="5" creationId="{CEBD9B95-A82A-417D-86E2-233F4416CEEE}"/>
          </ac:spMkLst>
        </pc:spChg>
        <pc:spChg chg="add del mod">
          <ac:chgData name="Lim Si Jie Bryan" userId="9d936b0f015707d1" providerId="LiveId" clId="{ADA8892C-B533-4A1A-8175-C221C0A5EF7A}" dt="2019-03-08T01:06:01.890" v="10021"/>
          <ac:spMkLst>
            <pc:docMk/>
            <pc:sldMk cId="3519720453" sldId="268"/>
            <ac:spMk id="6" creationId="{46BDC0D7-E374-43BA-912A-D45E11BD461A}"/>
          </ac:spMkLst>
        </pc:spChg>
        <pc:spChg chg="add del mod">
          <ac:chgData name="Lim Si Jie Bryan" userId="9d936b0f015707d1" providerId="LiveId" clId="{ADA8892C-B533-4A1A-8175-C221C0A5EF7A}" dt="2019-03-08T01:06:01.890" v="10021"/>
          <ac:spMkLst>
            <pc:docMk/>
            <pc:sldMk cId="3519720453" sldId="268"/>
            <ac:spMk id="7" creationId="{D64081A0-B710-4BA1-B8C0-7FA83E77322D}"/>
          </ac:spMkLst>
        </pc:spChg>
        <pc:spChg chg="add del mod">
          <ac:chgData name="Lim Si Jie Bryan" userId="9d936b0f015707d1" providerId="LiveId" clId="{ADA8892C-B533-4A1A-8175-C221C0A5EF7A}" dt="2019-03-08T01:06:01.890" v="10021"/>
          <ac:spMkLst>
            <pc:docMk/>
            <pc:sldMk cId="3519720453" sldId="268"/>
            <ac:spMk id="8" creationId="{618D89E3-9203-4250-8BD8-BEE1AFEDA18D}"/>
          </ac:spMkLst>
        </pc:spChg>
        <pc:spChg chg="add del mod">
          <ac:chgData name="Lim Si Jie Bryan" userId="9d936b0f015707d1" providerId="LiveId" clId="{ADA8892C-B533-4A1A-8175-C221C0A5EF7A}" dt="2019-03-08T01:06:01.890" v="10021"/>
          <ac:spMkLst>
            <pc:docMk/>
            <pc:sldMk cId="3519720453" sldId="268"/>
            <ac:spMk id="9" creationId="{431A9ADC-62C5-490D-8322-841A7DDBDE0E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10" creationId="{9B15892A-4931-4F6B-A50E-2328A191A883}"/>
          </ac:spMkLst>
        </pc:spChg>
        <pc:spChg chg="add mod">
          <ac:chgData name="Lim Si Jie Bryan" userId="9d936b0f015707d1" providerId="LiveId" clId="{ADA8892C-B533-4A1A-8175-C221C0A5EF7A}" dt="2019-03-08T01:19:04.321" v="10313" actId="207"/>
          <ac:spMkLst>
            <pc:docMk/>
            <pc:sldMk cId="3519720453" sldId="268"/>
            <ac:spMk id="11" creationId="{2EFCF1FC-7856-4397-B921-BE0917CE4185}"/>
          </ac:spMkLst>
        </pc:spChg>
        <pc:spChg chg="add del mod">
          <ac:chgData name="Lim Si Jie Bryan" userId="9d936b0f015707d1" providerId="LiveId" clId="{ADA8892C-B533-4A1A-8175-C221C0A5EF7A}" dt="2019-03-08T01:08:55.821" v="10102"/>
          <ac:spMkLst>
            <pc:docMk/>
            <pc:sldMk cId="3519720453" sldId="268"/>
            <ac:spMk id="12" creationId="{0DAD7FF8-5439-4367-B7EC-DDA7A4D23DDC}"/>
          </ac:spMkLst>
        </pc:spChg>
        <pc:spChg chg="add del mod">
          <ac:chgData name="Lim Si Jie Bryan" userId="9d936b0f015707d1" providerId="LiveId" clId="{ADA8892C-B533-4A1A-8175-C221C0A5EF7A}" dt="2019-03-08T01:08:55.821" v="10102"/>
          <ac:spMkLst>
            <pc:docMk/>
            <pc:sldMk cId="3519720453" sldId="268"/>
            <ac:spMk id="13" creationId="{4724D865-1EC7-4726-8C20-9BE9A9271B0C}"/>
          </ac:spMkLst>
        </pc:spChg>
        <pc:spChg chg="add del mod">
          <ac:chgData name="Lim Si Jie Bryan" userId="9d936b0f015707d1" providerId="LiveId" clId="{ADA8892C-B533-4A1A-8175-C221C0A5EF7A}" dt="2019-03-08T01:08:55.821" v="10102"/>
          <ac:spMkLst>
            <pc:docMk/>
            <pc:sldMk cId="3519720453" sldId="268"/>
            <ac:spMk id="14" creationId="{98499850-774F-4F63-A00D-7CDB247068C0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15" creationId="{314E2770-3EF4-4DBB-BD6E-B852F29E8B89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16" creationId="{25605785-45D2-418A-A799-C99DAB962D59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17" creationId="{5981F8EF-1605-4CC7-B21C-C6002969C628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35" creationId="{6E4925BA-BAF4-487D-BE0B-CB03FB7DD524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36" creationId="{785677F6-D42A-4B8C-A57F-A1971C935AB6}"/>
          </ac:spMkLst>
        </pc:spChg>
        <pc:spChg chg="add del mod">
          <ac:chgData name="Lim Si Jie Bryan" userId="9d936b0f015707d1" providerId="LiveId" clId="{ADA8892C-B533-4A1A-8175-C221C0A5EF7A}" dt="2019-03-08T01:14:16.453" v="10195"/>
          <ac:spMkLst>
            <pc:docMk/>
            <pc:sldMk cId="3519720453" sldId="268"/>
            <ac:spMk id="37" creationId="{F7C619FA-5DB0-4BE1-8545-4E0DFDB27887}"/>
          </ac:spMkLst>
        </pc:spChg>
        <pc:spChg chg="add del">
          <ac:chgData name="Lim Si Jie Bryan" userId="9d936b0f015707d1" providerId="LiveId" clId="{ADA8892C-B533-4A1A-8175-C221C0A5EF7A}" dt="2019-03-08T01:14:19.951" v="10197"/>
          <ac:spMkLst>
            <pc:docMk/>
            <pc:sldMk cId="3519720453" sldId="268"/>
            <ac:spMk id="38" creationId="{87C3F615-B528-413F-9016-9E26B400F5AC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39" creationId="{F3CEE5B5-62CD-413E-BBF8-31B6C1BE9879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0" creationId="{E7E02C57-92A2-44CD-B253-F22B5D9282A6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1" creationId="{BD4FC2F4-4471-4B82-8C64-A157C44B7787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2" creationId="{7965DB1A-083A-4403-A63D-6AEB6B0C33DB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4" creationId="{17C7DD63-203D-48FE-9505-51FFDA59DE31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6" creationId="{28CF05EB-5E9F-4AAB-BC65-E6EF42634885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48" creationId="{D5754EC6-8ED4-44B6-84E1-6F58FAA3DDDB}"/>
          </ac:spMkLst>
        </pc:spChg>
        <pc:spChg chg="add mod">
          <ac:chgData name="Lim Si Jie Bryan" userId="9d936b0f015707d1" providerId="LiveId" clId="{ADA8892C-B533-4A1A-8175-C221C0A5EF7A}" dt="2019-03-08T01:18:11.143" v="10308" actId="1076"/>
          <ac:spMkLst>
            <pc:docMk/>
            <pc:sldMk cId="3519720453" sldId="268"/>
            <ac:spMk id="50" creationId="{15D9667F-0957-4419-A659-36EC936D8E50}"/>
          </ac:spMkLst>
        </pc:spChg>
        <pc:spChg chg="add mod">
          <ac:chgData name="Lim Si Jie Bryan" userId="9d936b0f015707d1" providerId="LiveId" clId="{ADA8892C-B533-4A1A-8175-C221C0A5EF7A}" dt="2019-03-08T01:19:41.378" v="10315" actId="13822"/>
          <ac:spMkLst>
            <pc:docMk/>
            <pc:sldMk cId="3519720453" sldId="268"/>
            <ac:spMk id="51" creationId="{96606204-4C62-4D0F-988F-0FDC6011FDA4}"/>
          </ac:spMkLst>
        </pc:spChg>
        <pc:spChg chg="add mod">
          <ac:chgData name="Lim Si Jie Bryan" userId="9d936b0f015707d1" providerId="LiveId" clId="{ADA8892C-B533-4A1A-8175-C221C0A5EF7A}" dt="2019-03-08T01:19:46.143" v="10316" actId="13822"/>
          <ac:spMkLst>
            <pc:docMk/>
            <pc:sldMk cId="3519720453" sldId="268"/>
            <ac:spMk id="52" creationId="{56C8BC07-4CF6-43ED-B57E-03E963E8CCD0}"/>
          </ac:spMkLst>
        </pc:spChg>
        <pc:spChg chg="add mod">
          <ac:chgData name="Lim Si Jie Bryan" userId="9d936b0f015707d1" providerId="LiveId" clId="{ADA8892C-B533-4A1A-8175-C221C0A5EF7A}" dt="2019-03-08T01:19:41.378" v="10315" actId="13822"/>
          <ac:spMkLst>
            <pc:docMk/>
            <pc:sldMk cId="3519720453" sldId="268"/>
            <ac:spMk id="53" creationId="{FC0E3613-4BCD-4EF8-95B6-D39008FE2319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0" creationId="{3B91D09D-5582-42A3-94B3-210CC8F7C42C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1" creationId="{24306806-4842-4A5E-8858-B728872E4879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2" creationId="{F8274D31-ED87-4D0E-8CF0-A2C3E663764D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3" creationId="{C0A6F3F5-9CF9-46D0-84C2-1EE123CD0B6D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4" creationId="{10AFB486-13FD-49FE-B5B1-AD1FC0BD9617}"/>
          </ac:spMkLst>
        </pc:spChg>
        <pc:spChg chg="add mod">
          <ac:chgData name="Lim Si Jie Bryan" userId="9d936b0f015707d1" providerId="LiveId" clId="{ADA8892C-B533-4A1A-8175-C221C0A5EF7A}" dt="2019-03-08T01:24:07.907" v="10472" actId="1036"/>
          <ac:spMkLst>
            <pc:docMk/>
            <pc:sldMk cId="3519720453" sldId="268"/>
            <ac:spMk id="65" creationId="{8B3F5E64-83C4-4228-8E58-F203FB929DF2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7" creationId="{EBC61343-BCF3-4B32-83A6-3A73B20A56E3}"/>
          </ac:spMkLst>
        </pc:spChg>
        <pc:spChg chg="add mod">
          <ac:chgData name="Lim Si Jie Bryan" userId="9d936b0f015707d1" providerId="LiveId" clId="{ADA8892C-B533-4A1A-8175-C221C0A5EF7A}" dt="2019-03-08T01:18:53.396" v="10312" actId="207"/>
          <ac:spMkLst>
            <pc:docMk/>
            <pc:sldMk cId="3519720453" sldId="268"/>
            <ac:spMk id="69" creationId="{ADA2461F-6022-407F-81D6-6D55D197C67F}"/>
          </ac:spMkLst>
        </pc:spChg>
        <pc:spChg chg="add mod">
          <ac:chgData name="Lim Si Jie Bryan" userId="9d936b0f015707d1" providerId="LiveId" clId="{ADA8892C-B533-4A1A-8175-C221C0A5EF7A}" dt="2019-03-08T01:24:07.907" v="10472" actId="1036"/>
          <ac:spMkLst>
            <pc:docMk/>
            <pc:sldMk cId="3519720453" sldId="268"/>
            <ac:spMk id="71" creationId="{CFD786BC-D53D-4BCE-8AFE-FEF8266682FC}"/>
          </ac:spMkLst>
        </pc:spChg>
        <pc:spChg chg="add del mod">
          <ac:chgData name="Lim Si Jie Bryan" userId="9d936b0f015707d1" providerId="LiveId" clId="{ADA8892C-B533-4A1A-8175-C221C0A5EF7A}" dt="2019-03-08T01:24:31.239" v="10486" actId="478"/>
          <ac:spMkLst>
            <pc:docMk/>
            <pc:sldMk cId="3519720453" sldId="268"/>
            <ac:spMk id="73" creationId="{B21228A6-70F2-44AB-A881-4920EA197848}"/>
          </ac:spMkLst>
        </pc:spChg>
        <pc:spChg chg="add mod">
          <ac:chgData name="Lim Si Jie Bryan" userId="9d936b0f015707d1" providerId="LiveId" clId="{ADA8892C-B533-4A1A-8175-C221C0A5EF7A}" dt="2019-03-08T01:24:07.907" v="10472" actId="1036"/>
          <ac:spMkLst>
            <pc:docMk/>
            <pc:sldMk cId="3519720453" sldId="268"/>
            <ac:spMk id="81" creationId="{B5ED0C4B-B532-4EAD-B6B7-D8885D7D12E6}"/>
          </ac:spMkLst>
        </pc:spChg>
        <pc:spChg chg="add mod">
          <ac:chgData name="Lim Si Jie Bryan" userId="9d936b0f015707d1" providerId="LiveId" clId="{ADA8892C-B533-4A1A-8175-C221C0A5EF7A}" dt="2019-03-08T01:23:26.388" v="10444" actId="1076"/>
          <ac:spMkLst>
            <pc:docMk/>
            <pc:sldMk cId="3519720453" sldId="268"/>
            <ac:spMk id="90" creationId="{09637231-122E-42D9-8763-FBE03F86DF7D}"/>
          </ac:spMkLst>
        </pc:spChg>
        <pc:spChg chg="add mod">
          <ac:chgData name="Lim Si Jie Bryan" userId="9d936b0f015707d1" providerId="LiveId" clId="{ADA8892C-B533-4A1A-8175-C221C0A5EF7A}" dt="2019-03-08T01:24:53.847" v="10567" actId="20577"/>
          <ac:spMkLst>
            <pc:docMk/>
            <pc:sldMk cId="3519720453" sldId="268"/>
            <ac:spMk id="91" creationId="{F98B30DB-33D2-47BE-99F8-790AE3A6E6C2}"/>
          </ac:spMkLst>
        </pc:spChg>
        <pc:spChg chg="add mod">
          <ac:chgData name="Lim Si Jie Bryan" userId="9d936b0f015707d1" providerId="LiveId" clId="{ADA8892C-B533-4A1A-8175-C221C0A5EF7A}" dt="2019-03-08T01:25:04.314" v="10576" actId="1037"/>
          <ac:spMkLst>
            <pc:docMk/>
            <pc:sldMk cId="3519720453" sldId="268"/>
            <ac:spMk id="94" creationId="{AF767F44-4D6A-4277-8AC5-5F4AECDD7B38}"/>
          </ac:spMkLst>
        </pc:spChg>
        <pc:spChg chg="add mod">
          <ac:chgData name="Lim Si Jie Bryan" userId="9d936b0f015707d1" providerId="LiveId" clId="{ADA8892C-B533-4A1A-8175-C221C0A5EF7A}" dt="2019-03-08T01:24:56.544" v="10569" actId="20577"/>
          <ac:spMkLst>
            <pc:docMk/>
            <pc:sldMk cId="3519720453" sldId="268"/>
            <ac:spMk id="96" creationId="{EE26C078-92CA-4D76-A500-54E5B5BFE7BA}"/>
          </ac:spMkLst>
        </pc:spChg>
        <pc:spChg chg="add mod">
          <ac:chgData name="Lim Si Jie Bryan" userId="9d936b0f015707d1" providerId="LiveId" clId="{ADA8892C-B533-4A1A-8175-C221C0A5EF7A}" dt="2019-03-18T14:42:25.978" v="13372" actId="14100"/>
          <ac:spMkLst>
            <pc:docMk/>
            <pc:sldMk cId="3519720453" sldId="268"/>
            <ac:spMk id="98" creationId="{CE8D5745-E354-4AEC-B3EF-24F52BAE509C}"/>
          </ac:spMkLst>
        </pc:spChg>
        <pc:spChg chg="add mod">
          <ac:chgData name="Lim Si Jie Bryan" userId="9d936b0f015707d1" providerId="LiveId" clId="{ADA8892C-B533-4A1A-8175-C221C0A5EF7A}" dt="2019-03-18T14:37:37.024" v="13282" actId="1035"/>
          <ac:spMkLst>
            <pc:docMk/>
            <pc:sldMk cId="3519720453" sldId="268"/>
            <ac:spMk id="99" creationId="{9763E175-A321-4336-86A2-17DF69D7CCF0}"/>
          </ac:spMkLst>
        </pc:sp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18" creationId="{85CD3A17-DDA8-4FB3-8AD9-30D75C387442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20" creationId="{3D7617AE-328B-4419-8662-8FD4B78EC11C}"/>
          </ac:cxnSpMkLst>
        </pc:cxnChg>
        <pc:cxnChg chg="add del mod">
          <ac:chgData name="Lim Si Jie Bryan" userId="9d936b0f015707d1" providerId="LiveId" clId="{ADA8892C-B533-4A1A-8175-C221C0A5EF7A}" dt="2019-03-08T01:12:22.753" v="10160"/>
          <ac:cxnSpMkLst>
            <pc:docMk/>
            <pc:sldMk cId="3519720453" sldId="268"/>
            <ac:cxnSpMk id="23" creationId="{546B6482-0326-4085-93FE-1698B71F0588}"/>
          </ac:cxnSpMkLst>
        </pc:cxnChg>
        <pc:cxnChg chg="add del">
          <ac:chgData name="Lim Si Jie Bryan" userId="9d936b0f015707d1" providerId="LiveId" clId="{ADA8892C-B533-4A1A-8175-C221C0A5EF7A}" dt="2019-03-08T01:12:21.766" v="10159" actId="478"/>
          <ac:cxnSpMkLst>
            <pc:docMk/>
            <pc:sldMk cId="3519720453" sldId="268"/>
            <ac:cxnSpMk id="24" creationId="{24C5C0BB-28DF-41DE-9BAD-A8DCD317738D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26" creationId="{BC9E3356-14DA-4178-BF7C-C40D7BA449BA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27" creationId="{4025F90F-1D2F-4AD6-870B-D0BDF2D617ED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29" creationId="{73E57005-A9A5-4052-AF95-C07CD2A221EF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32" creationId="{AA212BBC-5043-4379-AF23-42AA220F7005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43" creationId="{02FF657A-137C-437C-9191-6C55F3019953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45" creationId="{08709B22-CEE4-4AFD-8F08-F33EF352E39E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47" creationId="{8FF3F33F-7DEE-411C-9297-581102D25EC4}"/>
          </ac:cxnSpMkLst>
        </pc:cxnChg>
        <pc:cxnChg chg="add mod">
          <ac:chgData name="Lim Si Jie Bryan" userId="9d936b0f015707d1" providerId="LiveId" clId="{ADA8892C-B533-4A1A-8175-C221C0A5EF7A}" dt="2019-03-08T01:18:11.143" v="10308" actId="1076"/>
          <ac:cxnSpMkLst>
            <pc:docMk/>
            <pc:sldMk cId="3519720453" sldId="268"/>
            <ac:cxnSpMk id="49" creationId="{A2515847-74E8-4830-B6F9-662D45343208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54" creationId="{D4AFA81E-AE30-438F-AEBC-FF5E9A1426A5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55" creationId="{252FFFA6-1569-4A71-9697-6D49A60D98DC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56" creationId="{D8D42332-9A75-40D4-AB80-A4BF9EE8F3A4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57" creationId="{13C8DB15-3334-494A-A861-745EBBDD7B4D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58" creationId="{9F7821A4-4CEC-42D7-890C-5570C52BCA90}"/>
          </ac:cxnSpMkLst>
        </pc:cxnChg>
        <pc:cxnChg chg="add mod">
          <ac:chgData name="Lim Si Jie Bryan" userId="9d936b0f015707d1" providerId="LiveId" clId="{ADA8892C-B533-4A1A-8175-C221C0A5EF7A}" dt="2019-03-08T01:24:19.121" v="10478" actId="1036"/>
          <ac:cxnSpMkLst>
            <pc:docMk/>
            <pc:sldMk cId="3519720453" sldId="268"/>
            <ac:cxnSpMk id="59" creationId="{FF6AFDEA-67F1-4095-A2A1-47E0CCD930F9}"/>
          </ac:cxnSpMkLst>
        </pc:cxnChg>
        <pc:cxnChg chg="add mod">
          <ac:chgData name="Lim Si Jie Bryan" userId="9d936b0f015707d1" providerId="LiveId" clId="{ADA8892C-B533-4A1A-8175-C221C0A5EF7A}" dt="2019-03-08T01:19:30.850" v="10314" actId="208"/>
          <ac:cxnSpMkLst>
            <pc:docMk/>
            <pc:sldMk cId="3519720453" sldId="268"/>
            <ac:cxnSpMk id="66" creationId="{9784A5E7-AEF5-4205-871D-E732F4E3C1A2}"/>
          </ac:cxnSpMkLst>
        </pc:cxnChg>
        <pc:cxnChg chg="add mod">
          <ac:chgData name="Lim Si Jie Bryan" userId="9d936b0f015707d1" providerId="LiveId" clId="{ADA8892C-B533-4A1A-8175-C221C0A5EF7A}" dt="2019-03-08T01:19:54.083" v="10317" actId="208"/>
          <ac:cxnSpMkLst>
            <pc:docMk/>
            <pc:sldMk cId="3519720453" sldId="268"/>
            <ac:cxnSpMk id="68" creationId="{ACFC136A-AD75-4174-92BD-017BEE87A92D}"/>
          </ac:cxnSpMkLst>
        </pc:cxnChg>
        <pc:cxnChg chg="add mod">
          <ac:chgData name="Lim Si Jie Bryan" userId="9d936b0f015707d1" providerId="LiveId" clId="{ADA8892C-B533-4A1A-8175-C221C0A5EF7A}" dt="2019-03-08T01:24:24.696" v="10485" actId="1035"/>
          <ac:cxnSpMkLst>
            <pc:docMk/>
            <pc:sldMk cId="3519720453" sldId="268"/>
            <ac:cxnSpMk id="70" creationId="{34B12F34-DDDA-4E4B-B9E4-36632722E28F}"/>
          </ac:cxnSpMkLst>
        </pc:cxnChg>
        <pc:cxnChg chg="add del mod">
          <ac:chgData name="Lim Si Jie Bryan" userId="9d936b0f015707d1" providerId="LiveId" clId="{ADA8892C-B533-4A1A-8175-C221C0A5EF7A}" dt="2019-03-08T01:24:33.013" v="10487" actId="478"/>
          <ac:cxnSpMkLst>
            <pc:docMk/>
            <pc:sldMk cId="3519720453" sldId="268"/>
            <ac:cxnSpMk id="72" creationId="{54FE5308-255F-4E9B-BF53-66778DE98321}"/>
          </ac:cxnSpMkLst>
        </pc:cxnChg>
        <pc:cxnChg chg="add mod">
          <ac:chgData name="Lim Si Jie Bryan" userId="9d936b0f015707d1" providerId="LiveId" clId="{ADA8892C-B533-4A1A-8175-C221C0A5EF7A}" dt="2019-03-08T01:25:21.702" v="10581" actId="14100"/>
          <ac:cxnSpMkLst>
            <pc:docMk/>
            <pc:sldMk cId="3519720453" sldId="268"/>
            <ac:cxnSpMk id="75" creationId="{BEEAE2A6-A0C5-4C4E-8033-7404D0EC712C}"/>
          </ac:cxnSpMkLst>
        </pc:cxnChg>
        <pc:cxnChg chg="add mod">
          <ac:chgData name="Lim Si Jie Bryan" userId="9d936b0f015707d1" providerId="LiveId" clId="{ADA8892C-B533-4A1A-8175-C221C0A5EF7A}" dt="2019-03-08T01:23:50.088" v="10456" actId="1037"/>
          <ac:cxnSpMkLst>
            <pc:docMk/>
            <pc:sldMk cId="3519720453" sldId="268"/>
            <ac:cxnSpMk id="78" creationId="{03C583A5-E522-4774-9527-4BD677B25E3E}"/>
          </ac:cxnSpMkLst>
        </pc:cxnChg>
        <pc:cxnChg chg="add mod">
          <ac:chgData name="Lim Si Jie Bryan" userId="9d936b0f015707d1" providerId="LiveId" clId="{ADA8892C-B533-4A1A-8175-C221C0A5EF7A}" dt="2019-03-08T01:24:47.740" v="10565" actId="1037"/>
          <ac:cxnSpMkLst>
            <pc:docMk/>
            <pc:sldMk cId="3519720453" sldId="268"/>
            <ac:cxnSpMk id="93" creationId="{83277153-A3F4-47F5-8989-3F2D87B2CA6D}"/>
          </ac:cxnSpMkLst>
        </pc:cxnChg>
        <pc:cxnChg chg="add mod">
          <ac:chgData name="Lim Si Jie Bryan" userId="9d936b0f015707d1" providerId="LiveId" clId="{ADA8892C-B533-4A1A-8175-C221C0A5EF7A}" dt="2019-03-08T01:24:47.740" v="10565" actId="1037"/>
          <ac:cxnSpMkLst>
            <pc:docMk/>
            <pc:sldMk cId="3519720453" sldId="268"/>
            <ac:cxnSpMk id="95" creationId="{93F78488-0A77-422D-AFD3-F62DA1A098DF}"/>
          </ac:cxnSpMkLst>
        </pc:cxnChg>
      </pc:sldChg>
      <pc:sldChg chg="addSp delSp modSp add">
        <pc:chgData name="Lim Si Jie Bryan" userId="9d936b0f015707d1" providerId="LiveId" clId="{ADA8892C-B533-4A1A-8175-C221C0A5EF7A}" dt="2019-03-08T11:49:28.015" v="12350"/>
        <pc:sldMkLst>
          <pc:docMk/>
          <pc:sldMk cId="3780296112" sldId="270"/>
        </pc:sldMkLst>
        <pc:spChg chg="add del mod">
          <ac:chgData name="Lim Si Jie Bryan" userId="9d936b0f015707d1" providerId="LiveId" clId="{ADA8892C-B533-4A1A-8175-C221C0A5EF7A}" dt="2019-03-04T22:34:24.099" v="1339" actId="478"/>
          <ac:spMkLst>
            <pc:docMk/>
            <pc:sldMk cId="3780296112" sldId="270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8T02:01:51.447" v="12018" actId="14100"/>
          <ac:spMkLst>
            <pc:docMk/>
            <pc:sldMk cId="3780296112" sldId="270"/>
            <ac:spMk id="4" creationId="{4A6831BB-5355-420B-930C-3C97E49B258C}"/>
          </ac:spMkLst>
        </pc:spChg>
        <pc:spChg chg="add del">
          <ac:chgData name="Lim Si Jie Bryan" userId="9d936b0f015707d1" providerId="LiveId" clId="{ADA8892C-B533-4A1A-8175-C221C0A5EF7A}" dt="2019-03-04T23:59:32.448" v="4016"/>
          <ac:spMkLst>
            <pc:docMk/>
            <pc:sldMk cId="3780296112" sldId="270"/>
            <ac:spMk id="9" creationId="{4D4E458E-CCD0-44C0-91AE-1F234A2B9D05}"/>
          </ac:spMkLst>
        </pc:spChg>
        <pc:spChg chg="add mod">
          <ac:chgData name="Lim Si Jie Bryan" userId="9d936b0f015707d1" providerId="LiveId" clId="{ADA8892C-B533-4A1A-8175-C221C0A5EF7A}" dt="2019-03-05T00:02:14.846" v="4056" actId="20577"/>
          <ac:spMkLst>
            <pc:docMk/>
            <pc:sldMk cId="3780296112" sldId="270"/>
            <ac:spMk id="10" creationId="{880A06CA-9B40-44B9-AEF4-30AE7CB4812E}"/>
          </ac:spMkLst>
        </pc:spChg>
        <pc:graphicFrameChg chg="add del mod">
          <ac:chgData name="Lim Si Jie Bryan" userId="9d936b0f015707d1" providerId="LiveId" clId="{ADA8892C-B533-4A1A-8175-C221C0A5EF7A}" dt="2019-03-04T22:32:02.080" v="1266" actId="1032"/>
          <ac:graphicFrameMkLst>
            <pc:docMk/>
            <pc:sldMk cId="3780296112" sldId="270"/>
            <ac:graphicFrameMk id="2" creationId="{B29C035D-8736-4CDF-84AC-05FBF9DD17D6}"/>
          </ac:graphicFrameMkLst>
        </pc:graphicFrameChg>
        <pc:graphicFrameChg chg="add del mod">
          <ac:chgData name="Lim Si Jie Bryan" userId="9d936b0f015707d1" providerId="LiveId" clId="{ADA8892C-B533-4A1A-8175-C221C0A5EF7A}" dt="2019-03-04T22:33:18.177" v="1295" actId="1032"/>
          <ac:graphicFrameMkLst>
            <pc:docMk/>
            <pc:sldMk cId="3780296112" sldId="270"/>
            <ac:graphicFrameMk id="5" creationId="{9A480DE8-FE11-44A0-AE45-9BC67F6551B7}"/>
          </ac:graphicFrameMkLst>
        </pc:graphicFrameChg>
        <pc:graphicFrameChg chg="add del mod">
          <ac:chgData name="Lim Si Jie Bryan" userId="9d936b0f015707d1" providerId="LiveId" clId="{ADA8892C-B533-4A1A-8175-C221C0A5EF7A}" dt="2019-03-04T22:34:22.743" v="1338"/>
          <ac:graphicFrameMkLst>
            <pc:docMk/>
            <pc:sldMk cId="3780296112" sldId="270"/>
            <ac:graphicFrameMk id="6" creationId="{7D06D2D7-4D24-4EB8-853A-B4FBB1322570}"/>
          </ac:graphicFrameMkLst>
        </pc:graphicFrameChg>
        <pc:graphicFrameChg chg="add del">
          <ac:chgData name="Lim Si Jie Bryan" userId="9d936b0f015707d1" providerId="LiveId" clId="{ADA8892C-B533-4A1A-8175-C221C0A5EF7A}" dt="2019-03-04T22:34:03.507" v="1331"/>
          <ac:graphicFrameMkLst>
            <pc:docMk/>
            <pc:sldMk cId="3780296112" sldId="270"/>
            <ac:graphicFrameMk id="7" creationId="{D5A61AD7-4ACA-4B30-AAAB-EC78C5DD367A}"/>
          </ac:graphicFrameMkLst>
        </pc:graphicFrameChg>
        <pc:graphicFrameChg chg="add mod">
          <ac:chgData name="Lim Si Jie Bryan" userId="9d936b0f015707d1" providerId="LiveId" clId="{ADA8892C-B533-4A1A-8175-C221C0A5EF7A}" dt="2019-03-08T11:49:28.015" v="12350"/>
          <ac:graphicFrameMkLst>
            <pc:docMk/>
            <pc:sldMk cId="3780296112" sldId="270"/>
            <ac:graphicFrameMk id="8" creationId="{FB33DA63-6A6E-41F6-BE25-9E5FC6031172}"/>
          </ac:graphicFrameMkLst>
        </pc:graphicFrameChg>
      </pc:sldChg>
      <pc:sldChg chg="modSp add ord">
        <pc:chgData name="Lim Si Jie Bryan" userId="9d936b0f015707d1" providerId="LiveId" clId="{ADA8892C-B533-4A1A-8175-C221C0A5EF7A}" dt="2019-03-18T14:32:06.121" v="13110" actId="313"/>
        <pc:sldMkLst>
          <pc:docMk/>
          <pc:sldMk cId="4272378807" sldId="272"/>
        </pc:sldMkLst>
        <pc:spChg chg="mod">
          <ac:chgData name="Lim Si Jie Bryan" userId="9d936b0f015707d1" providerId="LiveId" clId="{ADA8892C-B533-4A1A-8175-C221C0A5EF7A}" dt="2019-03-18T14:32:06.121" v="13110" actId="313"/>
          <ac:spMkLst>
            <pc:docMk/>
            <pc:sldMk cId="4272378807" sldId="272"/>
            <ac:spMk id="2" creationId="{2C427320-5165-4DC1-B528-E29C3B435AC2}"/>
          </ac:spMkLst>
        </pc:spChg>
      </pc:sldChg>
      <pc:sldChg chg="addSp delSp modSp add ord">
        <pc:chgData name="Lim Si Jie Bryan" userId="9d936b0f015707d1" providerId="LiveId" clId="{ADA8892C-B533-4A1A-8175-C221C0A5EF7A}" dt="2019-03-18T14:31:14.878" v="13002" actId="20577"/>
        <pc:sldMkLst>
          <pc:docMk/>
          <pc:sldMk cId="1183174874" sldId="276"/>
        </pc:sldMkLst>
        <pc:spChg chg="mod">
          <ac:chgData name="Lim Si Jie Bryan" userId="9d936b0f015707d1" providerId="LiveId" clId="{ADA8892C-B533-4A1A-8175-C221C0A5EF7A}" dt="2019-03-18T14:31:14.878" v="13002" actId="20577"/>
          <ac:spMkLst>
            <pc:docMk/>
            <pc:sldMk cId="1183174874" sldId="276"/>
            <ac:spMk id="4" creationId="{4A6831BB-5355-420B-930C-3C97E49B258C}"/>
          </ac:spMkLst>
        </pc:spChg>
        <pc:picChg chg="add del mod">
          <ac:chgData name="Lim Si Jie Bryan" userId="9d936b0f015707d1" providerId="LiveId" clId="{ADA8892C-B533-4A1A-8175-C221C0A5EF7A}" dt="2019-03-07T23:39:32.455" v="8779" actId="478"/>
          <ac:picMkLst>
            <pc:docMk/>
            <pc:sldMk cId="1183174874" sldId="276"/>
            <ac:picMk id="3" creationId="{8E7CFD69-D7E7-433A-A336-AED8BF900E5D}"/>
          </ac:picMkLst>
        </pc:picChg>
        <pc:picChg chg="add mod">
          <ac:chgData name="Lim Si Jie Bryan" userId="9d936b0f015707d1" providerId="LiveId" clId="{ADA8892C-B533-4A1A-8175-C221C0A5EF7A}" dt="2019-03-07T23:44:20.605" v="8826" actId="1076"/>
          <ac:picMkLst>
            <pc:docMk/>
            <pc:sldMk cId="1183174874" sldId="276"/>
            <ac:picMk id="5" creationId="{9C69998B-C8DC-4A39-8583-A71C255FD5C2}"/>
          </ac:picMkLst>
        </pc:picChg>
        <pc:picChg chg="del">
          <ac:chgData name="Lim Si Jie Bryan" userId="9d936b0f015707d1" providerId="LiveId" clId="{ADA8892C-B533-4A1A-8175-C221C0A5EF7A}" dt="2019-03-04T23:00:38.333" v="2380" actId="478"/>
          <ac:picMkLst>
            <pc:docMk/>
            <pc:sldMk cId="1183174874" sldId="276"/>
            <ac:picMk id="6" creationId="{A425DE00-AFCD-4BF8-A6B9-349AFFF63604}"/>
          </ac:picMkLst>
        </pc:picChg>
        <pc:picChg chg="add mod">
          <ac:chgData name="Lim Si Jie Bryan" userId="9d936b0f015707d1" providerId="LiveId" clId="{ADA8892C-B533-4A1A-8175-C221C0A5EF7A}" dt="2019-03-08T00:57:19.790" v="9935" actId="1076"/>
          <ac:picMkLst>
            <pc:docMk/>
            <pc:sldMk cId="1183174874" sldId="276"/>
            <ac:picMk id="7" creationId="{7EC00F69-F0FF-407F-ACB8-0F92FBC0F138}"/>
          </ac:picMkLst>
        </pc:picChg>
        <pc:picChg chg="add del mod">
          <ac:chgData name="Lim Si Jie Bryan" userId="9d936b0f015707d1" providerId="LiveId" clId="{ADA8892C-B533-4A1A-8175-C221C0A5EF7A}" dt="2019-03-07T23:43:37.431" v="8813" actId="478"/>
          <ac:picMkLst>
            <pc:docMk/>
            <pc:sldMk cId="1183174874" sldId="276"/>
            <ac:picMk id="9" creationId="{438C975B-6FCB-4A16-9324-5AF27536F682}"/>
          </ac:picMkLst>
        </pc:picChg>
        <pc:picChg chg="add del mod">
          <ac:chgData name="Lim Si Jie Bryan" userId="9d936b0f015707d1" providerId="LiveId" clId="{ADA8892C-B533-4A1A-8175-C221C0A5EF7A}" dt="2019-03-08T00:57:16.920" v="9934"/>
          <ac:picMkLst>
            <pc:docMk/>
            <pc:sldMk cId="1183174874" sldId="276"/>
            <ac:picMk id="11" creationId="{F5640A8F-75C3-45BD-824D-A84F65E32404}"/>
          </ac:picMkLst>
        </pc:picChg>
        <pc:picChg chg="add mod">
          <ac:chgData name="Lim Si Jie Bryan" userId="9d936b0f015707d1" providerId="LiveId" clId="{ADA8892C-B533-4A1A-8175-C221C0A5EF7A}" dt="2019-03-08T00:57:23.007" v="9937" actId="1076"/>
          <ac:picMkLst>
            <pc:docMk/>
            <pc:sldMk cId="1183174874" sldId="276"/>
            <ac:picMk id="12" creationId="{C6887827-86FA-4E25-99B6-2C073232823A}"/>
          </ac:picMkLst>
        </pc:picChg>
      </pc:sldChg>
      <pc:sldChg chg="addSp delSp modSp add ord">
        <pc:chgData name="Lim Si Jie Bryan" userId="9d936b0f015707d1" providerId="LiveId" clId="{ADA8892C-B533-4A1A-8175-C221C0A5EF7A}" dt="2019-03-08T10:17:42.775" v="12321" actId="20577"/>
        <pc:sldMkLst>
          <pc:docMk/>
          <pc:sldMk cId="4237511390" sldId="285"/>
        </pc:sldMkLst>
        <pc:spChg chg="mod">
          <ac:chgData name="Lim Si Jie Bryan" userId="9d936b0f015707d1" providerId="LiveId" clId="{ADA8892C-B533-4A1A-8175-C221C0A5EF7A}" dt="2019-03-08T10:17:42.775" v="12321" actId="20577"/>
          <ac:spMkLst>
            <pc:docMk/>
            <pc:sldMk cId="4237511390" sldId="285"/>
            <ac:spMk id="4" creationId="{4A6831BB-5355-420B-930C-3C97E49B258C}"/>
          </ac:spMkLst>
        </pc:spChg>
        <pc:picChg chg="add mod">
          <ac:chgData name="Lim Si Jie Bryan" userId="9d936b0f015707d1" providerId="LiveId" clId="{ADA8892C-B533-4A1A-8175-C221C0A5EF7A}" dt="2019-03-07T23:50:50.159" v="8859" actId="1076"/>
          <ac:picMkLst>
            <pc:docMk/>
            <pc:sldMk cId="4237511390" sldId="285"/>
            <ac:picMk id="3" creationId="{223D39A1-04DE-4C5C-A37D-8B14724BF3B5}"/>
          </ac:picMkLst>
        </pc:picChg>
        <pc:picChg chg="del">
          <ac:chgData name="Lim Si Jie Bryan" userId="9d936b0f015707d1" providerId="LiveId" clId="{ADA8892C-B533-4A1A-8175-C221C0A5EF7A}" dt="2019-03-07T23:44:36.327" v="8827" actId="478"/>
          <ac:picMkLst>
            <pc:docMk/>
            <pc:sldMk cId="4237511390" sldId="285"/>
            <ac:picMk id="5" creationId="{C36BFD8F-15CD-4494-A66F-A101B5A4C4F8}"/>
          </ac:picMkLst>
        </pc:picChg>
        <pc:picChg chg="del">
          <ac:chgData name="Lim Si Jie Bryan" userId="9d936b0f015707d1" providerId="LiveId" clId="{ADA8892C-B533-4A1A-8175-C221C0A5EF7A}" dt="2019-03-05T11:59:59.274" v="8566"/>
          <ac:picMkLst>
            <pc:docMk/>
            <pc:sldMk cId="4237511390" sldId="285"/>
            <ac:picMk id="7" creationId="{6A2CA4FC-E12B-4F26-A53E-B14A6A49AD1C}"/>
          </ac:picMkLst>
        </pc:picChg>
        <pc:picChg chg="add del mod">
          <ac:chgData name="Lim Si Jie Bryan" userId="9d936b0f015707d1" providerId="LiveId" clId="{ADA8892C-B533-4A1A-8175-C221C0A5EF7A}" dt="2019-03-07T23:49:19.908" v="8840" actId="478"/>
          <ac:picMkLst>
            <pc:docMk/>
            <pc:sldMk cId="4237511390" sldId="285"/>
            <ac:picMk id="7" creationId="{C182DF49-4785-4B8D-AD91-FE1BB7C4F24F}"/>
          </ac:picMkLst>
        </pc:picChg>
        <pc:picChg chg="add del mod">
          <ac:chgData name="Lim Si Jie Bryan" userId="9d936b0f015707d1" providerId="LiveId" clId="{ADA8892C-B533-4A1A-8175-C221C0A5EF7A}" dt="2019-03-07T23:44:36.327" v="8827" actId="478"/>
          <ac:picMkLst>
            <pc:docMk/>
            <pc:sldMk cId="4237511390" sldId="285"/>
            <ac:picMk id="8" creationId="{A71239B3-D7EA-4113-9ADF-3FA7B5CBE6BC}"/>
          </ac:picMkLst>
        </pc:picChg>
        <pc:picChg chg="del">
          <ac:chgData name="Lim Si Jie Bryan" userId="9d936b0f015707d1" providerId="LiveId" clId="{ADA8892C-B533-4A1A-8175-C221C0A5EF7A}" dt="2019-03-05T11:59:45.029" v="8558"/>
          <ac:picMkLst>
            <pc:docMk/>
            <pc:sldMk cId="4237511390" sldId="285"/>
            <ac:picMk id="9" creationId="{FCD71FEA-9B0C-45CC-A7A6-5DB3AF6BA316}"/>
          </ac:picMkLst>
        </pc:picChg>
        <pc:picChg chg="add del mod">
          <ac:chgData name="Lim Si Jie Bryan" userId="9d936b0f015707d1" providerId="LiveId" clId="{ADA8892C-B533-4A1A-8175-C221C0A5EF7A}" dt="2019-03-07T23:44:36.327" v="8827" actId="478"/>
          <ac:picMkLst>
            <pc:docMk/>
            <pc:sldMk cId="4237511390" sldId="285"/>
            <ac:picMk id="10" creationId="{6BF465F0-9B53-4F2E-A369-B398F99AAE52}"/>
          </ac:picMkLst>
        </pc:picChg>
        <pc:picChg chg="del mod">
          <ac:chgData name="Lim Si Jie Bryan" userId="9d936b0f015707d1" providerId="LiveId" clId="{ADA8892C-B533-4A1A-8175-C221C0A5EF7A}" dt="2019-03-07T23:44:36.327" v="8827" actId="478"/>
          <ac:picMkLst>
            <pc:docMk/>
            <pc:sldMk cId="4237511390" sldId="285"/>
            <ac:picMk id="11" creationId="{84B9BEFD-434D-433C-B5BC-ADAB50140361}"/>
          </ac:picMkLst>
        </pc:picChg>
        <pc:picChg chg="add del mod">
          <ac:chgData name="Lim Si Jie Bryan" userId="9d936b0f015707d1" providerId="LiveId" clId="{ADA8892C-B533-4A1A-8175-C221C0A5EF7A}" dt="2019-03-07T23:49:30.822" v="8843" actId="478"/>
          <ac:picMkLst>
            <pc:docMk/>
            <pc:sldMk cId="4237511390" sldId="285"/>
            <ac:picMk id="12" creationId="{099C469E-55D1-468E-B4F0-61A1E5C14D3E}"/>
          </ac:picMkLst>
        </pc:picChg>
        <pc:picChg chg="add mod">
          <ac:chgData name="Lim Si Jie Bryan" userId="9d936b0f015707d1" providerId="LiveId" clId="{ADA8892C-B533-4A1A-8175-C221C0A5EF7A}" dt="2019-03-07T23:50:50.159" v="8859" actId="1076"/>
          <ac:picMkLst>
            <pc:docMk/>
            <pc:sldMk cId="4237511390" sldId="285"/>
            <ac:picMk id="14" creationId="{A583957B-D62A-4EFB-B0E4-D36A39683AD2}"/>
          </ac:picMkLst>
        </pc:picChg>
        <pc:picChg chg="add mod">
          <ac:chgData name="Lim Si Jie Bryan" userId="9d936b0f015707d1" providerId="LiveId" clId="{ADA8892C-B533-4A1A-8175-C221C0A5EF7A}" dt="2019-03-07T23:50:47.630" v="8858" actId="1076"/>
          <ac:picMkLst>
            <pc:docMk/>
            <pc:sldMk cId="4237511390" sldId="285"/>
            <ac:picMk id="16" creationId="{957BB3EC-566B-4061-B015-769ACF6AFAB8}"/>
          </ac:picMkLst>
        </pc:picChg>
        <pc:picChg chg="add del mod">
          <ac:chgData name="Lim Si Jie Bryan" userId="9d936b0f015707d1" providerId="LiveId" clId="{ADA8892C-B533-4A1A-8175-C221C0A5EF7A}" dt="2019-03-07T23:50:36.866" v="8854"/>
          <ac:picMkLst>
            <pc:docMk/>
            <pc:sldMk cId="4237511390" sldId="285"/>
            <ac:picMk id="18" creationId="{FEE4D15E-29DB-4198-8079-C48D62E9170E}"/>
          </ac:picMkLst>
        </pc:picChg>
        <pc:picChg chg="add mod">
          <ac:chgData name="Lim Si Jie Bryan" userId="9d936b0f015707d1" providerId="LiveId" clId="{ADA8892C-B533-4A1A-8175-C221C0A5EF7A}" dt="2019-03-07T23:50:47.630" v="8858" actId="1076"/>
          <ac:picMkLst>
            <pc:docMk/>
            <pc:sldMk cId="4237511390" sldId="285"/>
            <ac:picMk id="19" creationId="{FD0E7884-A150-4EC8-A7E1-BD603237C8C4}"/>
          </ac:picMkLst>
        </pc:picChg>
      </pc:sldChg>
      <pc:sldChg chg="modSp add ord">
        <pc:chgData name="Lim Si Jie Bryan" userId="9d936b0f015707d1" providerId="LiveId" clId="{ADA8892C-B533-4A1A-8175-C221C0A5EF7A}" dt="2019-03-18T14:41:25.592" v="13368" actId="5793"/>
        <pc:sldMkLst>
          <pc:docMk/>
          <pc:sldMk cId="334841925" sldId="289"/>
        </pc:sldMkLst>
        <pc:spChg chg="mod">
          <ac:chgData name="Lim Si Jie Bryan" userId="9d936b0f015707d1" providerId="LiveId" clId="{ADA8892C-B533-4A1A-8175-C221C0A5EF7A}" dt="2019-03-18T14:41:25.592" v="13368" actId="5793"/>
          <ac:spMkLst>
            <pc:docMk/>
            <pc:sldMk cId="334841925" sldId="289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5T00:30:39.074" v="5516" actId="20577"/>
          <ac:spMkLst>
            <pc:docMk/>
            <pc:sldMk cId="334841925" sldId="289"/>
            <ac:spMk id="4" creationId="{4A6831BB-5355-420B-930C-3C97E49B258C}"/>
          </ac:spMkLst>
        </pc:spChg>
      </pc:sldChg>
      <pc:sldChg chg="modSp add ord">
        <pc:chgData name="Lim Si Jie Bryan" userId="9d936b0f015707d1" providerId="LiveId" clId="{ADA8892C-B533-4A1A-8175-C221C0A5EF7A}" dt="2019-03-11T20:21:46.543" v="12505" actId="20577"/>
        <pc:sldMkLst>
          <pc:docMk/>
          <pc:sldMk cId="2470715442" sldId="292"/>
        </pc:sldMkLst>
        <pc:spChg chg="mod">
          <ac:chgData name="Lim Si Jie Bryan" userId="9d936b0f015707d1" providerId="LiveId" clId="{ADA8892C-B533-4A1A-8175-C221C0A5EF7A}" dt="2019-03-11T20:21:46.543" v="12505" actId="20577"/>
          <ac:spMkLst>
            <pc:docMk/>
            <pc:sldMk cId="2470715442" sldId="292"/>
            <ac:spMk id="2" creationId="{2C427320-5165-4DC1-B528-E29C3B435AC2}"/>
          </ac:spMkLst>
        </pc:spChg>
      </pc:sldChg>
      <pc:sldChg chg="modSp add ord">
        <pc:chgData name="Lim Si Jie Bryan" userId="9d936b0f015707d1" providerId="LiveId" clId="{ADA8892C-B533-4A1A-8175-C221C0A5EF7A}" dt="2019-03-18T14:33:23.296" v="13130" actId="20577"/>
        <pc:sldMkLst>
          <pc:docMk/>
          <pc:sldMk cId="756424232" sldId="295"/>
        </pc:sldMkLst>
        <pc:spChg chg="mod">
          <ac:chgData name="Lim Si Jie Bryan" userId="9d936b0f015707d1" providerId="LiveId" clId="{ADA8892C-B533-4A1A-8175-C221C0A5EF7A}" dt="2019-03-18T14:33:23.296" v="13130" actId="20577"/>
          <ac:spMkLst>
            <pc:docMk/>
            <pc:sldMk cId="756424232" sldId="295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5T11:10:53.688" v="7462" actId="20577"/>
          <ac:spMkLst>
            <pc:docMk/>
            <pc:sldMk cId="756424232" sldId="295"/>
            <ac:spMk id="4" creationId="{4A6831BB-5355-420B-930C-3C97E49B258C}"/>
          </ac:spMkLst>
        </pc:spChg>
      </pc:sldChg>
      <pc:sldChg chg="addSp delSp modSp add ord">
        <pc:chgData name="Lim Si Jie Bryan" userId="9d936b0f015707d1" providerId="LiveId" clId="{ADA8892C-B533-4A1A-8175-C221C0A5EF7A}" dt="2019-03-18T14:31:30.222" v="13039" actId="20577"/>
        <pc:sldMkLst>
          <pc:docMk/>
          <pc:sldMk cId="2735254052" sldId="297"/>
        </pc:sldMkLst>
        <pc:spChg chg="mod">
          <ac:chgData name="Lim Si Jie Bryan" userId="9d936b0f015707d1" providerId="LiveId" clId="{ADA8892C-B533-4A1A-8175-C221C0A5EF7A}" dt="2019-03-18T14:31:30.222" v="13039" actId="20577"/>
          <ac:spMkLst>
            <pc:docMk/>
            <pc:sldMk cId="2735254052" sldId="297"/>
            <ac:spMk id="4" creationId="{4A6831BB-5355-420B-930C-3C97E49B258C}"/>
          </ac:spMkLst>
        </pc:spChg>
        <pc:picChg chg="del">
          <ac:chgData name="Lim Si Jie Bryan" userId="9d936b0f015707d1" providerId="LiveId" clId="{ADA8892C-B533-4A1A-8175-C221C0A5EF7A}" dt="2019-03-07T23:34:49.706" v="8666" actId="478"/>
          <ac:picMkLst>
            <pc:docMk/>
            <pc:sldMk cId="2735254052" sldId="297"/>
            <ac:picMk id="3" creationId="{8E7CFD69-D7E7-433A-A336-AED8BF900E5D}"/>
          </ac:picMkLst>
        </pc:picChg>
        <pc:picChg chg="add del mod">
          <ac:chgData name="Lim Si Jie Bryan" userId="9d936b0f015707d1" providerId="LiveId" clId="{ADA8892C-B533-4A1A-8175-C221C0A5EF7A}" dt="2019-03-07T23:35:50.252" v="8672" actId="478"/>
          <ac:picMkLst>
            <pc:docMk/>
            <pc:sldMk cId="2735254052" sldId="297"/>
            <ac:picMk id="5" creationId="{DE093BFA-CD7E-4C62-A473-07DDD90FF799}"/>
          </ac:picMkLst>
        </pc:picChg>
        <pc:picChg chg="add mod">
          <ac:chgData name="Lim Si Jie Bryan" userId="9d936b0f015707d1" providerId="LiveId" clId="{ADA8892C-B533-4A1A-8175-C221C0A5EF7A}" dt="2019-03-07T23:38:12.871" v="8722" actId="1076"/>
          <ac:picMkLst>
            <pc:docMk/>
            <pc:sldMk cId="2735254052" sldId="297"/>
            <ac:picMk id="7" creationId="{7DA3580E-6DDC-4150-8C7D-95AB97C6C4E3}"/>
          </ac:picMkLst>
        </pc:picChg>
        <pc:picChg chg="add mod">
          <ac:chgData name="Lim Si Jie Bryan" userId="9d936b0f015707d1" providerId="LiveId" clId="{ADA8892C-B533-4A1A-8175-C221C0A5EF7A}" dt="2019-03-07T23:38:10.271" v="8721" actId="1076"/>
          <ac:picMkLst>
            <pc:docMk/>
            <pc:sldMk cId="2735254052" sldId="297"/>
            <ac:picMk id="9" creationId="{3A55DDB3-0EC0-42C4-B379-766D31177678}"/>
          </ac:picMkLst>
        </pc:picChg>
        <pc:picChg chg="add del mod">
          <ac:chgData name="Lim Si Jie Bryan" userId="9d936b0f015707d1" providerId="LiveId" clId="{ADA8892C-B533-4A1A-8175-C221C0A5EF7A}" dt="2019-03-07T23:38:24.294" v="8724" actId="478"/>
          <ac:picMkLst>
            <pc:docMk/>
            <pc:sldMk cId="2735254052" sldId="297"/>
            <ac:picMk id="11" creationId="{5538BA53-17E9-4DB8-98B1-93F725B263A1}"/>
          </ac:picMkLst>
        </pc:picChg>
        <pc:picChg chg="add mod">
          <ac:chgData name="Lim Si Jie Bryan" userId="9d936b0f015707d1" providerId="LiveId" clId="{ADA8892C-B533-4A1A-8175-C221C0A5EF7A}" dt="2019-03-07T23:38:35.082" v="8727" actId="1076"/>
          <ac:picMkLst>
            <pc:docMk/>
            <pc:sldMk cId="2735254052" sldId="297"/>
            <ac:picMk id="13" creationId="{6E1BA0AC-00F8-40BC-930E-6EB7D103EABC}"/>
          </ac:picMkLst>
        </pc:picChg>
        <pc:picChg chg="add mod">
          <ac:chgData name="Lim Si Jie Bryan" userId="9d936b0f015707d1" providerId="LiveId" clId="{ADA8892C-B533-4A1A-8175-C221C0A5EF7A}" dt="2019-03-07T23:38:55.933" v="8730" actId="1076"/>
          <ac:picMkLst>
            <pc:docMk/>
            <pc:sldMk cId="2735254052" sldId="297"/>
            <ac:picMk id="15" creationId="{4F100EBD-4331-4FF4-94EA-36767C27DB62}"/>
          </ac:picMkLst>
        </pc:picChg>
      </pc:sldChg>
      <pc:sldChg chg="addSp delSp modSp add">
        <pc:chgData name="Lim Si Jie Bryan" userId="9d936b0f015707d1" providerId="LiveId" clId="{ADA8892C-B533-4A1A-8175-C221C0A5EF7A}" dt="2019-03-18T15:36:35.552" v="13438" actId="14100"/>
        <pc:sldMkLst>
          <pc:docMk/>
          <pc:sldMk cId="3731817665" sldId="298"/>
        </pc:sldMkLst>
        <pc:spChg chg="add del mod">
          <ac:chgData name="Lim Si Jie Bryan" userId="9d936b0f015707d1" providerId="LiveId" clId="{ADA8892C-B533-4A1A-8175-C221C0A5EF7A}" dt="2019-03-08T02:10:06.334" v="12091" actId="20577"/>
          <ac:spMkLst>
            <pc:docMk/>
            <pc:sldMk cId="3731817665" sldId="298"/>
            <ac:spMk id="2" creationId="{AC875C2B-9C93-490A-8F95-9065AD8F5D68}"/>
          </ac:spMkLst>
        </pc:spChg>
        <pc:spChg chg="mod">
          <ac:chgData name="Lim Si Jie Bryan" userId="9d936b0f015707d1" providerId="LiveId" clId="{ADA8892C-B533-4A1A-8175-C221C0A5EF7A}" dt="2019-03-18T14:58:03.860" v="13420" actId="20577"/>
          <ac:spMkLst>
            <pc:docMk/>
            <pc:sldMk cId="3731817665" sldId="298"/>
            <ac:spMk id="4" creationId="{4A6831BB-5355-420B-930C-3C97E49B258C}"/>
          </ac:spMkLst>
        </pc:spChg>
        <pc:picChg chg="del">
          <ac:chgData name="Lim Si Jie Bryan" userId="9d936b0f015707d1" providerId="LiveId" clId="{ADA8892C-B533-4A1A-8175-C221C0A5EF7A}" dt="2019-03-08T00:03:10.620" v="8926" actId="478"/>
          <ac:picMkLst>
            <pc:docMk/>
            <pc:sldMk cId="3731817665" sldId="298"/>
            <ac:picMk id="3" creationId="{0C39F043-681F-49B2-BAC0-86683CFC5582}"/>
          </ac:picMkLst>
        </pc:picChg>
        <pc:picChg chg="add del mod">
          <ac:chgData name="Lim Si Jie Bryan" userId="9d936b0f015707d1" providerId="LiveId" clId="{ADA8892C-B533-4A1A-8175-C221C0A5EF7A}" dt="2019-03-18T14:49:30.057" v="13387"/>
          <ac:picMkLst>
            <pc:docMk/>
            <pc:sldMk cId="3731817665" sldId="298"/>
            <ac:picMk id="5" creationId="{9E79DD48-7375-4527-80DF-34D127F35930}"/>
          </ac:picMkLst>
        </pc:picChg>
        <pc:picChg chg="add del mod">
          <ac:chgData name="Lim Si Jie Bryan" userId="9d936b0f015707d1" providerId="LiveId" clId="{ADA8892C-B533-4A1A-8175-C221C0A5EF7A}" dt="2019-03-18T15:01:15.238" v="13426"/>
          <ac:picMkLst>
            <pc:docMk/>
            <pc:sldMk cId="3731817665" sldId="298"/>
            <ac:picMk id="6" creationId="{B8859F4E-0540-4AD9-A146-AAC564B22213}"/>
          </ac:picMkLst>
        </pc:picChg>
        <pc:picChg chg="del mod">
          <ac:chgData name="Lim Si Jie Bryan" userId="9d936b0f015707d1" providerId="LiveId" clId="{ADA8892C-B533-4A1A-8175-C221C0A5EF7A}" dt="2019-03-18T15:01:17.043" v="13427" actId="478"/>
          <ac:picMkLst>
            <pc:docMk/>
            <pc:sldMk cId="3731817665" sldId="298"/>
            <ac:picMk id="7" creationId="{8E802945-1C0C-4874-93C2-961BF074B462}"/>
          </ac:picMkLst>
        </pc:picChg>
        <pc:picChg chg="add mod">
          <ac:chgData name="Lim Si Jie Bryan" userId="9d936b0f015707d1" providerId="LiveId" clId="{ADA8892C-B533-4A1A-8175-C221C0A5EF7A}" dt="2019-03-18T15:20:08.866" v="13433" actId="14100"/>
          <ac:picMkLst>
            <pc:docMk/>
            <pc:sldMk cId="3731817665" sldId="298"/>
            <ac:picMk id="8" creationId="{00BFE318-40C1-4709-8735-3A7789B2A82B}"/>
          </ac:picMkLst>
        </pc:picChg>
        <pc:picChg chg="del">
          <ac:chgData name="Lim Si Jie Bryan" userId="9d936b0f015707d1" providerId="LiveId" clId="{ADA8892C-B533-4A1A-8175-C221C0A5EF7A}" dt="2019-03-08T00:03:10.620" v="8926" actId="478"/>
          <ac:picMkLst>
            <pc:docMk/>
            <pc:sldMk cId="3731817665" sldId="298"/>
            <ac:picMk id="9" creationId="{6EB461CB-B7C2-4A23-9254-DD438B291300}"/>
          </ac:picMkLst>
        </pc:picChg>
        <pc:picChg chg="add mod">
          <ac:chgData name="Lim Si Jie Bryan" userId="9d936b0f015707d1" providerId="LiveId" clId="{ADA8892C-B533-4A1A-8175-C221C0A5EF7A}" dt="2019-03-18T15:36:35.552" v="13438" actId="14100"/>
          <ac:picMkLst>
            <pc:docMk/>
            <pc:sldMk cId="3731817665" sldId="298"/>
            <ac:picMk id="10" creationId="{79E9478A-3774-4EB4-B83D-C3CE12EF5533}"/>
          </ac:picMkLst>
        </pc:picChg>
      </pc:sldChg>
      <pc:sldChg chg="addSp delSp modSp add">
        <pc:chgData name="Lim Si Jie Bryan" userId="9d936b0f015707d1" providerId="LiveId" clId="{ADA8892C-B533-4A1A-8175-C221C0A5EF7A}" dt="2019-03-08T10:36:55.200" v="12349" actId="20577"/>
        <pc:sldMkLst>
          <pc:docMk/>
          <pc:sldMk cId="3124331587" sldId="299"/>
        </pc:sldMkLst>
        <pc:spChg chg="del mod">
          <ac:chgData name="Lim Si Jie Bryan" userId="9d936b0f015707d1" providerId="LiveId" clId="{ADA8892C-B533-4A1A-8175-C221C0A5EF7A}" dt="2019-03-08T01:28:59.810" v="10705" actId="478"/>
          <ac:spMkLst>
            <pc:docMk/>
            <pc:sldMk cId="3124331587" sldId="299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08T10:36:55.200" v="12349" actId="20577"/>
          <ac:spMkLst>
            <pc:docMk/>
            <pc:sldMk cId="3124331587" sldId="299"/>
            <ac:spMk id="4" creationId="{4A6831BB-5355-420B-930C-3C97E49B258C}"/>
          </ac:spMkLst>
        </pc:spChg>
        <pc:spChg chg="add mod">
          <ac:chgData name="Lim Si Jie Bryan" userId="9d936b0f015707d1" providerId="LiveId" clId="{ADA8892C-B533-4A1A-8175-C221C0A5EF7A}" dt="2019-03-08T01:58:06.182" v="11875" actId="1076"/>
          <ac:spMkLst>
            <pc:docMk/>
            <pc:sldMk cId="3124331587" sldId="299"/>
            <ac:spMk id="5" creationId="{8B4991F5-8FEA-43B3-B6EF-C648CC28530E}"/>
          </ac:spMkLst>
        </pc:spChg>
        <pc:spChg chg="add del mod">
          <ac:chgData name="Lim Si Jie Bryan" userId="9d936b0f015707d1" providerId="LiveId" clId="{ADA8892C-B533-4A1A-8175-C221C0A5EF7A}" dt="2019-03-08T01:45:47.171" v="11490" actId="478"/>
          <ac:spMkLst>
            <pc:docMk/>
            <pc:sldMk cId="3124331587" sldId="299"/>
            <ac:spMk id="6" creationId="{AD6B1AA1-F783-4AC3-A2BC-A129E55D8BE8}"/>
          </ac:spMkLst>
        </pc:spChg>
        <pc:spChg chg="add del mod">
          <ac:chgData name="Lim Si Jie Bryan" userId="9d936b0f015707d1" providerId="LiveId" clId="{ADA8892C-B533-4A1A-8175-C221C0A5EF7A}" dt="2019-03-08T01:46:07.278" v="11496" actId="478"/>
          <ac:spMkLst>
            <pc:docMk/>
            <pc:sldMk cId="3124331587" sldId="299"/>
            <ac:spMk id="7" creationId="{90081E89-256F-4C0F-9585-54FCA7B78A11}"/>
          </ac:spMkLst>
        </pc:spChg>
        <pc:spChg chg="add mod">
          <ac:chgData name="Lim Si Jie Bryan" userId="9d936b0f015707d1" providerId="LiveId" clId="{ADA8892C-B533-4A1A-8175-C221C0A5EF7A}" dt="2019-03-08T01:58:06.182" v="11875" actId="1076"/>
          <ac:spMkLst>
            <pc:docMk/>
            <pc:sldMk cId="3124331587" sldId="299"/>
            <ac:spMk id="8" creationId="{6D579400-F494-45E6-B33E-6D0E83892717}"/>
          </ac:spMkLst>
        </pc:spChg>
        <pc:spChg chg="add mod">
          <ac:chgData name="Lim Si Jie Bryan" userId="9d936b0f015707d1" providerId="LiveId" clId="{ADA8892C-B533-4A1A-8175-C221C0A5EF7A}" dt="2019-03-08T01:58:06.182" v="11875" actId="1076"/>
          <ac:spMkLst>
            <pc:docMk/>
            <pc:sldMk cId="3124331587" sldId="299"/>
            <ac:spMk id="9" creationId="{45DC4DE5-1E55-424A-A10E-020EDB74D117}"/>
          </ac:spMkLst>
        </pc:spChg>
        <pc:spChg chg="add mod">
          <ac:chgData name="Lim Si Jie Bryan" userId="9d936b0f015707d1" providerId="LiveId" clId="{ADA8892C-B533-4A1A-8175-C221C0A5EF7A}" dt="2019-03-08T01:58:06.182" v="11875" actId="1076"/>
          <ac:spMkLst>
            <pc:docMk/>
            <pc:sldMk cId="3124331587" sldId="299"/>
            <ac:spMk id="10" creationId="{82962EE3-0C5D-4CD6-91DF-EF3A72B7EE45}"/>
          </ac:spMkLst>
        </pc:spChg>
        <pc:spChg chg="add mod">
          <ac:chgData name="Lim Si Jie Bryan" userId="9d936b0f015707d1" providerId="LiveId" clId="{ADA8892C-B533-4A1A-8175-C221C0A5EF7A}" dt="2019-03-08T01:58:06.182" v="11875" actId="1076"/>
          <ac:spMkLst>
            <pc:docMk/>
            <pc:sldMk cId="3124331587" sldId="299"/>
            <ac:spMk id="11" creationId="{39F43A1D-5BF7-4D7C-A9BD-041EB9FDFB8E}"/>
          </ac:spMkLst>
        </pc:spChg>
        <pc:spChg chg="add del mod">
          <ac:chgData name="Lim Si Jie Bryan" userId="9d936b0f015707d1" providerId="LiveId" clId="{ADA8892C-B533-4A1A-8175-C221C0A5EF7A}" dt="2019-03-08T02:00:15.975" v="11942" actId="20577"/>
          <ac:spMkLst>
            <pc:docMk/>
            <pc:sldMk cId="3124331587" sldId="299"/>
            <ac:spMk id="20" creationId="{1CB87BCA-4348-497D-952F-5DDD5AE035F5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0" creationId="{EAA9A430-A21E-4217-83A6-B6A2FACB569D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1" creationId="{D3974339-CFBB-4501-BC88-D66AB49F2B02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2" creationId="{6E7147CB-601F-43F7-A4C3-098CCB46E8FF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3" creationId="{A3865B9E-6074-45C0-B4CD-79275018F43F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4" creationId="{DC983478-0A4E-4491-B167-5FADCDD4E6F3}"/>
          </ac:spMkLst>
        </pc:spChg>
        <pc:spChg chg="add del">
          <ac:chgData name="Lim Si Jie Bryan" userId="9d936b0f015707d1" providerId="LiveId" clId="{ADA8892C-B533-4A1A-8175-C221C0A5EF7A}" dt="2019-03-08T01:56:00.382" v="11807"/>
          <ac:spMkLst>
            <pc:docMk/>
            <pc:sldMk cId="3124331587" sldId="299"/>
            <ac:spMk id="47" creationId="{D82B4DF0-BD46-4993-B966-18D38AA5884A}"/>
          </ac:spMkLst>
        </pc:spChg>
        <pc:spChg chg="add mod">
          <ac:chgData name="Lim Si Jie Bryan" userId="9d936b0f015707d1" providerId="LiveId" clId="{ADA8892C-B533-4A1A-8175-C221C0A5EF7A}" dt="2019-03-08T02:04:40.203" v="12066" actId="20577"/>
          <ac:spMkLst>
            <pc:docMk/>
            <pc:sldMk cId="3124331587" sldId="299"/>
            <ac:spMk id="50" creationId="{8B5ACFA7-ED98-4FED-98E7-8FFBA8FBCA99}"/>
          </ac:spMkLst>
        </pc:spChg>
        <pc:spChg chg="add mod ord">
          <ac:chgData name="Lim Si Jie Bryan" userId="9d936b0f015707d1" providerId="LiveId" clId="{ADA8892C-B533-4A1A-8175-C221C0A5EF7A}" dt="2019-03-08T02:04:59.769" v="12067" actId="207"/>
          <ac:spMkLst>
            <pc:docMk/>
            <pc:sldMk cId="3124331587" sldId="299"/>
            <ac:spMk id="51" creationId="{9426DE25-6A22-40FE-A72C-C8628DE9234A}"/>
          </ac:spMkLst>
        </pc:spChg>
        <pc:spChg chg="add del mod">
          <ac:chgData name="Lim Si Jie Bryan" userId="9d936b0f015707d1" providerId="LiveId" clId="{ADA8892C-B533-4A1A-8175-C221C0A5EF7A}" dt="2019-03-08T02:01:26.813" v="12016"/>
          <ac:spMkLst>
            <pc:docMk/>
            <pc:sldMk cId="3124331587" sldId="299"/>
            <ac:spMk id="52" creationId="{447ED11A-9974-45CA-9464-CED72C07CC61}"/>
          </ac:spMkLst>
        </pc:spChg>
        <pc:spChg chg="add del mod">
          <ac:chgData name="Lim Si Jie Bryan" userId="9d936b0f015707d1" providerId="LiveId" clId="{ADA8892C-B533-4A1A-8175-C221C0A5EF7A}" dt="2019-03-08T02:01:25.995" v="12014"/>
          <ac:spMkLst>
            <pc:docMk/>
            <pc:sldMk cId="3124331587" sldId="299"/>
            <ac:spMk id="53" creationId="{D0ED7E8E-6D5D-4790-BAC4-E453315A6425}"/>
          </ac:spMkLst>
        </pc:spChg>
        <pc:graphicFrameChg chg="add mod modGraphic">
          <ac:chgData name="Lim Si Jie Bryan" userId="9d936b0f015707d1" providerId="LiveId" clId="{ADA8892C-B533-4A1A-8175-C221C0A5EF7A}" dt="2019-03-08T02:21:39.033" v="12160" actId="20577"/>
          <ac:graphicFrameMkLst>
            <pc:docMk/>
            <pc:sldMk cId="3124331587" sldId="299"/>
            <ac:graphicFrameMk id="2" creationId="{605D87B6-F93D-420A-8A9C-77B5BBE7C04B}"/>
          </ac:graphicFrameMkLst>
        </pc:graphicFrameChg>
        <pc:cxnChg chg="add mod">
          <ac:chgData name="Lim Si Jie Bryan" userId="9d936b0f015707d1" providerId="LiveId" clId="{ADA8892C-B533-4A1A-8175-C221C0A5EF7A}" dt="2019-03-08T01:58:06.182" v="11875" actId="1076"/>
          <ac:cxnSpMkLst>
            <pc:docMk/>
            <pc:sldMk cId="3124331587" sldId="299"/>
            <ac:cxnSpMk id="13" creationId="{A8B67D4C-0D5D-42BC-B151-CECF680AB5C9}"/>
          </ac:cxnSpMkLst>
        </pc:cxnChg>
        <pc:cxnChg chg="add mod">
          <ac:chgData name="Lim Si Jie Bryan" userId="9d936b0f015707d1" providerId="LiveId" clId="{ADA8892C-B533-4A1A-8175-C221C0A5EF7A}" dt="2019-03-08T01:58:06.182" v="11875" actId="1076"/>
          <ac:cxnSpMkLst>
            <pc:docMk/>
            <pc:sldMk cId="3124331587" sldId="299"/>
            <ac:cxnSpMk id="17" creationId="{8E362677-7D8C-4F3F-87B4-5FED0B48DB46}"/>
          </ac:cxnSpMkLst>
        </pc:cxnChg>
        <pc:cxnChg chg="add mod">
          <ac:chgData name="Lim Si Jie Bryan" userId="9d936b0f015707d1" providerId="LiveId" clId="{ADA8892C-B533-4A1A-8175-C221C0A5EF7A}" dt="2019-03-08T01:58:06.182" v="11875" actId="1076"/>
          <ac:cxnSpMkLst>
            <pc:docMk/>
            <pc:sldMk cId="3124331587" sldId="299"/>
            <ac:cxnSpMk id="22" creationId="{A1CACF92-66B9-416B-B9B8-BA4EC683F58F}"/>
          </ac:cxnSpMkLst>
        </pc:cxnChg>
        <pc:cxnChg chg="add mod">
          <ac:chgData name="Lim Si Jie Bryan" userId="9d936b0f015707d1" providerId="LiveId" clId="{ADA8892C-B533-4A1A-8175-C221C0A5EF7A}" dt="2019-03-08T01:58:06.182" v="11875" actId="1076"/>
          <ac:cxnSpMkLst>
            <pc:docMk/>
            <pc:sldMk cId="3124331587" sldId="299"/>
            <ac:cxnSpMk id="25" creationId="{A258A4D4-A634-4971-8EF9-E9F8669105C7}"/>
          </ac:cxnSpMkLst>
        </pc:cxnChg>
        <pc:cxnChg chg="add del">
          <ac:chgData name="Lim Si Jie Bryan" userId="9d936b0f015707d1" providerId="LiveId" clId="{ADA8892C-B533-4A1A-8175-C221C0A5EF7A}" dt="2019-03-08T01:56:00.382" v="11807"/>
          <ac:cxnSpMkLst>
            <pc:docMk/>
            <pc:sldMk cId="3124331587" sldId="299"/>
            <ac:cxnSpMk id="45" creationId="{1121FB06-DC01-4022-AEEC-1FAFA52EFD86}"/>
          </ac:cxnSpMkLst>
        </pc:cxnChg>
        <pc:cxnChg chg="add del">
          <ac:chgData name="Lim Si Jie Bryan" userId="9d936b0f015707d1" providerId="LiveId" clId="{ADA8892C-B533-4A1A-8175-C221C0A5EF7A}" dt="2019-03-08T01:56:00.382" v="11807"/>
          <ac:cxnSpMkLst>
            <pc:docMk/>
            <pc:sldMk cId="3124331587" sldId="299"/>
            <ac:cxnSpMk id="46" creationId="{34883B0E-ED8E-475D-95BE-49991AEB1E82}"/>
          </ac:cxnSpMkLst>
        </pc:cxnChg>
        <pc:cxnChg chg="add del">
          <ac:chgData name="Lim Si Jie Bryan" userId="9d936b0f015707d1" providerId="LiveId" clId="{ADA8892C-B533-4A1A-8175-C221C0A5EF7A}" dt="2019-03-08T01:56:00.382" v="11807"/>
          <ac:cxnSpMkLst>
            <pc:docMk/>
            <pc:sldMk cId="3124331587" sldId="299"/>
            <ac:cxnSpMk id="48" creationId="{907FC35A-FABD-46EC-97D8-F13AE0F1B480}"/>
          </ac:cxnSpMkLst>
        </pc:cxnChg>
        <pc:cxnChg chg="add del">
          <ac:chgData name="Lim Si Jie Bryan" userId="9d936b0f015707d1" providerId="LiveId" clId="{ADA8892C-B533-4A1A-8175-C221C0A5EF7A}" dt="2019-03-08T01:56:00.382" v="11807"/>
          <ac:cxnSpMkLst>
            <pc:docMk/>
            <pc:sldMk cId="3124331587" sldId="299"/>
            <ac:cxnSpMk id="49" creationId="{6C3469AD-37C5-451D-B641-1928EF1246EC}"/>
          </ac:cxnSpMkLst>
        </pc:cxnChg>
      </pc:sldChg>
      <pc:sldChg chg="addSp delSp modSp add ord">
        <pc:chgData name="Lim Si Jie Bryan" userId="9d936b0f015707d1" providerId="LiveId" clId="{ADA8892C-B533-4A1A-8175-C221C0A5EF7A}" dt="2019-03-08T10:25:55.040" v="12324"/>
        <pc:sldMkLst>
          <pc:docMk/>
          <pc:sldMk cId="511939206" sldId="300"/>
        </pc:sldMkLst>
        <pc:spChg chg="mod">
          <ac:chgData name="Lim Si Jie Bryan" userId="9d936b0f015707d1" providerId="LiveId" clId="{ADA8892C-B533-4A1A-8175-C221C0A5EF7A}" dt="2019-03-08T10:17:50.493" v="12322"/>
          <ac:spMkLst>
            <pc:docMk/>
            <pc:sldMk cId="511939206" sldId="300"/>
            <ac:spMk id="4" creationId="{4A6831BB-5355-420B-930C-3C97E49B258C}"/>
          </ac:spMkLst>
        </pc:spChg>
        <pc:picChg chg="del">
          <ac:chgData name="Lim Si Jie Bryan" userId="9d936b0f015707d1" providerId="LiveId" clId="{ADA8892C-B533-4A1A-8175-C221C0A5EF7A}" dt="2019-03-08T00:48:54.653" v="9896" actId="478"/>
          <ac:picMkLst>
            <pc:docMk/>
            <pc:sldMk cId="511939206" sldId="300"/>
            <ac:picMk id="3" creationId="{223D39A1-04DE-4C5C-A37D-8B14724BF3B5}"/>
          </ac:picMkLst>
        </pc:picChg>
        <pc:picChg chg="add mod">
          <ac:chgData name="Lim Si Jie Bryan" userId="9d936b0f015707d1" providerId="LiveId" clId="{ADA8892C-B533-4A1A-8175-C221C0A5EF7A}" dt="2019-03-08T01:00:07.961" v="9941" actId="1076"/>
          <ac:picMkLst>
            <pc:docMk/>
            <pc:sldMk cId="511939206" sldId="300"/>
            <ac:picMk id="5" creationId="{5BA67807-43DA-4B24-B73A-6E69897EBD26}"/>
          </ac:picMkLst>
        </pc:picChg>
        <pc:picChg chg="del">
          <ac:chgData name="Lim Si Jie Bryan" userId="9d936b0f015707d1" providerId="LiveId" clId="{ADA8892C-B533-4A1A-8175-C221C0A5EF7A}" dt="2019-03-08T00:48:54.653" v="9896" actId="478"/>
          <ac:picMkLst>
            <pc:docMk/>
            <pc:sldMk cId="511939206" sldId="300"/>
            <ac:picMk id="14" creationId="{A583957B-D62A-4EFB-B0E4-D36A39683AD2}"/>
          </ac:picMkLst>
        </pc:picChg>
        <pc:picChg chg="del">
          <ac:chgData name="Lim Si Jie Bryan" userId="9d936b0f015707d1" providerId="LiveId" clId="{ADA8892C-B533-4A1A-8175-C221C0A5EF7A}" dt="2019-03-08T00:48:54.653" v="9896" actId="478"/>
          <ac:picMkLst>
            <pc:docMk/>
            <pc:sldMk cId="511939206" sldId="300"/>
            <ac:picMk id="16" creationId="{957BB3EC-566B-4061-B015-769ACF6AFAB8}"/>
          </ac:picMkLst>
        </pc:picChg>
        <pc:picChg chg="del">
          <ac:chgData name="Lim Si Jie Bryan" userId="9d936b0f015707d1" providerId="LiveId" clId="{ADA8892C-B533-4A1A-8175-C221C0A5EF7A}" dt="2019-03-08T00:48:54.653" v="9896" actId="478"/>
          <ac:picMkLst>
            <pc:docMk/>
            <pc:sldMk cId="511939206" sldId="300"/>
            <ac:picMk id="19" creationId="{FD0E7884-A150-4EC8-A7E1-BD603237C8C4}"/>
          </ac:picMkLst>
        </pc:picChg>
      </pc:sldChg>
      <pc:sldChg chg="modSp add ord">
        <pc:chgData name="Lim Si Jie Bryan" userId="9d936b0f015707d1" providerId="LiveId" clId="{ADA8892C-B533-4A1A-8175-C221C0A5EF7A}" dt="2019-03-11T21:34:35.934" v="12582" actId="20577"/>
        <pc:sldMkLst>
          <pc:docMk/>
          <pc:sldMk cId="3765050116" sldId="301"/>
        </pc:sldMkLst>
        <pc:spChg chg="mod">
          <ac:chgData name="Lim Si Jie Bryan" userId="9d936b0f015707d1" providerId="LiveId" clId="{ADA8892C-B533-4A1A-8175-C221C0A5EF7A}" dt="2019-03-11T21:34:35.934" v="12582" actId="20577"/>
          <ac:spMkLst>
            <pc:docMk/>
            <pc:sldMk cId="3765050116" sldId="301"/>
            <ac:spMk id="2" creationId="{2C427320-5165-4DC1-B528-E29C3B435AC2}"/>
          </ac:spMkLst>
        </pc:spChg>
      </pc:sldChg>
      <pc:sldChg chg="addSp delSp modSp add ord">
        <pc:chgData name="Lim Si Jie Bryan" userId="9d936b0f015707d1" providerId="LiveId" clId="{ADA8892C-B533-4A1A-8175-C221C0A5EF7A}" dt="2019-03-18T14:33:39.535" v="13158" actId="20577"/>
        <pc:sldMkLst>
          <pc:docMk/>
          <pc:sldMk cId="1754576628" sldId="302"/>
        </pc:sldMkLst>
        <pc:spChg chg="del">
          <ac:chgData name="Lim Si Jie Bryan" userId="9d936b0f015707d1" providerId="LiveId" clId="{ADA8892C-B533-4A1A-8175-C221C0A5EF7A}" dt="2019-03-08T12:54:52.635" v="12448" actId="478"/>
          <ac:spMkLst>
            <pc:docMk/>
            <pc:sldMk cId="1754576628" sldId="302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18T14:33:39.535" v="13158" actId="20577"/>
          <ac:spMkLst>
            <pc:docMk/>
            <pc:sldMk cId="1754576628" sldId="302"/>
            <ac:spMk id="4" creationId="{4A6831BB-5355-420B-930C-3C97E49B258C}"/>
          </ac:spMkLst>
        </pc:spChg>
        <pc:picChg chg="add mod">
          <ac:chgData name="Lim Si Jie Bryan" userId="9d936b0f015707d1" providerId="LiveId" clId="{ADA8892C-B533-4A1A-8175-C221C0A5EF7A}" dt="2019-03-08T12:55:36.916" v="12456" actId="14100"/>
          <ac:picMkLst>
            <pc:docMk/>
            <pc:sldMk cId="1754576628" sldId="302"/>
            <ac:picMk id="2" creationId="{56D13BF0-55AE-4CD4-B287-7CED5AB78AF6}"/>
          </ac:picMkLst>
        </pc:picChg>
      </pc:sldChg>
      <pc:sldChg chg="addSp delSp modSp add">
        <pc:chgData name="Lim Si Jie Bryan" userId="9d936b0f015707d1" providerId="LiveId" clId="{ADA8892C-B533-4A1A-8175-C221C0A5EF7A}" dt="2019-03-18T14:34:05.350" v="13220" actId="20577"/>
        <pc:sldMkLst>
          <pc:docMk/>
          <pc:sldMk cId="1871086189" sldId="303"/>
        </pc:sldMkLst>
        <pc:spChg chg="mod">
          <ac:chgData name="Lim Si Jie Bryan" userId="9d936b0f015707d1" providerId="LiveId" clId="{ADA8892C-B533-4A1A-8175-C221C0A5EF7A}" dt="2019-03-18T14:34:05.350" v="13220" actId="20577"/>
          <ac:spMkLst>
            <pc:docMk/>
            <pc:sldMk cId="1871086189" sldId="303"/>
            <ac:spMk id="4" creationId="{4A6831BB-5355-420B-930C-3C97E49B258C}"/>
          </ac:spMkLst>
        </pc:spChg>
        <pc:picChg chg="del">
          <ac:chgData name="Lim Si Jie Bryan" userId="9d936b0f015707d1" providerId="LiveId" clId="{ADA8892C-B533-4A1A-8175-C221C0A5EF7A}" dt="2019-03-08T12:56:09.468" v="12466" actId="478"/>
          <ac:picMkLst>
            <pc:docMk/>
            <pc:sldMk cId="1871086189" sldId="303"/>
            <ac:picMk id="2" creationId="{56D13BF0-55AE-4CD4-B287-7CED5AB78AF6}"/>
          </ac:picMkLst>
        </pc:picChg>
        <pc:picChg chg="add mod">
          <ac:chgData name="Lim Si Jie Bryan" userId="9d936b0f015707d1" providerId="LiveId" clId="{ADA8892C-B533-4A1A-8175-C221C0A5EF7A}" dt="2019-03-08T12:56:13.404" v="12468" actId="14100"/>
          <ac:picMkLst>
            <pc:docMk/>
            <pc:sldMk cId="1871086189" sldId="303"/>
            <ac:picMk id="3" creationId="{62010660-B4E1-4020-AE66-FA98D546068C}"/>
          </ac:picMkLst>
        </pc:picChg>
      </pc:sldChg>
      <pc:sldChg chg="addSp delSp modSp add">
        <pc:chgData name="Lim Si Jie Bryan" userId="9d936b0f015707d1" providerId="LiveId" clId="{ADA8892C-B533-4A1A-8175-C221C0A5EF7A}" dt="2019-03-18T14:32:55.890" v="13114" actId="1076"/>
        <pc:sldMkLst>
          <pc:docMk/>
          <pc:sldMk cId="2826243144" sldId="305"/>
        </pc:sldMkLst>
        <pc:spChg chg="del">
          <ac:chgData name="Lim Si Jie Bryan" userId="9d936b0f015707d1" providerId="LiveId" clId="{ADA8892C-B533-4A1A-8175-C221C0A5EF7A}" dt="2019-03-11T21:28:22.548" v="12547" actId="478"/>
          <ac:spMkLst>
            <pc:docMk/>
            <pc:sldMk cId="2826243144" sldId="305"/>
            <ac:spMk id="3" creationId="{00000000-0000-0000-0000-000000000000}"/>
          </ac:spMkLst>
        </pc:spChg>
        <pc:spChg chg="mod">
          <ac:chgData name="Lim Si Jie Bryan" userId="9d936b0f015707d1" providerId="LiveId" clId="{ADA8892C-B533-4A1A-8175-C221C0A5EF7A}" dt="2019-03-11T21:28:19.626" v="12546" actId="20577"/>
          <ac:spMkLst>
            <pc:docMk/>
            <pc:sldMk cId="2826243144" sldId="305"/>
            <ac:spMk id="4" creationId="{4A6831BB-5355-420B-930C-3C97E49B258C}"/>
          </ac:spMkLst>
        </pc:spChg>
        <pc:spChg chg="add del">
          <ac:chgData name="Lim Si Jie Bryan" userId="9d936b0f015707d1" providerId="LiveId" clId="{ADA8892C-B533-4A1A-8175-C221C0A5EF7A}" dt="2019-03-11T21:29:42.254" v="12550"/>
          <ac:spMkLst>
            <pc:docMk/>
            <pc:sldMk cId="2826243144" sldId="305"/>
            <ac:spMk id="5" creationId="{BF826648-0CBE-4449-B141-0A5386D25BB5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10" creationId="{9B15892A-4931-4F6B-A50E-2328A191A883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11" creationId="{2EFCF1FC-7856-4397-B921-BE0917CE4185}"/>
          </ac:spMkLst>
        </pc:spChg>
        <pc:spChg chg="add mod">
          <ac:chgData name="Lim Si Jie Bryan" userId="9d936b0f015707d1" providerId="LiveId" clId="{ADA8892C-B533-4A1A-8175-C221C0A5EF7A}" dt="2019-03-11T21:36:31.034" v="12603" actId="1038"/>
          <ac:spMkLst>
            <pc:docMk/>
            <pc:sldMk cId="2826243144" sldId="305"/>
            <ac:spMk id="13" creationId="{084FFE3F-61C4-47F4-A4B3-F3DC04C38EFB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15" creationId="{314E2770-3EF4-4DBB-BD6E-B852F29E8B89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16" creationId="{25605785-45D2-418A-A799-C99DAB962D59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17" creationId="{5981F8EF-1605-4CC7-B21C-C6002969C628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35" creationId="{6E4925BA-BAF4-487D-BE0B-CB03FB7DD524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36" creationId="{785677F6-D42A-4B8C-A57F-A1971C935AB6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39" creationId="{F3CEE5B5-62CD-413E-BBF8-31B6C1BE9879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0" creationId="{E7E02C57-92A2-44CD-B253-F22B5D9282A6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1" creationId="{BD4FC2F4-4471-4B82-8C64-A157C44B7787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2" creationId="{7965DB1A-083A-4403-A63D-6AEB6B0C33DB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4" creationId="{17C7DD63-203D-48FE-9505-51FFDA59DE31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6" creationId="{28CF05EB-5E9F-4AAB-BC65-E6EF42634885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48" creationId="{D5754EC6-8ED4-44B6-84E1-6F58FAA3DDDB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50" creationId="{15D9667F-0957-4419-A659-36EC936D8E50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51" creationId="{96606204-4C62-4D0F-988F-0FDC6011FDA4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52" creationId="{56C8BC07-4CF6-43ED-B57E-03E963E8CCD0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53" creationId="{FC0E3613-4BCD-4EF8-95B6-D39008FE2319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0" creationId="{3B91D09D-5582-42A3-94B3-210CC8F7C42C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1" creationId="{24306806-4842-4A5E-8858-B728872E4879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2" creationId="{F8274D31-ED87-4D0E-8CF0-A2C3E663764D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3" creationId="{C0A6F3F5-9CF9-46D0-84C2-1EE123CD0B6D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4" creationId="{10AFB486-13FD-49FE-B5B1-AD1FC0BD9617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5" creationId="{8B3F5E64-83C4-4228-8E58-F203FB929DF2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7" creationId="{EBC61343-BCF3-4B32-83A6-3A73B20A56E3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69" creationId="{ADA2461F-6022-407F-81D6-6D55D197C67F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71" creationId="{CFD786BC-D53D-4BCE-8AFE-FEF8266682FC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81" creationId="{B5ED0C4B-B532-4EAD-B6B7-D8885D7D12E6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0" creationId="{09637231-122E-42D9-8763-FBE03F86DF7D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1" creationId="{F98B30DB-33D2-47BE-99F8-790AE3A6E6C2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4" creationId="{AF767F44-4D6A-4277-8AC5-5F4AECDD7B38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6" creationId="{EE26C078-92CA-4D76-A500-54E5B5BFE7BA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8" creationId="{CE8D5745-E354-4AEC-B3EF-24F52BAE509C}"/>
          </ac:spMkLst>
        </pc:spChg>
        <pc:spChg chg="del">
          <ac:chgData name="Lim Si Jie Bryan" userId="9d936b0f015707d1" providerId="LiveId" clId="{ADA8892C-B533-4A1A-8175-C221C0A5EF7A}" dt="2019-03-11T21:28:27.267" v="12548" actId="478"/>
          <ac:spMkLst>
            <pc:docMk/>
            <pc:sldMk cId="2826243144" sldId="305"/>
            <ac:spMk id="99" creationId="{9763E175-A321-4336-86A2-17DF69D7CCF0}"/>
          </ac:spMkLst>
        </pc:spChg>
        <pc:graphicFrameChg chg="add del">
          <ac:chgData name="Lim Si Jie Bryan" userId="9d936b0f015707d1" providerId="LiveId" clId="{ADA8892C-B533-4A1A-8175-C221C0A5EF7A}" dt="2019-03-11T21:29:42.254" v="12550"/>
          <ac:graphicFrameMkLst>
            <pc:docMk/>
            <pc:sldMk cId="2826243144" sldId="305"/>
            <ac:graphicFrameMk id="2" creationId="{DD00BF9E-6EFD-4E54-9BAB-405B8F5A0A67}"/>
          </ac:graphicFrameMkLst>
        </pc:graphicFrameChg>
        <pc:picChg chg="add mod">
          <ac:chgData name="Lim Si Jie Bryan" userId="9d936b0f015707d1" providerId="LiveId" clId="{ADA8892C-B533-4A1A-8175-C221C0A5EF7A}" dt="2019-03-11T21:36:21.693" v="12598" actId="1076"/>
          <ac:picMkLst>
            <pc:docMk/>
            <pc:sldMk cId="2826243144" sldId="305"/>
            <ac:picMk id="6" creationId="{B082CBDB-63A7-4285-A49E-C4EBC96A842F}"/>
          </ac:picMkLst>
        </pc:picChg>
        <pc:picChg chg="add del mod">
          <ac:chgData name="Lim Si Jie Bryan" userId="9d936b0f015707d1" providerId="LiveId" clId="{ADA8892C-B533-4A1A-8175-C221C0A5EF7A}" dt="2019-03-18T14:32:44.751" v="13111" actId="478"/>
          <ac:picMkLst>
            <pc:docMk/>
            <pc:sldMk cId="2826243144" sldId="305"/>
            <ac:picMk id="8" creationId="{A2C53EA1-BFB4-488E-9895-4877B7DD881F}"/>
          </ac:picMkLst>
        </pc:picChg>
        <pc:picChg chg="add mod">
          <ac:chgData name="Lim Si Jie Bryan" userId="9d936b0f015707d1" providerId="LiveId" clId="{ADA8892C-B533-4A1A-8175-C221C0A5EF7A}" dt="2019-03-18T14:32:55.890" v="13114" actId="1076"/>
          <ac:picMkLst>
            <pc:docMk/>
            <pc:sldMk cId="2826243144" sldId="305"/>
            <ac:picMk id="12" creationId="{ADD15A5B-496C-4208-83F9-D53AB9123A0D}"/>
          </ac:picMkLst>
        </pc:pic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18" creationId="{85CD3A17-DDA8-4FB3-8AD9-30D75C387442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20" creationId="{3D7617AE-328B-4419-8662-8FD4B78EC11C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26" creationId="{BC9E3356-14DA-4178-BF7C-C40D7BA449BA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27" creationId="{4025F90F-1D2F-4AD6-870B-D0BDF2D617ED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29" creationId="{73E57005-A9A5-4052-AF95-C07CD2A221EF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32" creationId="{AA212BBC-5043-4379-AF23-42AA220F7005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43" creationId="{02FF657A-137C-437C-9191-6C55F3019953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45" creationId="{08709B22-CEE4-4AFD-8F08-F33EF352E39E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47" creationId="{8FF3F33F-7DEE-411C-9297-581102D25EC4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49" creationId="{A2515847-74E8-4830-B6F9-662D45343208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4" creationId="{D4AFA81E-AE30-438F-AEBC-FF5E9A1426A5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5" creationId="{252FFFA6-1569-4A71-9697-6D49A60D98DC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6" creationId="{D8D42332-9A75-40D4-AB80-A4BF9EE8F3A4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7" creationId="{13C8DB15-3334-494A-A861-745EBBDD7B4D}"/>
          </ac:cxnSpMkLst>
        </pc:cxnChg>
        <pc:cxnChg chg="del mod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8" creationId="{9F7821A4-4CEC-42D7-890C-5570C52BCA90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59" creationId="{FF6AFDEA-67F1-4095-A2A1-47E0CCD930F9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66" creationId="{9784A5E7-AEF5-4205-871D-E732F4E3C1A2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68" creationId="{ACFC136A-AD75-4174-92BD-017BEE87A92D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70" creationId="{34B12F34-DDDA-4E4B-B9E4-36632722E28F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75" creationId="{BEEAE2A6-A0C5-4C4E-8033-7404D0EC712C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78" creationId="{03C583A5-E522-4774-9527-4BD677B25E3E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93" creationId="{83277153-A3F4-47F5-8989-3F2D87B2CA6D}"/>
          </ac:cxnSpMkLst>
        </pc:cxnChg>
        <pc:cxnChg chg="del">
          <ac:chgData name="Lim Si Jie Bryan" userId="9d936b0f015707d1" providerId="LiveId" clId="{ADA8892C-B533-4A1A-8175-C221C0A5EF7A}" dt="2019-03-11T21:28:27.267" v="12548" actId="478"/>
          <ac:cxnSpMkLst>
            <pc:docMk/>
            <pc:sldMk cId="2826243144" sldId="305"/>
            <ac:cxnSpMk id="95" creationId="{93F78488-0A77-422D-AFD3-F62DA1A098DF}"/>
          </ac:cxnSpMkLst>
        </pc:cxnChg>
      </pc:sldChg>
      <pc:sldChg chg="add">
        <pc:chgData name="Lim Si Jie Bryan" userId="9d936b0f015707d1" providerId="LiveId" clId="{ADA8892C-B533-4A1A-8175-C221C0A5EF7A}" dt="2019-03-18T16:03:46.017" v="13469"/>
        <pc:sldMkLst>
          <pc:docMk/>
          <pc:sldMk cId="3175392020" sldId="306"/>
        </pc:sldMkLst>
      </pc:sldChg>
    </pc:docChg>
  </pc:docChgLst>
  <pc:docChgLst>
    <pc:chgData name="Lim Si Jie Bryan" userId="9d936b0f015707d1" providerId="LiveId" clId="{3BA3EA33-E184-4156-8577-112E8E399C96}"/>
    <pc:docChg chg="addSld delSld modSld">
      <pc:chgData name="Lim Si Jie Bryan" userId="9d936b0f015707d1" providerId="LiveId" clId="{3BA3EA33-E184-4156-8577-112E8E399C96}" dt="2019-03-01T21:33:39.908" v="1" actId="2696"/>
      <pc:docMkLst>
        <pc:docMk/>
      </pc:docMkLst>
    </pc:docChg>
  </pc:docChgLst>
  <pc:docChgLst>
    <pc:chgData name="Lim Si Jie Bryan" userId="9d936b0f015707d1" providerId="LiveId" clId="{86699B1C-4476-495E-8E79-2579D656BE4A}"/>
    <pc:docChg chg="modSld">
      <pc:chgData name="Lim Si Jie Bryan" userId="9d936b0f015707d1" providerId="LiveId" clId="{86699B1C-4476-495E-8E79-2579D656BE4A}" dt="2021-02-19T13:50:59.918" v="0" actId="1076"/>
      <pc:docMkLst>
        <pc:docMk/>
      </pc:docMkLst>
      <pc:sldChg chg="modSp mod">
        <pc:chgData name="Lim Si Jie Bryan" userId="9d936b0f015707d1" providerId="LiveId" clId="{86699B1C-4476-495E-8E79-2579D656BE4A}" dt="2021-02-19T13:50:59.918" v="0" actId="1076"/>
        <pc:sldMkLst>
          <pc:docMk/>
          <pc:sldMk cId="1607079601" sldId="320"/>
        </pc:sldMkLst>
        <pc:picChg chg="mod">
          <ac:chgData name="Lim Si Jie Bryan" userId="9d936b0f015707d1" providerId="LiveId" clId="{86699B1C-4476-495E-8E79-2579D656BE4A}" dt="2021-02-19T13:50:59.918" v="0" actId="1076"/>
          <ac:picMkLst>
            <pc:docMk/>
            <pc:sldMk cId="1607079601" sldId="320"/>
            <ac:picMk id="3" creationId="{85E4971B-AD96-4AA5-9902-36A17CAA81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23BC2-C3B5-477B-BF49-09C0A7BE5E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6A29DF-70C4-4FA6-9046-4DFC49984D55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Modelling The Covariance Matrix</a:t>
          </a:r>
        </a:p>
      </dgm:t>
    </dgm:pt>
    <dgm:pt modelId="{63BC11D7-21E1-417E-B3A3-3615CB92FB98}" type="parTrans" cxnId="{CFD3ACFB-F457-49A9-9073-261139F3D9FF}">
      <dgm:prSet/>
      <dgm:spPr/>
      <dgm:t>
        <a:bodyPr/>
        <a:lstStyle/>
        <a:p>
          <a:endParaRPr lang="en-GB"/>
        </a:p>
      </dgm:t>
    </dgm:pt>
    <dgm:pt modelId="{3B7BD600-0FC4-4712-8255-1FCF7F79CDB9}" type="sibTrans" cxnId="{CFD3ACFB-F457-49A9-9073-261139F3D9FF}">
      <dgm:prSet/>
      <dgm:spPr/>
      <dgm:t>
        <a:bodyPr/>
        <a:lstStyle/>
        <a:p>
          <a:endParaRPr lang="en-GB"/>
        </a:p>
      </dgm:t>
    </dgm:pt>
    <dgm:pt modelId="{91F3D61E-F740-469E-B513-11EDCFD981A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  <a:latin typeface="FoundrySterling-Book" panose="00000400000000000000" pitchFamily="2" charset="0"/>
            </a:rPr>
            <a:t>Gaussian model </a:t>
          </a:r>
          <a:r>
            <a:rPr lang="en-GB" dirty="0">
              <a:latin typeface="FoundrySterling-Book" panose="00000400000000000000" pitchFamily="2" charset="0"/>
            </a:rPr>
            <a:t>for returns</a:t>
          </a:r>
        </a:p>
      </dgm:t>
    </dgm:pt>
    <dgm:pt modelId="{ECC953FD-84C6-4433-88B5-7D6C5A5CA1E4}" type="parTrans" cxnId="{DB52C0C6-2F5D-47EB-B568-D5558A96BFA5}">
      <dgm:prSet/>
      <dgm:spPr/>
      <dgm:t>
        <a:bodyPr/>
        <a:lstStyle/>
        <a:p>
          <a:endParaRPr lang="en-GB"/>
        </a:p>
      </dgm:t>
    </dgm:pt>
    <dgm:pt modelId="{865D0A38-6ABF-4C81-8772-6DFF2306C73F}" type="sibTrans" cxnId="{DB52C0C6-2F5D-47EB-B568-D5558A96BFA5}">
      <dgm:prSet/>
      <dgm:spPr/>
      <dgm:t>
        <a:bodyPr/>
        <a:lstStyle/>
        <a:p>
          <a:endParaRPr lang="en-GB"/>
        </a:p>
      </dgm:t>
    </dgm:pt>
    <dgm:pt modelId="{4B4B19AE-25C2-4AB8-B1AE-2A4AE67E6DE4}">
      <dgm:prSet phldrT="[Text]"/>
      <dgm:spPr/>
      <dgm:t>
        <a:bodyPr/>
        <a:lstStyle/>
        <a:p>
          <a:r>
            <a:rPr lang="en-GB" b="1" dirty="0">
              <a:latin typeface="FoundrySterling-Book" panose="00000400000000000000" pitchFamily="2" charset="0"/>
            </a:rPr>
            <a:t>Two common approaches</a:t>
          </a:r>
        </a:p>
      </dgm:t>
    </dgm:pt>
    <dgm:pt modelId="{F01A5109-2A48-40D3-8AF4-FA40251AFA60}" type="parTrans" cxnId="{3D70C634-5970-46B5-A53E-B0916230F071}">
      <dgm:prSet/>
      <dgm:spPr/>
      <dgm:t>
        <a:bodyPr/>
        <a:lstStyle/>
        <a:p>
          <a:endParaRPr lang="en-GB"/>
        </a:p>
      </dgm:t>
    </dgm:pt>
    <dgm:pt modelId="{7EA99C03-6BF0-4DC9-9FEC-D7C4D27043A8}" type="sibTrans" cxnId="{3D70C634-5970-46B5-A53E-B0916230F071}">
      <dgm:prSet/>
      <dgm:spPr/>
      <dgm:t>
        <a:bodyPr/>
        <a:lstStyle/>
        <a:p>
          <a:endParaRPr lang="en-GB"/>
        </a:p>
      </dgm:t>
    </dgm:pt>
    <dgm:pt modelId="{AD68B6C3-0473-4BFE-AADA-6491FD894263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Factor-based Methods</a:t>
          </a:r>
        </a:p>
      </dgm:t>
    </dgm:pt>
    <dgm:pt modelId="{8D688088-ECAC-4DB1-B217-038108C9F0AC}" type="parTrans" cxnId="{14EF1A48-E722-4075-B581-BA054EB10CEF}">
      <dgm:prSet/>
      <dgm:spPr/>
      <dgm:t>
        <a:bodyPr/>
        <a:lstStyle/>
        <a:p>
          <a:endParaRPr lang="en-GB"/>
        </a:p>
      </dgm:t>
    </dgm:pt>
    <dgm:pt modelId="{B282DDD3-4F4C-46B5-BEC2-BDD045B0C0A2}" type="sibTrans" cxnId="{14EF1A48-E722-4075-B581-BA054EB10CEF}">
      <dgm:prSet/>
      <dgm:spPr/>
      <dgm:t>
        <a:bodyPr/>
        <a:lstStyle/>
        <a:p>
          <a:endParaRPr lang="en-GB"/>
        </a:p>
      </dgm:t>
    </dgm:pt>
    <dgm:pt modelId="{06FDE29B-193A-4520-B5D9-CB706AA628FE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Measure the extent to which returns are </a:t>
          </a:r>
          <a:r>
            <a:rPr lang="en-GB" dirty="0">
              <a:solidFill>
                <a:schemeClr val="accent2"/>
              </a:solidFill>
              <a:latin typeface="FoundrySterling-Book" panose="00000400000000000000" pitchFamily="2" charset="0"/>
            </a:rPr>
            <a:t>driven by common factors</a:t>
          </a:r>
        </a:p>
      </dgm:t>
    </dgm:pt>
    <dgm:pt modelId="{DBF0E673-01D0-4498-A3C6-D2F817B545F2}" type="parTrans" cxnId="{6864A0DB-BC2C-411A-819C-E9B8E297D07F}">
      <dgm:prSet/>
      <dgm:spPr/>
      <dgm:t>
        <a:bodyPr/>
        <a:lstStyle/>
        <a:p>
          <a:endParaRPr lang="en-GB"/>
        </a:p>
      </dgm:t>
    </dgm:pt>
    <dgm:pt modelId="{0E47CAAE-7F9B-4FF4-AB0B-1C004F747AAE}" type="sibTrans" cxnId="{6864A0DB-BC2C-411A-819C-E9B8E297D07F}">
      <dgm:prSet/>
      <dgm:spPr/>
      <dgm:t>
        <a:bodyPr/>
        <a:lstStyle/>
        <a:p>
          <a:endParaRPr lang="en-GB"/>
        </a:p>
      </dgm:t>
    </dgm:pt>
    <dgm:pt modelId="{5AC3FC24-C951-4258-BEC4-74601F991E7F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Typical uses </a:t>
          </a:r>
          <a:r>
            <a:rPr lang="en-GB" dirty="0">
              <a:solidFill>
                <a:schemeClr val="accent2"/>
              </a:solidFill>
              <a:latin typeface="FoundrySterling-Book" panose="00000400000000000000" pitchFamily="2" charset="0"/>
            </a:rPr>
            <a:t>PCA for dimensionality reduction</a:t>
          </a:r>
        </a:p>
      </dgm:t>
    </dgm:pt>
    <dgm:pt modelId="{B24A51FC-06A1-4A1F-BF05-86B7549A2435}" type="parTrans" cxnId="{ADBEAFAD-C6DF-4118-8151-5F7F1AF756B1}">
      <dgm:prSet/>
      <dgm:spPr/>
      <dgm:t>
        <a:bodyPr/>
        <a:lstStyle/>
        <a:p>
          <a:endParaRPr lang="en-GB"/>
        </a:p>
      </dgm:t>
    </dgm:pt>
    <dgm:pt modelId="{5DB9950C-AD29-4075-9C11-D84A7FB880AE}" type="sibTrans" cxnId="{ADBEAFAD-C6DF-4118-8151-5F7F1AF756B1}">
      <dgm:prSet/>
      <dgm:spPr/>
      <dgm:t>
        <a:bodyPr/>
        <a:lstStyle/>
        <a:p>
          <a:endParaRPr lang="en-GB"/>
        </a:p>
      </dgm:t>
    </dgm:pt>
    <dgm:pt modelId="{33FE6630-97D0-406E-B3AE-C9540F565F57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10D33774-7D86-48BE-9791-B0814F4231AB}" type="parTrans" cxnId="{61C0CA61-8D6B-4E8A-BD8D-C252897B7D01}">
      <dgm:prSet/>
      <dgm:spPr/>
      <dgm:t>
        <a:bodyPr/>
        <a:lstStyle/>
        <a:p>
          <a:endParaRPr lang="en-GB"/>
        </a:p>
      </dgm:t>
    </dgm:pt>
    <dgm:pt modelId="{B78A6069-87C3-4561-95E4-4C51A4B1AB81}" type="sibTrans" cxnId="{61C0CA61-8D6B-4E8A-BD8D-C252897B7D01}">
      <dgm:prSet/>
      <dgm:spPr/>
      <dgm:t>
        <a:bodyPr/>
        <a:lstStyle/>
        <a:p>
          <a:endParaRPr lang="en-GB"/>
        </a:p>
      </dgm:t>
    </dgm:pt>
    <dgm:pt modelId="{0830CE91-38D3-4D36-9B98-0CB129DC0E94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32104238-BB52-4356-9B66-3C442839F315}" type="parTrans" cxnId="{00ED14FA-310E-484A-BC86-ABF7218A84E8}">
      <dgm:prSet/>
      <dgm:spPr/>
      <dgm:t>
        <a:bodyPr/>
        <a:lstStyle/>
        <a:p>
          <a:endParaRPr lang="en-GB"/>
        </a:p>
      </dgm:t>
    </dgm:pt>
    <dgm:pt modelId="{6E96697B-0CE9-4E59-B003-A8DCCCFC82B5}" type="sibTrans" cxnId="{00ED14FA-310E-484A-BC86-ABF7218A84E8}">
      <dgm:prSet/>
      <dgm:spPr/>
      <dgm:t>
        <a:bodyPr/>
        <a:lstStyle/>
        <a:p>
          <a:endParaRPr lang="en-GB"/>
        </a:p>
      </dgm:t>
    </dgm:pt>
    <dgm:pt modelId="{EE1ED970-A55A-4912-9740-A1E7D828D90F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F4EAB3D3-B7E6-47B8-91B8-84C4F3F50997}" type="parTrans" cxnId="{30A1B58C-E13B-4E78-8AEC-DFC1B3360956}">
      <dgm:prSet/>
      <dgm:spPr/>
      <dgm:t>
        <a:bodyPr/>
        <a:lstStyle/>
        <a:p>
          <a:endParaRPr lang="en-GB"/>
        </a:p>
      </dgm:t>
    </dgm:pt>
    <dgm:pt modelId="{AB8F83FD-A13E-4544-8654-99BD1A57A77E}" type="sibTrans" cxnId="{30A1B58C-E13B-4E78-8AEC-DFC1B3360956}">
      <dgm:prSet/>
      <dgm:spPr/>
      <dgm:t>
        <a:bodyPr/>
        <a:lstStyle/>
        <a:p>
          <a:endParaRPr lang="en-GB"/>
        </a:p>
      </dgm:t>
    </dgm:pt>
    <dgm:pt modelId="{22DCD5B2-788B-408D-876B-D4B857121F4F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Model </a:t>
          </a:r>
          <a:r>
            <a:rPr lang="en-GB" dirty="0">
              <a:solidFill>
                <a:schemeClr val="accent2"/>
              </a:solidFill>
              <a:latin typeface="FoundrySterling-Book" panose="00000400000000000000" pitchFamily="2" charset="0"/>
            </a:rPr>
            <a:t>time-varying dynamics</a:t>
          </a:r>
        </a:p>
      </dgm:t>
    </dgm:pt>
    <dgm:pt modelId="{7ACF2152-9AC8-4FBE-94D4-679BAEE27B2F}" type="parTrans" cxnId="{A79F66CD-2519-4EA3-BC16-84478AC04872}">
      <dgm:prSet/>
      <dgm:spPr/>
      <dgm:t>
        <a:bodyPr/>
        <a:lstStyle/>
        <a:p>
          <a:endParaRPr lang="en-GB"/>
        </a:p>
      </dgm:t>
    </dgm:pt>
    <dgm:pt modelId="{02B17F4E-6BB8-4A32-BC48-6675C6A368DA}" type="sibTrans" cxnId="{A79F66CD-2519-4EA3-BC16-84478AC04872}">
      <dgm:prSet/>
      <dgm:spPr/>
      <dgm:t>
        <a:bodyPr/>
        <a:lstStyle/>
        <a:p>
          <a:endParaRPr lang="en-GB"/>
        </a:p>
      </dgm:t>
    </dgm:pt>
    <dgm:pt modelId="{FB7DAE1B-400C-47AC-8EB9-0647B6F2EDEF}">
      <dgm:prSet phldrT="[Text]"/>
      <dgm:spPr/>
      <dgm:t>
        <a:bodyPr/>
        <a:lstStyle/>
        <a:p>
          <a:r>
            <a:rPr lang="en-GB" b="1" u="sng" dirty="0">
              <a:latin typeface="FoundrySterling-Book" panose="00000400000000000000" pitchFamily="2" charset="0"/>
            </a:rPr>
            <a:t>Limitations:</a:t>
          </a:r>
        </a:p>
      </dgm:t>
    </dgm:pt>
    <dgm:pt modelId="{1F4A38BC-4255-42B3-A9E1-38A3DC05F4D1}" type="parTrans" cxnId="{F7856519-0C8E-45E0-9D85-50D357430F7F}">
      <dgm:prSet/>
      <dgm:spPr/>
      <dgm:t>
        <a:bodyPr/>
        <a:lstStyle/>
        <a:p>
          <a:endParaRPr lang="en-GB"/>
        </a:p>
      </dgm:t>
    </dgm:pt>
    <dgm:pt modelId="{291331FD-8CB1-4A9C-8153-3F63759CF28F}" type="sibTrans" cxnId="{F7856519-0C8E-45E0-9D85-50D357430F7F}">
      <dgm:prSet/>
      <dgm:spPr/>
      <dgm:t>
        <a:bodyPr/>
        <a:lstStyle/>
        <a:p>
          <a:endParaRPr lang="en-GB"/>
        </a:p>
      </dgm:t>
    </dgm:pt>
    <dgm:pt modelId="{D5C64EAA-A2CB-4D6E-9750-1E38A97699A3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A4F9F029-AC47-4C3C-BA19-6EE43A8E3240}" type="parTrans" cxnId="{DA8B7E61-5B4C-40E1-A465-227A714FA51C}">
      <dgm:prSet/>
      <dgm:spPr/>
      <dgm:t>
        <a:bodyPr/>
        <a:lstStyle/>
        <a:p>
          <a:endParaRPr lang="en-GB"/>
        </a:p>
      </dgm:t>
    </dgm:pt>
    <dgm:pt modelId="{314E1896-9D19-4894-B286-4692B92B2FB9}" type="sibTrans" cxnId="{DA8B7E61-5B4C-40E1-A465-227A714FA51C}">
      <dgm:prSet/>
      <dgm:spPr/>
      <dgm:t>
        <a:bodyPr/>
        <a:lstStyle/>
        <a:p>
          <a:endParaRPr lang="en-GB"/>
        </a:p>
      </dgm:t>
    </dgm:pt>
    <dgm:pt modelId="{95100069-35F4-4EC0-B4D4-35F48D3F2B27}">
      <dgm:prSet phldrT="[Text]"/>
      <dgm:spPr/>
      <dgm:t>
        <a:bodyPr/>
        <a:lstStyle/>
        <a:p>
          <a:r>
            <a:rPr lang="en-GB" b="0" dirty="0">
              <a:latin typeface="FoundrySterling-Book" panose="00000400000000000000" pitchFamily="2" charset="0"/>
            </a:rPr>
            <a:t>Implicit </a:t>
          </a:r>
          <a:r>
            <a:rPr lang="en-GB" b="0" dirty="0">
              <a:solidFill>
                <a:schemeClr val="accent2"/>
              </a:solidFill>
              <a:latin typeface="FoundrySterling-Book" panose="00000400000000000000" pitchFamily="2" charset="0"/>
            </a:rPr>
            <a:t>Gaussian assumptions </a:t>
          </a:r>
          <a:r>
            <a:rPr lang="en-GB" b="0" dirty="0">
              <a:latin typeface="FoundrySterling-Book" panose="00000400000000000000" pitchFamily="2" charset="0"/>
            </a:rPr>
            <a:t>remain</a:t>
          </a:r>
        </a:p>
      </dgm:t>
    </dgm:pt>
    <dgm:pt modelId="{3B22D2AE-807C-4777-8C75-09851F2BCBC1}" type="parTrans" cxnId="{3D9CD290-149C-48AD-8596-43ED6A50CA03}">
      <dgm:prSet/>
      <dgm:spPr/>
      <dgm:t>
        <a:bodyPr/>
        <a:lstStyle/>
        <a:p>
          <a:endParaRPr lang="en-GB"/>
        </a:p>
      </dgm:t>
    </dgm:pt>
    <dgm:pt modelId="{9B39977C-F8AE-490C-BDAF-28BCED5DF86D}" type="sibTrans" cxnId="{3D9CD290-149C-48AD-8596-43ED6A50CA03}">
      <dgm:prSet/>
      <dgm:spPr/>
      <dgm:t>
        <a:bodyPr/>
        <a:lstStyle/>
        <a:p>
          <a:endParaRPr lang="en-GB"/>
        </a:p>
      </dgm:t>
    </dgm:pt>
    <dgm:pt modelId="{6F88AB29-493C-4842-8DDD-B4D3B65B2346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D70EA16A-9A69-408F-A4D5-2C97EDB417B5}" type="parTrans" cxnId="{1F13FBD4-97CD-4612-8324-02069B67229C}">
      <dgm:prSet/>
      <dgm:spPr/>
      <dgm:t>
        <a:bodyPr/>
        <a:lstStyle/>
        <a:p>
          <a:endParaRPr lang="en-GB"/>
        </a:p>
      </dgm:t>
    </dgm:pt>
    <dgm:pt modelId="{50C83C59-19CE-4200-9C56-90D4F27D4FA3}" type="sibTrans" cxnId="{1F13FBD4-97CD-4612-8324-02069B67229C}">
      <dgm:prSet/>
      <dgm:spPr/>
      <dgm:t>
        <a:bodyPr/>
        <a:lstStyle/>
        <a:p>
          <a:endParaRPr lang="en-GB"/>
        </a:p>
      </dgm:t>
    </dgm:pt>
    <dgm:pt modelId="{5656FCEF-CD1A-4362-B1BE-6F6BB2F18340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DEFE95F7-8592-49F4-A498-D60E8FE5A6BC}" type="parTrans" cxnId="{2CDDBD6F-49C4-4F85-9810-5146315D8447}">
      <dgm:prSet/>
      <dgm:spPr/>
      <dgm:t>
        <a:bodyPr/>
        <a:lstStyle/>
        <a:p>
          <a:endParaRPr lang="en-GB"/>
        </a:p>
      </dgm:t>
    </dgm:pt>
    <dgm:pt modelId="{5CFC40AA-54AD-4FD8-AA8E-09F3E22AFAC4}" type="sibTrans" cxnId="{2CDDBD6F-49C4-4F85-9810-5146315D8447}">
      <dgm:prSet/>
      <dgm:spPr/>
      <dgm:t>
        <a:bodyPr/>
        <a:lstStyle/>
        <a:p>
          <a:endParaRPr lang="en-GB"/>
        </a:p>
      </dgm:t>
    </dgm:pt>
    <dgm:pt modelId="{78D22E4E-DFC1-420D-A79A-3CD99F0C7B71}">
      <dgm:prSet phldrT="[Text]"/>
      <dgm:spPr/>
      <dgm:t>
        <a:bodyPr/>
        <a:lstStyle/>
        <a:p>
          <a:r>
            <a:rPr lang="en-GB" dirty="0">
              <a:solidFill>
                <a:schemeClr val="accent2"/>
              </a:solidFill>
              <a:latin typeface="FoundrySterling-Book" panose="00000400000000000000" pitchFamily="2" charset="0"/>
            </a:rPr>
            <a:t>Estimate covariance </a:t>
          </a:r>
          <a:r>
            <a:rPr lang="en-GB" dirty="0">
              <a:latin typeface="FoundrySterling-Book" panose="00000400000000000000" pitchFamily="2" charset="0"/>
            </a:rPr>
            <a:t>with a </a:t>
          </a:r>
          <a:r>
            <a:rPr lang="en-GB" dirty="0">
              <a:solidFill>
                <a:schemeClr val="accent2"/>
              </a:solidFill>
              <a:latin typeface="FoundrySterling-Book" panose="00000400000000000000" pitchFamily="2" charset="0"/>
            </a:rPr>
            <a:t>moving window</a:t>
          </a:r>
          <a:r>
            <a:rPr lang="en-GB" dirty="0">
              <a:latin typeface="FoundrySterling-Book" panose="00000400000000000000" pitchFamily="2" charset="0"/>
            </a:rPr>
            <a:t> (and/or intraday data)</a:t>
          </a:r>
        </a:p>
      </dgm:t>
    </dgm:pt>
    <dgm:pt modelId="{C82279BF-DF43-4FF1-8915-3EFE0B7B13D2}" type="parTrans" cxnId="{17D9929C-DFCB-4786-9777-1C63ACB43D30}">
      <dgm:prSet/>
      <dgm:spPr/>
      <dgm:t>
        <a:bodyPr/>
        <a:lstStyle/>
        <a:p>
          <a:endParaRPr lang="en-GB"/>
        </a:p>
      </dgm:t>
    </dgm:pt>
    <dgm:pt modelId="{45B46E95-468F-49F8-9083-157A4918215E}" type="sibTrans" cxnId="{17D9929C-DFCB-4786-9777-1C63ACB43D30}">
      <dgm:prSet/>
      <dgm:spPr/>
      <dgm:t>
        <a:bodyPr/>
        <a:lstStyle/>
        <a:p>
          <a:endParaRPr lang="en-GB"/>
        </a:p>
      </dgm:t>
    </dgm:pt>
    <dgm:pt modelId="{7693C7BA-EB8F-4021-92B0-D0844B583F31}">
      <dgm:prSet phldrT="[Text]"/>
      <dgm:spPr/>
      <dgm:t>
        <a:bodyPr/>
        <a:lstStyle/>
        <a:p>
          <a:r>
            <a:rPr lang="en-GB" b="1" u="sng" dirty="0">
              <a:latin typeface="FoundrySterling-Book" panose="00000400000000000000" pitchFamily="2" charset="0"/>
            </a:rPr>
            <a:t>Limitations</a:t>
          </a:r>
        </a:p>
      </dgm:t>
    </dgm:pt>
    <dgm:pt modelId="{B3A898AA-B0B4-4DD3-8FD4-3B011638C9A9}" type="parTrans" cxnId="{87411406-61D2-401C-936E-08CC4DC8E110}">
      <dgm:prSet/>
      <dgm:spPr/>
      <dgm:t>
        <a:bodyPr/>
        <a:lstStyle/>
        <a:p>
          <a:endParaRPr lang="en-GB"/>
        </a:p>
      </dgm:t>
    </dgm:pt>
    <dgm:pt modelId="{9E624003-25A4-416F-8AB9-25029C656271}" type="sibTrans" cxnId="{87411406-61D2-401C-936E-08CC4DC8E110}">
      <dgm:prSet/>
      <dgm:spPr/>
      <dgm:t>
        <a:bodyPr/>
        <a:lstStyle/>
        <a:p>
          <a:endParaRPr lang="en-GB"/>
        </a:p>
      </dgm:t>
    </dgm:pt>
    <dgm:pt modelId="{E2391A64-ACE2-4FF0-B09E-757648132EA6}">
      <dgm:prSet phldrT="[Text]"/>
      <dgm:spPr/>
      <dgm:t>
        <a:bodyPr/>
        <a:lstStyle/>
        <a:p>
          <a:r>
            <a:rPr lang="en-GB" b="0" dirty="0">
              <a:latin typeface="FoundrySterling-Book" panose="00000400000000000000" pitchFamily="2" charset="0"/>
            </a:rPr>
            <a:t>Existing approaches applied only to </a:t>
          </a:r>
          <a:r>
            <a:rPr lang="en-GB" b="0" dirty="0">
              <a:solidFill>
                <a:schemeClr val="accent2"/>
              </a:solidFill>
              <a:latin typeface="FoundrySterling-Book" panose="00000400000000000000" pitchFamily="2" charset="0"/>
            </a:rPr>
            <a:t>daily data</a:t>
          </a:r>
        </a:p>
      </dgm:t>
    </dgm:pt>
    <dgm:pt modelId="{77658F4C-735C-4A6C-8361-61C9A0F3A599}" type="parTrans" cxnId="{8D7FE3A3-719E-4A42-A291-FAB061EF07FC}">
      <dgm:prSet/>
      <dgm:spPr/>
      <dgm:t>
        <a:bodyPr/>
        <a:lstStyle/>
        <a:p>
          <a:endParaRPr lang="en-GB"/>
        </a:p>
      </dgm:t>
    </dgm:pt>
    <dgm:pt modelId="{203A8F84-3C61-45A8-A11F-20A10F412B91}" type="sibTrans" cxnId="{8D7FE3A3-719E-4A42-A291-FAB061EF07FC}">
      <dgm:prSet/>
      <dgm:spPr/>
      <dgm:t>
        <a:bodyPr/>
        <a:lstStyle/>
        <a:p>
          <a:endParaRPr lang="en-GB"/>
        </a:p>
      </dgm:t>
    </dgm:pt>
    <dgm:pt modelId="{7678E4A7-588F-4F34-9FFC-BB5E8E163A51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22BC2106-3A33-4532-8531-BC92DD2F12D0}" type="parTrans" cxnId="{C93B4A85-75C9-4392-928E-34E8D16724FC}">
      <dgm:prSet/>
      <dgm:spPr/>
      <dgm:t>
        <a:bodyPr/>
        <a:lstStyle/>
        <a:p>
          <a:endParaRPr lang="en-GB"/>
        </a:p>
      </dgm:t>
    </dgm:pt>
    <dgm:pt modelId="{80E4D767-6CEB-4CE7-99DF-3C1AC5A7EFF7}" type="sibTrans" cxnId="{C93B4A85-75C9-4392-928E-34E8D16724FC}">
      <dgm:prSet/>
      <dgm:spPr/>
      <dgm:t>
        <a:bodyPr/>
        <a:lstStyle/>
        <a:p>
          <a:endParaRPr lang="en-GB"/>
        </a:p>
      </dgm:t>
    </dgm:pt>
    <dgm:pt modelId="{4C18C928-1285-4F8E-B79F-3D78AA8558D7}">
      <dgm:prSet phldrT="[Text]"/>
      <dgm:spPr/>
      <dgm:t>
        <a:bodyPr/>
        <a:lstStyle/>
        <a:p>
          <a:r>
            <a:rPr lang="en-GB" b="0" u="none" dirty="0">
              <a:latin typeface="FoundrySterling-Book" panose="00000400000000000000" pitchFamily="2" charset="0"/>
            </a:rPr>
            <a:t>Pairwise correlations </a:t>
          </a:r>
          <a:r>
            <a:rPr lang="en-GB" b="0" u="none" dirty="0">
              <a:solidFill>
                <a:schemeClr val="accent2"/>
              </a:solidFill>
              <a:latin typeface="FoundrySterling-Book" panose="00000400000000000000" pitchFamily="2" charset="0"/>
            </a:rPr>
            <a:t>hard to condense into single metric</a:t>
          </a:r>
        </a:p>
      </dgm:t>
    </dgm:pt>
    <dgm:pt modelId="{B77D6CB9-7CA5-4D80-B6B6-5571B3992BE9}" type="parTrans" cxnId="{368E8EFB-6D3B-46E4-AB72-75F9FFD7C596}">
      <dgm:prSet/>
      <dgm:spPr/>
      <dgm:t>
        <a:bodyPr/>
        <a:lstStyle/>
        <a:p>
          <a:endParaRPr lang="en-GB"/>
        </a:p>
      </dgm:t>
    </dgm:pt>
    <dgm:pt modelId="{615B6403-E2CE-47A6-9DF5-F451319050A9}" type="sibTrans" cxnId="{368E8EFB-6D3B-46E4-AB72-75F9FFD7C596}">
      <dgm:prSet/>
      <dgm:spPr/>
      <dgm:t>
        <a:bodyPr/>
        <a:lstStyle/>
        <a:p>
          <a:endParaRPr lang="en-GB"/>
        </a:p>
      </dgm:t>
    </dgm:pt>
    <dgm:pt modelId="{B3BFB4C9-BF0D-4E17-9661-78BEC3E2CF50}">
      <dgm:prSet phldrT="[Text]"/>
      <dgm:spPr/>
      <dgm:t>
        <a:bodyPr/>
        <a:lstStyle/>
        <a:p>
          <a:r>
            <a:rPr lang="en-GB" dirty="0">
              <a:latin typeface="FoundrySterling-Book" panose="00000400000000000000" pitchFamily="2" charset="0"/>
            </a:rPr>
            <a:t>Single metric for co-movement changes</a:t>
          </a:r>
        </a:p>
      </dgm:t>
    </dgm:pt>
    <dgm:pt modelId="{69BEF90E-F021-4734-8775-2EB1BC2054CC}" type="parTrans" cxnId="{937F3345-4FF7-4E30-A4CC-C9EEC4AF40B2}">
      <dgm:prSet/>
      <dgm:spPr/>
      <dgm:t>
        <a:bodyPr/>
        <a:lstStyle/>
        <a:p>
          <a:endParaRPr lang="en-GB"/>
        </a:p>
      </dgm:t>
    </dgm:pt>
    <dgm:pt modelId="{2145526D-7DF1-4296-89BD-5D8DA9FE1359}" type="sibTrans" cxnId="{937F3345-4FF7-4E30-A4CC-C9EEC4AF40B2}">
      <dgm:prSet/>
      <dgm:spPr/>
      <dgm:t>
        <a:bodyPr/>
        <a:lstStyle/>
        <a:p>
          <a:endParaRPr lang="en-GB"/>
        </a:p>
      </dgm:t>
    </dgm:pt>
    <dgm:pt modelId="{E436B899-3A4A-4BC5-BE95-898083D92C70}">
      <dgm:prSet phldrT="[Text]"/>
      <dgm:spPr/>
      <dgm:t>
        <a:bodyPr/>
        <a:lstStyle/>
        <a:p>
          <a:r>
            <a:rPr lang="en-GB" b="0" u="none" dirty="0">
              <a:latin typeface="FoundrySterling-Book" panose="00000400000000000000" pitchFamily="2" charset="0"/>
            </a:rPr>
            <a:t>Naïve model specification can lead to </a:t>
          </a:r>
          <a:r>
            <a:rPr lang="en-GB" b="0" u="none" dirty="0">
              <a:solidFill>
                <a:schemeClr val="accent2"/>
              </a:solidFill>
              <a:latin typeface="FoundrySterling-Book" panose="00000400000000000000" pitchFamily="2" charset="0"/>
            </a:rPr>
            <a:t>spurious effects</a:t>
          </a:r>
        </a:p>
      </dgm:t>
    </dgm:pt>
    <dgm:pt modelId="{54515A55-240C-487E-A6CD-F0478EC9B098}" type="parTrans" cxnId="{5B80D60A-9340-4466-9ACE-B761BE668B6E}">
      <dgm:prSet/>
      <dgm:spPr/>
      <dgm:t>
        <a:bodyPr/>
        <a:lstStyle/>
        <a:p>
          <a:endParaRPr lang="en-GB"/>
        </a:p>
      </dgm:t>
    </dgm:pt>
    <dgm:pt modelId="{15B9CC91-DD7F-4261-9CA7-10B2552568A8}" type="sibTrans" cxnId="{5B80D60A-9340-4466-9ACE-B761BE668B6E}">
      <dgm:prSet/>
      <dgm:spPr/>
      <dgm:t>
        <a:bodyPr/>
        <a:lstStyle/>
        <a:p>
          <a:endParaRPr lang="en-GB"/>
        </a:p>
      </dgm:t>
    </dgm:pt>
    <dgm:pt modelId="{319E9EBE-4CBE-4527-8C09-B51225EE469F}">
      <dgm:prSet phldrT="[Text]"/>
      <dgm:spPr/>
      <dgm:t>
        <a:bodyPr/>
        <a:lstStyle/>
        <a:p>
          <a:r>
            <a:rPr lang="en-GB" b="0" u="none" dirty="0">
              <a:solidFill>
                <a:schemeClr val="accent2"/>
              </a:solidFill>
              <a:latin typeface="FoundrySterling-Book" panose="00000400000000000000" pitchFamily="2" charset="0"/>
            </a:rPr>
            <a:t>Suitability</a:t>
          </a:r>
          <a:r>
            <a:rPr lang="en-GB" b="0" u="none" dirty="0">
              <a:latin typeface="FoundrySterling-Book" panose="00000400000000000000" pitchFamily="2" charset="0"/>
            </a:rPr>
            <a:t> of Gaussian assumptions (?)</a:t>
          </a:r>
          <a:endParaRPr lang="en-GB" b="0" u="none" dirty="0">
            <a:solidFill>
              <a:schemeClr val="accent2"/>
            </a:solidFill>
            <a:latin typeface="FoundrySterling-Book" panose="00000400000000000000" pitchFamily="2" charset="0"/>
          </a:endParaRPr>
        </a:p>
      </dgm:t>
    </dgm:pt>
    <dgm:pt modelId="{1E646C41-BE86-400B-BF7D-6A88F63C5D9B}" type="parTrans" cxnId="{8F508941-02FC-4462-9CA9-4C813F0B70FF}">
      <dgm:prSet/>
      <dgm:spPr/>
      <dgm:t>
        <a:bodyPr/>
        <a:lstStyle/>
        <a:p>
          <a:endParaRPr lang="en-GB"/>
        </a:p>
      </dgm:t>
    </dgm:pt>
    <dgm:pt modelId="{ECA608F7-6FF7-40D6-8309-7F3C787BCC91}" type="sibTrans" cxnId="{8F508941-02FC-4462-9CA9-4C813F0B70FF}">
      <dgm:prSet/>
      <dgm:spPr/>
      <dgm:t>
        <a:bodyPr/>
        <a:lstStyle/>
        <a:p>
          <a:endParaRPr lang="en-GB"/>
        </a:p>
      </dgm:t>
    </dgm:pt>
    <dgm:pt modelId="{0666EFF8-3F28-46EA-8B68-5C7896B73D88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88139CD3-9977-4D88-97A4-6F07A1B0EDFF}" type="parTrans" cxnId="{55ED74F4-3C78-46DA-8EB7-A50376170B79}">
      <dgm:prSet/>
      <dgm:spPr/>
      <dgm:t>
        <a:bodyPr/>
        <a:lstStyle/>
        <a:p>
          <a:endParaRPr lang="en-GB"/>
        </a:p>
      </dgm:t>
    </dgm:pt>
    <dgm:pt modelId="{00D74BD7-BCA0-41B4-84F6-3D5CBEA652D7}" type="sibTrans" cxnId="{55ED74F4-3C78-46DA-8EB7-A50376170B79}">
      <dgm:prSet/>
      <dgm:spPr/>
      <dgm:t>
        <a:bodyPr/>
        <a:lstStyle/>
        <a:p>
          <a:endParaRPr lang="en-GB"/>
        </a:p>
      </dgm:t>
    </dgm:pt>
    <dgm:pt modelId="{DD54A7C6-2425-4D83-BA67-C118958301D3}">
      <dgm:prSet phldrT="[Text]"/>
      <dgm:spPr/>
      <dgm:t>
        <a:bodyPr/>
        <a:lstStyle/>
        <a:p>
          <a:endParaRPr lang="en-GB" dirty="0">
            <a:latin typeface="FoundrySterling-Book" panose="00000400000000000000" pitchFamily="2" charset="0"/>
          </a:endParaRPr>
        </a:p>
      </dgm:t>
    </dgm:pt>
    <dgm:pt modelId="{0200E9F4-C2EF-4A43-BD93-EE1F2C8399C5}" type="parTrans" cxnId="{3D4502C9-F973-485D-9474-C9626B711F6A}">
      <dgm:prSet/>
      <dgm:spPr/>
      <dgm:t>
        <a:bodyPr/>
        <a:lstStyle/>
        <a:p>
          <a:endParaRPr lang="en-GB"/>
        </a:p>
      </dgm:t>
    </dgm:pt>
    <dgm:pt modelId="{E3D3502B-F886-4416-B446-F8E40744A10F}" type="sibTrans" cxnId="{3D4502C9-F973-485D-9474-C9626B711F6A}">
      <dgm:prSet/>
      <dgm:spPr/>
      <dgm:t>
        <a:bodyPr/>
        <a:lstStyle/>
        <a:p>
          <a:endParaRPr lang="en-GB"/>
        </a:p>
      </dgm:t>
    </dgm:pt>
    <dgm:pt modelId="{9D13D653-D7EE-4EF4-BBCC-4170D36EC2A6}" type="pres">
      <dgm:prSet presAssocID="{76823BC2-C3B5-477B-BF49-09C0A7BE5ED1}" presName="Name0" presStyleCnt="0">
        <dgm:presLayoutVars>
          <dgm:dir/>
          <dgm:animLvl val="lvl"/>
          <dgm:resizeHandles val="exact"/>
        </dgm:presLayoutVars>
      </dgm:prSet>
      <dgm:spPr/>
    </dgm:pt>
    <dgm:pt modelId="{039ABF6E-E579-4757-8C8F-16A1CB17A31B}" type="pres">
      <dgm:prSet presAssocID="{1E6A29DF-70C4-4FA6-9046-4DFC49984D55}" presName="composite" presStyleCnt="0"/>
      <dgm:spPr/>
    </dgm:pt>
    <dgm:pt modelId="{F5C9E0F9-A6DB-4540-A3C5-D763F4055179}" type="pres">
      <dgm:prSet presAssocID="{1E6A29DF-70C4-4FA6-9046-4DFC49984D5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337B20F-2ACE-49D9-A9CB-C279F50D9591}" type="pres">
      <dgm:prSet presAssocID="{1E6A29DF-70C4-4FA6-9046-4DFC49984D55}" presName="desTx" presStyleLbl="alignAccFollowNode1" presStyleIdx="0" presStyleCnt="2" custLinFactNeighborX="-1">
        <dgm:presLayoutVars>
          <dgm:bulletEnabled val="1"/>
        </dgm:presLayoutVars>
      </dgm:prSet>
      <dgm:spPr/>
    </dgm:pt>
    <dgm:pt modelId="{8BBE7007-B7BC-484C-BC1E-984748C72490}" type="pres">
      <dgm:prSet presAssocID="{3B7BD600-0FC4-4712-8255-1FCF7F79CDB9}" presName="space" presStyleCnt="0"/>
      <dgm:spPr/>
    </dgm:pt>
    <dgm:pt modelId="{8B52271B-0875-4616-A0E5-0A75C54659F8}" type="pres">
      <dgm:prSet presAssocID="{AD68B6C3-0473-4BFE-AADA-6491FD894263}" presName="composite" presStyleCnt="0"/>
      <dgm:spPr/>
    </dgm:pt>
    <dgm:pt modelId="{B05C2826-9A60-431B-A301-4449C39AA3EF}" type="pres">
      <dgm:prSet presAssocID="{AD68B6C3-0473-4BFE-AADA-6491FD8942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52BFC31-8A6B-4251-B254-60967EB0C04D}" type="pres">
      <dgm:prSet presAssocID="{AD68B6C3-0473-4BFE-AADA-6491FD894263}" presName="desTx" presStyleLbl="alignAccFollowNode1" presStyleIdx="1" presStyleCnt="2" custLinFactNeighborX="1" custLinFactNeighborY="386">
        <dgm:presLayoutVars>
          <dgm:bulletEnabled val="1"/>
        </dgm:presLayoutVars>
      </dgm:prSet>
      <dgm:spPr/>
    </dgm:pt>
  </dgm:ptLst>
  <dgm:cxnLst>
    <dgm:cxn modelId="{87411406-61D2-401C-936E-08CC4DC8E110}" srcId="{1E6A29DF-70C4-4FA6-9046-4DFC49984D55}" destId="{7693C7BA-EB8F-4021-92B0-D0844B583F31}" srcOrd="3" destOrd="0" parTransId="{B3A898AA-B0B4-4DD3-8FD4-3B011638C9A9}" sibTransId="{9E624003-25A4-416F-8AB9-25029C656271}"/>
    <dgm:cxn modelId="{1903CE07-0352-47EB-AC48-8F4D2843E7D8}" type="presOf" srcId="{78D22E4E-DFC1-420D-A79A-3CD99F0C7B71}" destId="{0337B20F-2ACE-49D9-A9CB-C279F50D9591}" srcOrd="0" destOrd="4" presId="urn:microsoft.com/office/officeart/2005/8/layout/hList1"/>
    <dgm:cxn modelId="{84D74108-E1F8-4BE7-A11A-E941AEAEFCA9}" type="presOf" srcId="{EE1ED970-A55A-4912-9740-A1E7D828D90F}" destId="{0337B20F-2ACE-49D9-A9CB-C279F50D9591}" srcOrd="0" destOrd="12" presId="urn:microsoft.com/office/officeart/2005/8/layout/hList1"/>
    <dgm:cxn modelId="{5004CA09-6884-4E58-AF6B-B8066C53BA70}" type="presOf" srcId="{7678E4A7-588F-4F34-9FFC-BB5E8E163A51}" destId="{0337B20F-2ACE-49D9-A9CB-C279F50D9591}" srcOrd="0" destOrd="6" presId="urn:microsoft.com/office/officeart/2005/8/layout/hList1"/>
    <dgm:cxn modelId="{5B80D60A-9340-4466-9ACE-B761BE668B6E}" srcId="{7693C7BA-EB8F-4021-92B0-D0844B583F31}" destId="{E436B899-3A4A-4BC5-BE95-898083D92C70}" srcOrd="2" destOrd="0" parTransId="{54515A55-240C-487E-A6CD-F0478EC9B098}" sibTransId="{15B9CC91-DD7F-4261-9CA7-10B2552568A8}"/>
    <dgm:cxn modelId="{F7856519-0C8E-45E0-9D85-50D357430F7F}" srcId="{AD68B6C3-0473-4BFE-AADA-6491FD894263}" destId="{FB7DAE1B-400C-47AC-8EB9-0647B6F2EDEF}" srcOrd="6" destOrd="0" parTransId="{1F4A38BC-4255-42B3-A9E1-38A3DC05F4D1}" sibTransId="{291331FD-8CB1-4A9C-8153-3F63759CF28F}"/>
    <dgm:cxn modelId="{7411FB1C-9831-405F-9744-8B96FD438AB0}" type="presOf" srcId="{DD54A7C6-2425-4D83-BA67-C118958301D3}" destId="{0337B20F-2ACE-49D9-A9CB-C279F50D9591}" srcOrd="0" destOrd="5" presId="urn:microsoft.com/office/officeart/2005/8/layout/hList1"/>
    <dgm:cxn modelId="{F2D6CE1D-5513-4546-819F-5ADE9334C3FD}" type="presOf" srcId="{5AC3FC24-C951-4258-BEC4-74601F991E7F}" destId="{252BFC31-8A6B-4251-B254-60967EB0C04D}" srcOrd="0" destOrd="2" presId="urn:microsoft.com/office/officeart/2005/8/layout/hList1"/>
    <dgm:cxn modelId="{EA459B31-D6B1-491D-A036-8B1E62EB4CA6}" type="presOf" srcId="{76823BC2-C3B5-477B-BF49-09C0A7BE5ED1}" destId="{9D13D653-D7EE-4EF4-BBCC-4170D36EC2A6}" srcOrd="0" destOrd="0" presId="urn:microsoft.com/office/officeart/2005/8/layout/hList1"/>
    <dgm:cxn modelId="{3D70C634-5970-46B5-A53E-B0916230F071}" srcId="{1E6A29DF-70C4-4FA6-9046-4DFC49984D55}" destId="{4B4B19AE-25C2-4AB8-B1AE-2A4AE67E6DE4}" srcOrd="2" destOrd="0" parTransId="{F01A5109-2A48-40D3-8AF4-FA40251AFA60}" sibTransId="{7EA99C03-6BF0-4DC9-9FEC-D7C4D27043A8}"/>
    <dgm:cxn modelId="{5A189436-F782-4A6E-9459-F77BB4E1BF7E}" type="presOf" srcId="{4B4B19AE-25C2-4AB8-B1AE-2A4AE67E6DE4}" destId="{0337B20F-2ACE-49D9-A9CB-C279F50D9591}" srcOrd="0" destOrd="2" presId="urn:microsoft.com/office/officeart/2005/8/layout/hList1"/>
    <dgm:cxn modelId="{8AC1755D-34D5-4441-A6DA-473B49D7504E}" type="presOf" srcId="{0830CE91-38D3-4D36-9B98-0CB129DC0E94}" destId="{0337B20F-2ACE-49D9-A9CB-C279F50D9591}" srcOrd="0" destOrd="11" presId="urn:microsoft.com/office/officeart/2005/8/layout/hList1"/>
    <dgm:cxn modelId="{DA8B7E61-5B4C-40E1-A465-227A714FA51C}" srcId="{AD68B6C3-0473-4BFE-AADA-6491FD894263}" destId="{D5C64EAA-A2CB-4D6E-9750-1E38A97699A3}" srcOrd="5" destOrd="0" parTransId="{A4F9F029-AC47-4C3C-BA19-6EE43A8E3240}" sibTransId="{314E1896-9D19-4894-B286-4692B92B2FB9}"/>
    <dgm:cxn modelId="{8F508941-02FC-4462-9CA9-4C813F0B70FF}" srcId="{7693C7BA-EB8F-4021-92B0-D0844B583F31}" destId="{319E9EBE-4CBE-4527-8C09-B51225EE469F}" srcOrd="1" destOrd="0" parTransId="{1E646C41-BE86-400B-BF7D-6A88F63C5D9B}" sibTransId="{ECA608F7-6FF7-40D6-8309-7F3C787BCC91}"/>
    <dgm:cxn modelId="{61C0CA61-8D6B-4E8A-BD8D-C252897B7D01}" srcId="{1E6A29DF-70C4-4FA6-9046-4DFC49984D55}" destId="{33FE6630-97D0-406E-B3AE-C9540F565F57}" srcOrd="6" destOrd="0" parTransId="{10D33774-7D86-48BE-9791-B0814F4231AB}" sibTransId="{B78A6069-87C3-4561-95E4-4C51A4B1AB81}"/>
    <dgm:cxn modelId="{995ED342-4065-42BD-8AF4-C239E3066259}" type="presOf" srcId="{E2391A64-ACE2-4FF0-B09E-757648132EA6}" destId="{252BFC31-8A6B-4251-B254-60967EB0C04D}" srcOrd="0" destOrd="8" presId="urn:microsoft.com/office/officeart/2005/8/layout/hList1"/>
    <dgm:cxn modelId="{937F3345-4FF7-4E30-A4CC-C9EEC4AF40B2}" srcId="{AD68B6C3-0473-4BFE-AADA-6491FD894263}" destId="{B3BFB4C9-BF0D-4E17-9661-78BEC3E2CF50}" srcOrd="4" destOrd="0" parTransId="{69BEF90E-F021-4734-8775-2EB1BC2054CC}" sibTransId="{2145526D-7DF1-4296-89BD-5D8DA9FE1359}"/>
    <dgm:cxn modelId="{14EF1A48-E722-4075-B581-BA054EB10CEF}" srcId="{76823BC2-C3B5-477B-BF49-09C0A7BE5ED1}" destId="{AD68B6C3-0473-4BFE-AADA-6491FD894263}" srcOrd="1" destOrd="0" parTransId="{8D688088-ECAC-4DB1-B217-038108C9F0AC}" sibTransId="{B282DDD3-4F4C-46B5-BEC2-BDD045B0C0A2}"/>
    <dgm:cxn modelId="{2CDDBD6F-49C4-4F85-9810-5146315D8447}" srcId="{1E6A29DF-70C4-4FA6-9046-4DFC49984D55}" destId="{5656FCEF-CD1A-4362-B1BE-6F6BB2F18340}" srcOrd="1" destOrd="0" parTransId="{DEFE95F7-8592-49F4-A498-D60E8FE5A6BC}" sibTransId="{5CFC40AA-54AD-4FD8-AA8E-09F3E22AFAC4}"/>
    <dgm:cxn modelId="{33CAF553-EAA8-464C-BEEF-6CFFD2760115}" type="presOf" srcId="{E436B899-3A4A-4BC5-BE95-898083D92C70}" destId="{0337B20F-2ACE-49D9-A9CB-C279F50D9591}" srcOrd="0" destOrd="10" presId="urn:microsoft.com/office/officeart/2005/8/layout/hList1"/>
    <dgm:cxn modelId="{CC7DF655-96D6-4D0C-9933-70FF1B95C928}" type="presOf" srcId="{319E9EBE-4CBE-4527-8C09-B51225EE469F}" destId="{0337B20F-2ACE-49D9-A9CB-C279F50D9591}" srcOrd="0" destOrd="9" presId="urn:microsoft.com/office/officeart/2005/8/layout/hList1"/>
    <dgm:cxn modelId="{11750A83-71D0-4E26-84E0-A972AAEEA9BB}" type="presOf" srcId="{22DCD5B2-788B-408D-876B-D4B857121F4F}" destId="{0337B20F-2ACE-49D9-A9CB-C279F50D9591}" srcOrd="0" destOrd="3" presId="urn:microsoft.com/office/officeart/2005/8/layout/hList1"/>
    <dgm:cxn modelId="{C93B4A85-75C9-4392-928E-34E8D16724FC}" srcId="{4B4B19AE-25C2-4AB8-B1AE-2A4AE67E6DE4}" destId="{7678E4A7-588F-4F34-9FFC-BB5E8E163A51}" srcOrd="3" destOrd="0" parTransId="{22BC2106-3A33-4532-8531-BC92DD2F12D0}" sibTransId="{80E4D767-6CEB-4CE7-99DF-3C1AC5A7EFF7}"/>
    <dgm:cxn modelId="{244E4D88-88A3-4AD4-B2CC-5B59BA2A45C8}" type="presOf" srcId="{4C18C928-1285-4F8E-B79F-3D78AA8558D7}" destId="{0337B20F-2ACE-49D9-A9CB-C279F50D9591}" srcOrd="0" destOrd="8" presId="urn:microsoft.com/office/officeart/2005/8/layout/hList1"/>
    <dgm:cxn modelId="{30A1B58C-E13B-4E78-8AEC-DFC1B3360956}" srcId="{1E6A29DF-70C4-4FA6-9046-4DFC49984D55}" destId="{EE1ED970-A55A-4912-9740-A1E7D828D90F}" srcOrd="5" destOrd="0" parTransId="{F4EAB3D3-B7E6-47B8-91B8-84C4F3F50997}" sibTransId="{AB8F83FD-A13E-4544-8654-99BD1A57A77E}"/>
    <dgm:cxn modelId="{03378D8D-F89B-49B3-BC17-C997399BDBA2}" type="presOf" srcId="{FB7DAE1B-400C-47AC-8EB9-0647B6F2EDEF}" destId="{252BFC31-8A6B-4251-B254-60967EB0C04D}" srcOrd="0" destOrd="6" presId="urn:microsoft.com/office/officeart/2005/8/layout/hList1"/>
    <dgm:cxn modelId="{5D1DB38F-4342-4D2B-BC55-A54250D83D3F}" type="presOf" srcId="{AD68B6C3-0473-4BFE-AADA-6491FD894263}" destId="{B05C2826-9A60-431B-A301-4449C39AA3EF}" srcOrd="0" destOrd="0" presId="urn:microsoft.com/office/officeart/2005/8/layout/hList1"/>
    <dgm:cxn modelId="{3D9CD290-149C-48AD-8596-43ED6A50CA03}" srcId="{FB7DAE1B-400C-47AC-8EB9-0647B6F2EDEF}" destId="{95100069-35F4-4EC0-B4D4-35F48D3F2B27}" srcOrd="0" destOrd="0" parTransId="{3B22D2AE-807C-4777-8C75-09851F2BCBC1}" sibTransId="{9B39977C-F8AE-490C-BDAF-28BCED5DF86D}"/>
    <dgm:cxn modelId="{89FCBA98-B2CD-4798-839E-13A50656C284}" type="presOf" srcId="{91F3D61E-F740-469E-B513-11EDCFD981A3}" destId="{0337B20F-2ACE-49D9-A9CB-C279F50D9591}" srcOrd="0" destOrd="0" presId="urn:microsoft.com/office/officeart/2005/8/layout/hList1"/>
    <dgm:cxn modelId="{17D9929C-DFCB-4786-9777-1C63ACB43D30}" srcId="{4B4B19AE-25C2-4AB8-B1AE-2A4AE67E6DE4}" destId="{78D22E4E-DFC1-420D-A79A-3CD99F0C7B71}" srcOrd="1" destOrd="0" parTransId="{C82279BF-DF43-4FF1-8915-3EFE0B7B13D2}" sibTransId="{45B46E95-468F-49F8-9083-157A4918215E}"/>
    <dgm:cxn modelId="{174303A0-80CD-4F49-A047-58D960A20B0F}" type="presOf" srcId="{D5C64EAA-A2CB-4D6E-9750-1E38A97699A3}" destId="{252BFC31-8A6B-4251-B254-60967EB0C04D}" srcOrd="0" destOrd="5" presId="urn:microsoft.com/office/officeart/2005/8/layout/hList1"/>
    <dgm:cxn modelId="{8D7FE3A3-719E-4A42-A291-FAB061EF07FC}" srcId="{FB7DAE1B-400C-47AC-8EB9-0647B6F2EDEF}" destId="{E2391A64-ACE2-4FF0-B09E-757648132EA6}" srcOrd="1" destOrd="0" parTransId="{77658F4C-735C-4A6C-8361-61C9A0F3A599}" sibTransId="{203A8F84-3C61-45A8-A11F-20A10F412B91}"/>
    <dgm:cxn modelId="{ADBEAFAD-C6DF-4118-8151-5F7F1AF756B1}" srcId="{AD68B6C3-0473-4BFE-AADA-6491FD894263}" destId="{5AC3FC24-C951-4258-BEC4-74601F991E7F}" srcOrd="2" destOrd="0" parTransId="{B24A51FC-06A1-4A1F-BF05-86B7549A2435}" sibTransId="{5DB9950C-AD29-4075-9C11-D84A7FB880AE}"/>
    <dgm:cxn modelId="{DFE695BE-762A-4DFD-9996-548EC8AC9F76}" type="presOf" srcId="{95100069-35F4-4EC0-B4D4-35F48D3F2B27}" destId="{252BFC31-8A6B-4251-B254-60967EB0C04D}" srcOrd="0" destOrd="7" presId="urn:microsoft.com/office/officeart/2005/8/layout/hList1"/>
    <dgm:cxn modelId="{DB52C0C6-2F5D-47EB-B568-D5558A96BFA5}" srcId="{1E6A29DF-70C4-4FA6-9046-4DFC49984D55}" destId="{91F3D61E-F740-469E-B513-11EDCFD981A3}" srcOrd="0" destOrd="0" parTransId="{ECC953FD-84C6-4433-88B5-7D6C5A5CA1E4}" sibTransId="{865D0A38-6ABF-4C81-8772-6DFF2306C73F}"/>
    <dgm:cxn modelId="{3D4502C9-F973-485D-9474-C9626B711F6A}" srcId="{4B4B19AE-25C2-4AB8-B1AE-2A4AE67E6DE4}" destId="{DD54A7C6-2425-4D83-BA67-C118958301D3}" srcOrd="2" destOrd="0" parTransId="{0200E9F4-C2EF-4A43-BD93-EE1F2C8399C5}" sibTransId="{E3D3502B-F886-4416-B446-F8E40744A10F}"/>
    <dgm:cxn modelId="{687E74CB-8268-487B-A88B-1446360BC5A8}" type="presOf" srcId="{33FE6630-97D0-406E-B3AE-C9540F565F57}" destId="{0337B20F-2ACE-49D9-A9CB-C279F50D9591}" srcOrd="0" destOrd="13" presId="urn:microsoft.com/office/officeart/2005/8/layout/hList1"/>
    <dgm:cxn modelId="{62EE3FCC-834F-432A-8A17-85138B8904D9}" type="presOf" srcId="{1E6A29DF-70C4-4FA6-9046-4DFC49984D55}" destId="{F5C9E0F9-A6DB-4540-A3C5-D763F4055179}" srcOrd="0" destOrd="0" presId="urn:microsoft.com/office/officeart/2005/8/layout/hList1"/>
    <dgm:cxn modelId="{A79F66CD-2519-4EA3-BC16-84478AC04872}" srcId="{4B4B19AE-25C2-4AB8-B1AE-2A4AE67E6DE4}" destId="{22DCD5B2-788B-408D-876B-D4B857121F4F}" srcOrd="0" destOrd="0" parTransId="{7ACF2152-9AC8-4FBE-94D4-679BAEE27B2F}" sibTransId="{02B17F4E-6BB8-4A32-BC48-6675C6A368DA}"/>
    <dgm:cxn modelId="{A39763D0-556A-449C-9E46-8ED1B47449E5}" type="presOf" srcId="{5656FCEF-CD1A-4362-B1BE-6F6BB2F18340}" destId="{0337B20F-2ACE-49D9-A9CB-C279F50D9591}" srcOrd="0" destOrd="1" presId="urn:microsoft.com/office/officeart/2005/8/layout/hList1"/>
    <dgm:cxn modelId="{A8DFEED3-5762-4CD2-BA06-77E456CBEFAE}" type="presOf" srcId="{B3BFB4C9-BF0D-4E17-9661-78BEC3E2CF50}" destId="{252BFC31-8A6B-4251-B254-60967EB0C04D}" srcOrd="0" destOrd="4" presId="urn:microsoft.com/office/officeart/2005/8/layout/hList1"/>
    <dgm:cxn modelId="{1F13FBD4-97CD-4612-8324-02069B67229C}" srcId="{AD68B6C3-0473-4BFE-AADA-6491FD894263}" destId="{6F88AB29-493C-4842-8DDD-B4D3B65B2346}" srcOrd="1" destOrd="0" parTransId="{D70EA16A-9A69-408F-A4D5-2C97EDB417B5}" sibTransId="{50C83C59-19CE-4200-9C56-90D4F27D4FA3}"/>
    <dgm:cxn modelId="{6864A0DB-BC2C-411A-819C-E9B8E297D07F}" srcId="{AD68B6C3-0473-4BFE-AADA-6491FD894263}" destId="{06FDE29B-193A-4520-B5D9-CB706AA628FE}" srcOrd="0" destOrd="0" parTransId="{DBF0E673-01D0-4498-A3C6-D2F817B545F2}" sibTransId="{0E47CAAE-7F9B-4FF4-AB0B-1C004F747AAE}"/>
    <dgm:cxn modelId="{F005FBDE-16BF-41DC-9853-E424B1189897}" type="presOf" srcId="{06FDE29B-193A-4520-B5D9-CB706AA628FE}" destId="{252BFC31-8A6B-4251-B254-60967EB0C04D}" srcOrd="0" destOrd="0" presId="urn:microsoft.com/office/officeart/2005/8/layout/hList1"/>
    <dgm:cxn modelId="{28D05BE2-5C23-4094-9287-364FAE6823BB}" type="presOf" srcId="{7693C7BA-EB8F-4021-92B0-D0844B583F31}" destId="{0337B20F-2ACE-49D9-A9CB-C279F50D9591}" srcOrd="0" destOrd="7" presId="urn:microsoft.com/office/officeart/2005/8/layout/hList1"/>
    <dgm:cxn modelId="{56E753EE-599B-4EFE-BED8-019B637ACC6B}" type="presOf" srcId="{0666EFF8-3F28-46EA-8B68-5C7896B73D88}" destId="{252BFC31-8A6B-4251-B254-60967EB0C04D}" srcOrd="0" destOrd="3" presId="urn:microsoft.com/office/officeart/2005/8/layout/hList1"/>
    <dgm:cxn modelId="{7F61EDF2-C253-4566-850C-6469AB0A271C}" type="presOf" srcId="{6F88AB29-493C-4842-8DDD-B4D3B65B2346}" destId="{252BFC31-8A6B-4251-B254-60967EB0C04D}" srcOrd="0" destOrd="1" presId="urn:microsoft.com/office/officeart/2005/8/layout/hList1"/>
    <dgm:cxn modelId="{55ED74F4-3C78-46DA-8EB7-A50376170B79}" srcId="{AD68B6C3-0473-4BFE-AADA-6491FD894263}" destId="{0666EFF8-3F28-46EA-8B68-5C7896B73D88}" srcOrd="3" destOrd="0" parTransId="{88139CD3-9977-4D88-97A4-6F07A1B0EDFF}" sibTransId="{00D74BD7-BCA0-41B4-84F6-3D5CBEA652D7}"/>
    <dgm:cxn modelId="{00ED14FA-310E-484A-BC86-ABF7218A84E8}" srcId="{1E6A29DF-70C4-4FA6-9046-4DFC49984D55}" destId="{0830CE91-38D3-4D36-9B98-0CB129DC0E94}" srcOrd="4" destOrd="0" parTransId="{32104238-BB52-4356-9B66-3C442839F315}" sibTransId="{6E96697B-0CE9-4E59-B003-A8DCCCFC82B5}"/>
    <dgm:cxn modelId="{368E8EFB-6D3B-46E4-AB72-75F9FFD7C596}" srcId="{7693C7BA-EB8F-4021-92B0-D0844B583F31}" destId="{4C18C928-1285-4F8E-B79F-3D78AA8558D7}" srcOrd="0" destOrd="0" parTransId="{B77D6CB9-7CA5-4D80-B6B6-5571B3992BE9}" sibTransId="{615B6403-E2CE-47A6-9DF5-F451319050A9}"/>
    <dgm:cxn modelId="{CFD3ACFB-F457-49A9-9073-261139F3D9FF}" srcId="{76823BC2-C3B5-477B-BF49-09C0A7BE5ED1}" destId="{1E6A29DF-70C4-4FA6-9046-4DFC49984D55}" srcOrd="0" destOrd="0" parTransId="{63BC11D7-21E1-417E-B3A3-3615CB92FB98}" sibTransId="{3B7BD600-0FC4-4712-8255-1FCF7F79CDB9}"/>
    <dgm:cxn modelId="{127B5B92-1C85-49B8-A60A-AE1E771892F8}" type="presParOf" srcId="{9D13D653-D7EE-4EF4-BBCC-4170D36EC2A6}" destId="{039ABF6E-E579-4757-8C8F-16A1CB17A31B}" srcOrd="0" destOrd="0" presId="urn:microsoft.com/office/officeart/2005/8/layout/hList1"/>
    <dgm:cxn modelId="{AA92334D-2DE1-4F61-9A20-92A9DED25F8C}" type="presParOf" srcId="{039ABF6E-E579-4757-8C8F-16A1CB17A31B}" destId="{F5C9E0F9-A6DB-4540-A3C5-D763F4055179}" srcOrd="0" destOrd="0" presId="urn:microsoft.com/office/officeart/2005/8/layout/hList1"/>
    <dgm:cxn modelId="{B767831D-755C-480E-B3E6-A736AC959806}" type="presParOf" srcId="{039ABF6E-E579-4757-8C8F-16A1CB17A31B}" destId="{0337B20F-2ACE-49D9-A9CB-C279F50D9591}" srcOrd="1" destOrd="0" presId="urn:microsoft.com/office/officeart/2005/8/layout/hList1"/>
    <dgm:cxn modelId="{37487AEA-543A-4AF7-9FA8-B7FCB8995F0E}" type="presParOf" srcId="{9D13D653-D7EE-4EF4-BBCC-4170D36EC2A6}" destId="{8BBE7007-B7BC-484C-BC1E-984748C72490}" srcOrd="1" destOrd="0" presId="urn:microsoft.com/office/officeart/2005/8/layout/hList1"/>
    <dgm:cxn modelId="{ED946109-36B7-4EE4-8294-5AEB4F216141}" type="presParOf" srcId="{9D13D653-D7EE-4EF4-BBCC-4170D36EC2A6}" destId="{8B52271B-0875-4616-A0E5-0A75C54659F8}" srcOrd="2" destOrd="0" presId="urn:microsoft.com/office/officeart/2005/8/layout/hList1"/>
    <dgm:cxn modelId="{E89531E9-7286-4C51-BA31-975B1291F2D6}" type="presParOf" srcId="{8B52271B-0875-4616-A0E5-0A75C54659F8}" destId="{B05C2826-9A60-431B-A301-4449C39AA3EF}" srcOrd="0" destOrd="0" presId="urn:microsoft.com/office/officeart/2005/8/layout/hList1"/>
    <dgm:cxn modelId="{D12E9542-D961-4335-8836-58C2A8A3CF46}" type="presParOf" srcId="{8B52271B-0875-4616-A0E5-0A75C54659F8}" destId="{252BFC31-8A6B-4251-B254-60967EB0C0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9E0F9-A6DB-4540-A3C5-D763F4055179}">
      <dsp:nvSpPr>
        <dsp:cNvPr id="0" name=""/>
        <dsp:cNvSpPr/>
      </dsp:nvSpPr>
      <dsp:spPr>
        <a:xfrm>
          <a:off x="39" y="233038"/>
          <a:ext cx="375197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FoundrySterling-Book" panose="00000400000000000000" pitchFamily="2" charset="0"/>
            </a:rPr>
            <a:t>Modelling The Covariance Matrix</a:t>
          </a:r>
        </a:p>
      </dsp:txBody>
      <dsp:txXfrm>
        <a:off x="39" y="233038"/>
        <a:ext cx="3751973" cy="432000"/>
      </dsp:txXfrm>
    </dsp:sp>
    <dsp:sp modelId="{0337B20F-2ACE-49D9-A9CB-C279F50D9591}">
      <dsp:nvSpPr>
        <dsp:cNvPr id="0" name=""/>
        <dsp:cNvSpPr/>
      </dsp:nvSpPr>
      <dsp:spPr>
        <a:xfrm>
          <a:off x="1" y="665038"/>
          <a:ext cx="3751973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chemeClr val="tx1"/>
              </a:solidFill>
              <a:latin typeface="FoundrySterling-Book" panose="00000400000000000000" pitchFamily="2" charset="0"/>
            </a:rPr>
            <a:t>Gaussian model </a:t>
          </a:r>
          <a:r>
            <a:rPr lang="en-GB" sz="1500" kern="1200" dirty="0">
              <a:latin typeface="FoundrySterling-Book" panose="00000400000000000000" pitchFamily="2" charset="0"/>
            </a:rPr>
            <a:t>for returns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>
              <a:latin typeface="FoundrySterling-Book" panose="00000400000000000000" pitchFamily="2" charset="0"/>
            </a:rPr>
            <a:t>Two common approaches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FoundrySterling-Book" panose="00000400000000000000" pitchFamily="2" charset="0"/>
            </a:rPr>
            <a:t>Model </a:t>
          </a:r>
          <a:r>
            <a:rPr lang="en-GB" sz="150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time-varying dynamics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Estimate covariance </a:t>
          </a:r>
          <a:r>
            <a:rPr lang="en-GB" sz="1500" kern="1200" dirty="0">
              <a:latin typeface="FoundrySterling-Book" panose="00000400000000000000" pitchFamily="2" charset="0"/>
            </a:rPr>
            <a:t>with a </a:t>
          </a:r>
          <a:r>
            <a:rPr lang="en-GB" sz="150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moving window</a:t>
          </a:r>
          <a:r>
            <a:rPr lang="en-GB" sz="1500" kern="1200" dirty="0">
              <a:latin typeface="FoundrySterling-Book" panose="00000400000000000000" pitchFamily="2" charset="0"/>
            </a:rPr>
            <a:t> (and/or intraday data)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u="sng" kern="1200" dirty="0">
              <a:latin typeface="FoundrySterling-Book" panose="00000400000000000000" pitchFamily="2" charset="0"/>
            </a:rPr>
            <a:t>Limitations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u="none" kern="1200" dirty="0">
              <a:latin typeface="FoundrySterling-Book" panose="00000400000000000000" pitchFamily="2" charset="0"/>
            </a:rPr>
            <a:t>Pairwise correlations </a:t>
          </a:r>
          <a:r>
            <a:rPr lang="en-GB" sz="1500" b="0" u="none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hard to condense into single metric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u="none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Suitability</a:t>
          </a:r>
          <a:r>
            <a:rPr lang="en-GB" sz="1500" b="0" u="none" kern="1200" dirty="0">
              <a:latin typeface="FoundrySterling-Book" panose="00000400000000000000" pitchFamily="2" charset="0"/>
            </a:rPr>
            <a:t> of Gaussian assumptions (?)</a:t>
          </a:r>
          <a:endParaRPr lang="en-GB" sz="1500" b="0" u="none" kern="1200" dirty="0">
            <a:solidFill>
              <a:schemeClr val="accent2"/>
            </a:solidFill>
            <a:latin typeface="FoundrySterling-Book" panose="00000400000000000000" pitchFamily="2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u="none" kern="1200" dirty="0">
              <a:latin typeface="FoundrySterling-Book" panose="00000400000000000000" pitchFamily="2" charset="0"/>
            </a:rPr>
            <a:t>Naïve model specification can lead to </a:t>
          </a:r>
          <a:r>
            <a:rPr lang="en-GB" sz="1500" b="0" u="none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spurious effects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</dsp:txBody>
      <dsp:txXfrm>
        <a:off x="1" y="665038"/>
        <a:ext cx="3751973" cy="4035150"/>
      </dsp:txXfrm>
    </dsp:sp>
    <dsp:sp modelId="{B05C2826-9A60-431B-A301-4449C39AA3EF}">
      <dsp:nvSpPr>
        <dsp:cNvPr id="0" name=""/>
        <dsp:cNvSpPr/>
      </dsp:nvSpPr>
      <dsp:spPr>
        <a:xfrm>
          <a:off x="4277289" y="233038"/>
          <a:ext cx="375197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FoundrySterling-Book" panose="00000400000000000000" pitchFamily="2" charset="0"/>
            </a:rPr>
            <a:t>Factor-based Methods</a:t>
          </a:r>
        </a:p>
      </dsp:txBody>
      <dsp:txXfrm>
        <a:off x="4277289" y="233038"/>
        <a:ext cx="3751973" cy="432000"/>
      </dsp:txXfrm>
    </dsp:sp>
    <dsp:sp modelId="{252BFC31-8A6B-4251-B254-60967EB0C04D}">
      <dsp:nvSpPr>
        <dsp:cNvPr id="0" name=""/>
        <dsp:cNvSpPr/>
      </dsp:nvSpPr>
      <dsp:spPr>
        <a:xfrm>
          <a:off x="4277326" y="680614"/>
          <a:ext cx="3751973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FoundrySterling-Book" panose="00000400000000000000" pitchFamily="2" charset="0"/>
            </a:rPr>
            <a:t>Measure the extent to which returns are </a:t>
          </a:r>
          <a:r>
            <a:rPr lang="en-GB" sz="150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driven by common factors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FoundrySterling-Book" panose="00000400000000000000" pitchFamily="2" charset="0"/>
            </a:rPr>
            <a:t>Typical uses </a:t>
          </a:r>
          <a:r>
            <a:rPr lang="en-GB" sz="150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PCA for dimensionality reduction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FoundrySterling-Book" panose="00000400000000000000" pitchFamily="2" charset="0"/>
            </a:rPr>
            <a:t>Single metric for co-movement changes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>
            <a:latin typeface="FoundrySterling-Book" panose="000004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u="sng" kern="1200" dirty="0">
              <a:latin typeface="FoundrySterling-Book" panose="00000400000000000000" pitchFamily="2" charset="0"/>
            </a:rPr>
            <a:t>Limitations: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kern="1200" dirty="0">
              <a:latin typeface="FoundrySterling-Book" panose="00000400000000000000" pitchFamily="2" charset="0"/>
            </a:rPr>
            <a:t>Implicit </a:t>
          </a:r>
          <a:r>
            <a:rPr lang="en-GB" sz="1500" b="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Gaussian assumptions </a:t>
          </a:r>
          <a:r>
            <a:rPr lang="en-GB" sz="1500" b="0" kern="1200" dirty="0">
              <a:latin typeface="FoundrySterling-Book" panose="00000400000000000000" pitchFamily="2" charset="0"/>
            </a:rPr>
            <a:t>remain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kern="1200" dirty="0">
              <a:latin typeface="FoundrySterling-Book" panose="00000400000000000000" pitchFamily="2" charset="0"/>
            </a:rPr>
            <a:t>Existing approaches applied only to </a:t>
          </a:r>
          <a:r>
            <a:rPr lang="en-GB" sz="1500" b="0" kern="1200" dirty="0">
              <a:solidFill>
                <a:schemeClr val="accent2"/>
              </a:solidFill>
              <a:latin typeface="FoundrySterling-Book" panose="00000400000000000000" pitchFamily="2" charset="0"/>
            </a:rPr>
            <a:t>daily data</a:t>
          </a:r>
        </a:p>
      </dsp:txBody>
      <dsp:txXfrm>
        <a:off x="4277326" y="680614"/>
        <a:ext cx="3751973" cy="4035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7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90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2511" y="339634"/>
            <a:ext cx="504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oundrySterling-Book"/>
              </a:rPr>
              <a:t>Oxford-Man Institute of Quantitative Finance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009FA-4E4E-469D-ABBA-CFB1D595D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3857" y="66318"/>
            <a:ext cx="1521068" cy="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21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75" indent="-324075" algn="l" defTabSz="4321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62" indent="-270062" algn="l" defTabSz="4321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4321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4321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4321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82511" y="339634"/>
            <a:ext cx="504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oundrySterling-Book"/>
              </a:rPr>
              <a:t>Oxford-Man Institute of Quantitative Finance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1332E4-D01F-4977-93D0-8B0653BB66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3857" y="66318"/>
            <a:ext cx="1521068" cy="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321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75" indent="-324075" algn="l" defTabSz="4321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62" indent="-270062" algn="l" defTabSz="4321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4321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4321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4321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03AC-47E8-4C47-8A68-0F58279F58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3857" y="66318"/>
            <a:ext cx="1521068" cy="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321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75" indent="-324075" algn="l" defTabSz="4321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62" indent="-270062" algn="l" defTabSz="4321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4321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4321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4321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srn.com/abstract=352465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towardsdatascience.com/generating-images-with-autoencoders-77fd3a8dd36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303" y="2016125"/>
            <a:ext cx="6365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FoundrySterling-Book"/>
              </a:rPr>
              <a:t>Autoencoder Reconstruction Ratio</a:t>
            </a:r>
          </a:p>
          <a:p>
            <a:endParaRPr lang="en-US" sz="1400" dirty="0">
              <a:solidFill>
                <a:schemeClr val="bg1"/>
              </a:solidFill>
              <a:latin typeface="FoundrySterling-Book"/>
            </a:endParaRPr>
          </a:p>
          <a:p>
            <a:endParaRPr lang="en-US" sz="1400" dirty="0">
              <a:solidFill>
                <a:schemeClr val="bg1"/>
              </a:solidFill>
              <a:latin typeface="FoundrySterling-Book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FoundrySterling-Book"/>
              </a:rPr>
              <a:t>Bryan Lim</a:t>
            </a:r>
          </a:p>
          <a:p>
            <a:r>
              <a:rPr lang="en-US" sz="1800" b="1" dirty="0">
                <a:solidFill>
                  <a:schemeClr val="bg1"/>
                </a:solidFill>
                <a:latin typeface="FoundrySterling-Book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FoundrySterling-Book"/>
              </a:rPr>
              <a:t>9 May 2020</a:t>
            </a:r>
          </a:p>
          <a:p>
            <a:endParaRPr lang="en-US" sz="1400" dirty="0">
              <a:solidFill>
                <a:schemeClr val="bg1"/>
              </a:solidFill>
              <a:latin typeface="FoundrySterling-Book"/>
            </a:endParaRPr>
          </a:p>
          <a:p>
            <a:endParaRPr lang="en-US" sz="1400" dirty="0">
              <a:solidFill>
                <a:schemeClr val="bg1"/>
              </a:solidFill>
              <a:latin typeface="FoundrySterling-Book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FoundrySterling-Book"/>
              </a:rPr>
              <a:t>Reference:</a:t>
            </a:r>
            <a:endParaRPr lang="en-US" sz="1000" b="1" dirty="0">
              <a:solidFill>
                <a:schemeClr val="bg1"/>
              </a:solidFill>
              <a:latin typeface="FoundrySterling-Book"/>
            </a:endParaRPr>
          </a:p>
          <a:p>
            <a:r>
              <a:rPr lang="en-US" sz="1000" dirty="0">
                <a:solidFill>
                  <a:schemeClr val="bg1"/>
                </a:solidFill>
                <a:latin typeface="FoundrySterling-Book"/>
              </a:rPr>
              <a:t>Lim, Bryan and </a:t>
            </a:r>
            <a:r>
              <a:rPr lang="en-US" sz="1000" dirty="0" err="1">
                <a:solidFill>
                  <a:schemeClr val="bg1"/>
                </a:solidFill>
                <a:latin typeface="FoundrySterling-Book"/>
              </a:rPr>
              <a:t>Zohren</a:t>
            </a:r>
            <a:r>
              <a:rPr lang="en-US" sz="1000" dirty="0">
                <a:solidFill>
                  <a:schemeClr val="bg1"/>
                </a:solidFill>
                <a:latin typeface="FoundrySterling-Book"/>
              </a:rPr>
              <a:t>, Stefan and Roberts, Stephen, Detecting Changes in Asset Co-Movement Using the Autoencoder Reconstruction Ratio (January 23, 2020). </a:t>
            </a:r>
          </a:p>
          <a:p>
            <a:endParaRPr lang="en-US" sz="1000" dirty="0">
              <a:solidFill>
                <a:schemeClr val="bg1"/>
              </a:solidFill>
              <a:latin typeface="FoundrySterling-Book"/>
            </a:endParaRPr>
          </a:p>
          <a:p>
            <a:r>
              <a:rPr lang="en-US" sz="1000" dirty="0">
                <a:solidFill>
                  <a:schemeClr val="bg1"/>
                </a:solidFill>
                <a:latin typeface="FoundrySterling-Book"/>
              </a:rPr>
              <a:t>Available at SSRN: </a:t>
            </a:r>
            <a:r>
              <a:rPr lang="en-US" sz="1000" dirty="0">
                <a:solidFill>
                  <a:schemeClr val="bg1"/>
                </a:solidFill>
                <a:latin typeface="FoundrySterling-Book"/>
                <a:hlinkClick r:id="rId2"/>
              </a:rPr>
              <a:t>https://ssrn.com/abstract=3524654</a:t>
            </a:r>
            <a:r>
              <a:rPr lang="en-US" sz="1000" dirty="0">
                <a:solidFill>
                  <a:schemeClr val="bg1"/>
                </a:solidFill>
                <a:latin typeface="FoundrySterling-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31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813" y="1088213"/>
            <a:ext cx="7506613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latin typeface="FoundrySterling-Book"/>
              </a:rPr>
              <a:t>Test Details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CRSP Market &amp; sector indices from WRDS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SG" sz="1400" b="1" dirty="0">
                <a:solidFill>
                  <a:schemeClr val="accent2"/>
                </a:solidFill>
                <a:latin typeface="FoundrySterling-Book"/>
              </a:rPr>
              <a:t>Central idea:</a:t>
            </a:r>
          </a:p>
          <a:p>
            <a:pPr marL="1044199" lvl="2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Detect tight coupling in sector indices</a:t>
            </a:r>
          </a:p>
          <a:p>
            <a:pPr marL="1044199" lvl="2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To forecast risk for CRSP US Total Market</a:t>
            </a:r>
            <a:endParaRPr lang="en-SG" sz="18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latin typeface="FoundrySterling-Book"/>
              </a:rPr>
              <a:t>Autoencoder Specification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2-dimensional latent space (1/5 of input dimension)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In-sample data </a:t>
            </a:r>
          </a:p>
          <a:p>
            <a:pPr marL="1044199" lvl="2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Training (2013-2015), validation (2015-2016)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SG" sz="1400" dirty="0">
                <a:latin typeface="FoundrySterling-Book"/>
              </a:rPr>
              <a:t>Out-of-sample data (2016 onwards)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4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Use Case - Systemic Risk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A7CC7-1C3F-4727-924B-CC604C12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4" y="1563784"/>
            <a:ext cx="3207182" cy="220665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9ACD0EC-2B8E-49F9-B908-0C3CC5603A89}"/>
              </a:ext>
            </a:extLst>
          </p:cNvPr>
          <p:cNvSpPr/>
          <p:nvPr/>
        </p:nvSpPr>
        <p:spPr>
          <a:xfrm>
            <a:off x="5316145" y="2093064"/>
            <a:ext cx="136404" cy="1412874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AA666-75D5-42B7-BD40-2B21F35253CC}"/>
              </a:ext>
            </a:extLst>
          </p:cNvPr>
          <p:cNvSpPr txBox="1"/>
          <p:nvPr/>
        </p:nvSpPr>
        <p:spPr>
          <a:xfrm rot="16200000">
            <a:off x="4203222" y="2777858"/>
            <a:ext cx="190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accent4"/>
                </a:solidFill>
                <a:latin typeface="FoundrySterling-Book"/>
              </a:rPr>
              <a:t>Compute ARR</a:t>
            </a:r>
            <a:endParaRPr lang="en-US" sz="1400" dirty="0">
              <a:solidFill>
                <a:schemeClr val="accent4"/>
              </a:solidFill>
              <a:latin typeface="FoundrySterling-Boo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5145A-3F41-44CF-8896-46DA1099FB1E}"/>
              </a:ext>
            </a:extLst>
          </p:cNvPr>
          <p:cNvSpPr txBox="1"/>
          <p:nvPr/>
        </p:nvSpPr>
        <p:spPr>
          <a:xfrm>
            <a:off x="4083694" y="1731577"/>
            <a:ext cx="190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FoundrySterling-Book"/>
              </a:rPr>
              <a:t>Forecast Risk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561615-D939-4C9E-9208-FDD26D336B0D}"/>
              </a:ext>
            </a:extLst>
          </p:cNvPr>
          <p:cNvCxnSpPr>
            <a:cxnSpLocks/>
          </p:cNvCxnSpPr>
          <p:nvPr/>
        </p:nvCxnSpPr>
        <p:spPr>
          <a:xfrm flipV="1">
            <a:off x="5162256" y="1985025"/>
            <a:ext cx="0" cy="384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9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Preliminary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35980-C2F5-4F0D-8AE9-C5B9F401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" y="933438"/>
            <a:ext cx="6987257" cy="5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oundrySterling-Book"/>
              </a:rPr>
              <a:t>Visualising</a:t>
            </a:r>
            <a:r>
              <a:rPr lang="en-US" sz="2400" dirty="0">
                <a:latin typeface="FoundrySterling-Book"/>
              </a:rPr>
              <a:t> ARR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13C8F-B20E-41C2-BD46-58D81C30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402363"/>
            <a:ext cx="7908204" cy="388285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C3FF4-96B0-456F-A027-9A95613E9933}"/>
              </a:ext>
            </a:extLst>
          </p:cNvPr>
          <p:cNvCxnSpPr/>
          <p:nvPr/>
        </p:nvCxnSpPr>
        <p:spPr>
          <a:xfrm>
            <a:off x="3544451" y="1475510"/>
            <a:ext cx="0" cy="33770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8DE14C-C652-41A7-A006-24A07025BF3F}"/>
              </a:ext>
            </a:extLst>
          </p:cNvPr>
          <p:cNvCxnSpPr/>
          <p:nvPr/>
        </p:nvCxnSpPr>
        <p:spPr>
          <a:xfrm flipH="1">
            <a:off x="3112077" y="1475510"/>
            <a:ext cx="4323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304EE0-3786-483E-BEEA-758B022AFF16}"/>
              </a:ext>
            </a:extLst>
          </p:cNvPr>
          <p:cNvCxnSpPr>
            <a:cxnSpLocks/>
          </p:cNvCxnSpPr>
          <p:nvPr/>
        </p:nvCxnSpPr>
        <p:spPr>
          <a:xfrm>
            <a:off x="3544451" y="1477243"/>
            <a:ext cx="4323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BE91DA-181F-4DDE-A512-EC782A0BE707}"/>
              </a:ext>
            </a:extLst>
          </p:cNvPr>
          <p:cNvSpPr txBox="1"/>
          <p:nvPr/>
        </p:nvSpPr>
        <p:spPr>
          <a:xfrm>
            <a:off x="2041814" y="1300271"/>
            <a:ext cx="10702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In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284-D2F7-4A9D-85E8-2E81D50DD978}"/>
              </a:ext>
            </a:extLst>
          </p:cNvPr>
          <p:cNvSpPr txBox="1"/>
          <p:nvPr/>
        </p:nvSpPr>
        <p:spPr>
          <a:xfrm>
            <a:off x="4000562" y="1300271"/>
            <a:ext cx="16676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Out of Sample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79E93B-9B28-4FF5-AB90-DBE25ADB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76" y="1463012"/>
            <a:ext cx="1202924" cy="2049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DCA0E9-4496-4D26-A237-7903E6B4503B}"/>
              </a:ext>
            </a:extLst>
          </p:cNvPr>
          <p:cNvSpPr txBox="1"/>
          <p:nvPr/>
        </p:nvSpPr>
        <p:spPr>
          <a:xfrm>
            <a:off x="7092046" y="1491950"/>
            <a:ext cx="16676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CRSP US Total Market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36434-D727-4BA8-BF68-4453A068451D}"/>
              </a:ext>
            </a:extLst>
          </p:cNvPr>
          <p:cNvSpPr txBox="1"/>
          <p:nvPr/>
        </p:nvSpPr>
        <p:spPr>
          <a:xfrm>
            <a:off x="7183475" y="2588050"/>
            <a:ext cx="16676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Drawdowns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756B3-DAE4-4C61-944F-C050A8498757}"/>
              </a:ext>
            </a:extLst>
          </p:cNvPr>
          <p:cNvSpPr txBox="1"/>
          <p:nvPr/>
        </p:nvSpPr>
        <p:spPr>
          <a:xfrm>
            <a:off x="7183475" y="3287535"/>
            <a:ext cx="1348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Raw 5-min ARR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C3FFF-662E-4641-8296-E76C1B57E4A9}"/>
              </a:ext>
            </a:extLst>
          </p:cNvPr>
          <p:cNvSpPr txBox="1"/>
          <p:nvPr/>
        </p:nvSpPr>
        <p:spPr>
          <a:xfrm>
            <a:off x="7177446" y="4223822"/>
            <a:ext cx="13481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oundrySterling-BookExpert" panose="02000503000000020004" pitchFamily="2" charset="0"/>
              </a:rPr>
              <a:t>Smoothed with 1-day EWMA</a:t>
            </a:r>
          </a:p>
        </p:txBody>
      </p:sp>
    </p:spTree>
    <p:extLst>
      <p:ext uri="{BB962C8B-B14F-4D97-AF65-F5344CB8AC3E}">
        <p14:creationId xmlns:p14="http://schemas.microsoft.com/office/powerpoint/2010/main" val="294719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ARR vs Absorption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4971B-AD96-4AA5-9902-36A17CAA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6" y="3486932"/>
            <a:ext cx="4096255" cy="2310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C40F98-DE31-4F28-A1DF-9158FDF55CE2}"/>
              </a:ext>
            </a:extLst>
          </p:cNvPr>
          <p:cNvSpPr txBox="1"/>
          <p:nvPr/>
        </p:nvSpPr>
        <p:spPr>
          <a:xfrm>
            <a:off x="1258940" y="2905385"/>
            <a:ext cx="202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oundrySterling-BookExpert" panose="02000503000000020004" pitchFamily="2" charset="0"/>
              </a:rPr>
              <a:t>Smoothed 5min ARR vs Drawdowns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DFE6-1F69-4388-8DA2-9066D712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31" y="1295325"/>
            <a:ext cx="3794595" cy="231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A5FCDB-0DD5-4ABF-B7F6-07B01A85DB9B}"/>
              </a:ext>
            </a:extLst>
          </p:cNvPr>
          <p:cNvSpPr txBox="1"/>
          <p:nvPr/>
        </p:nvSpPr>
        <p:spPr>
          <a:xfrm>
            <a:off x="4720432" y="749044"/>
            <a:ext cx="37993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oundrySterling-BookExpert" panose="02000503000000020004" pitchFamily="2" charset="0"/>
              </a:rPr>
              <a:t>Absorption Ratio (1 y EWM) </a:t>
            </a:r>
            <a:br>
              <a:rPr lang="en-GB" dirty="0">
                <a:latin typeface="FoundrySterling-BookExpert" panose="02000503000000020004" pitchFamily="2" charset="0"/>
              </a:rPr>
            </a:br>
            <a:r>
              <a:rPr lang="en-GB" dirty="0">
                <a:latin typeface="FoundrySterling-BookExpert" panose="02000503000000020004" pitchFamily="2" charset="0"/>
              </a:rPr>
              <a:t>vs Drawdowns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AC781-8C84-47F1-B5BE-42A24FE9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31" y="4211782"/>
            <a:ext cx="3799399" cy="2271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1CA575-2CF6-42DF-9338-4D5CD76D29D4}"/>
              </a:ext>
            </a:extLst>
          </p:cNvPr>
          <p:cNvSpPr txBox="1"/>
          <p:nvPr/>
        </p:nvSpPr>
        <p:spPr>
          <a:xfrm>
            <a:off x="4720431" y="3613314"/>
            <a:ext cx="37945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oundrySterling-BookExpert" panose="02000503000000020004" pitchFamily="2" charset="0"/>
              </a:rPr>
              <a:t>Neg. Z-Score (2o-day EWM) </a:t>
            </a:r>
            <a:br>
              <a:rPr lang="en-GB" dirty="0">
                <a:latin typeface="FoundrySterling-BookExpert" panose="02000503000000020004" pitchFamily="2" charset="0"/>
              </a:rPr>
            </a:br>
            <a:r>
              <a:rPr lang="en-GB" dirty="0">
                <a:latin typeface="FoundrySterling-BookExpert" panose="02000503000000020004" pitchFamily="2" charset="0"/>
              </a:rPr>
              <a:t>vs Drawdowns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77A4D1-0A02-44D3-9B9A-8AE9AB85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06" y="1547021"/>
            <a:ext cx="3208554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DF7517-BFBC-45B0-B206-D139E86EF1E3}"/>
              </a:ext>
            </a:extLst>
          </p:cNvPr>
          <p:cNvSpPr txBox="1"/>
          <p:nvPr/>
        </p:nvSpPr>
        <p:spPr>
          <a:xfrm>
            <a:off x="632302" y="1088213"/>
            <a:ext cx="7506613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oundrySterling-Book"/>
              </a:rPr>
              <a:t>Risk metrics (i.e. past log RV or crash labels) and ARR used as inputs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oundrySterling-Book"/>
              </a:rPr>
              <a:t>Crashes defined to be when returns z-score &lt;-1.5</a:t>
            </a:r>
          </a:p>
          <a:p>
            <a:pPr>
              <a:spcAft>
                <a:spcPts val="1500"/>
              </a:spcAft>
            </a:pPr>
            <a:endParaRPr lang="en-US" sz="1800" b="1" dirty="0">
              <a:solidFill>
                <a:schemeClr val="accent4"/>
              </a:solidFill>
              <a:latin typeface="FoundrySterling-Book"/>
            </a:endParaRPr>
          </a:p>
          <a:p>
            <a:pPr>
              <a:spcAft>
                <a:spcPts val="1500"/>
              </a:spcAft>
            </a:pPr>
            <a:r>
              <a:rPr lang="en-US" sz="1800" b="1" dirty="0">
                <a:solidFill>
                  <a:schemeClr val="accent4"/>
                </a:solidFill>
                <a:latin typeface="FoundrySterling-Book"/>
              </a:rPr>
              <a:t>Key results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US" sz="1800" dirty="0">
                <a:latin typeface="FoundrySterling-Book"/>
              </a:rPr>
              <a:t>ARR improves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short term volatility forecasting </a:t>
            </a:r>
            <a:r>
              <a:rPr lang="en-US" sz="1800" dirty="0">
                <a:latin typeface="FoundrySterling-Book"/>
              </a:rPr>
              <a:t>(i.e. 5-min and 1-hour) and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crash prediction models</a:t>
            </a: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Incorporating ARRs in Forecasting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9317B-F855-438F-AD40-A2A7653C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26" y="1009462"/>
            <a:ext cx="6517710" cy="21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302" y="1088213"/>
            <a:ext cx="750661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US" sz="1800" dirty="0">
                <a:latin typeface="FoundrySterling-Book"/>
              </a:rPr>
              <a:t>The </a:t>
            </a:r>
            <a:r>
              <a:rPr lang="en-US" sz="1800" dirty="0">
                <a:solidFill>
                  <a:schemeClr val="accent4"/>
                </a:solidFill>
                <a:latin typeface="FoundrySterling-Book"/>
              </a:rPr>
              <a:t>time-varying nature of asset correlations </a:t>
            </a:r>
            <a:r>
              <a:rPr lang="en-US" sz="1800" dirty="0">
                <a:latin typeface="FoundrySterling-Book"/>
              </a:rPr>
              <a:t>has widely been documented in academic literature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US" sz="1800" b="1" dirty="0">
                <a:latin typeface="FoundrySterling-Book"/>
              </a:rPr>
              <a:t>Portfolio Construction -</a:t>
            </a:r>
            <a:r>
              <a:rPr lang="en-US" sz="1800" dirty="0">
                <a:latin typeface="FoundrySterling-Book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Short-term changes </a:t>
            </a:r>
            <a:r>
              <a:rPr lang="en-US" sz="1800" dirty="0">
                <a:latin typeface="FoundrySterling-Book"/>
              </a:rPr>
              <a:t>in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asset correlations </a:t>
            </a:r>
            <a:r>
              <a:rPr lang="en-US" sz="1800" dirty="0">
                <a:latin typeface="FoundrySterling-Book"/>
              </a:rPr>
              <a:t>have been linked to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spikes in market volatility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US" sz="1800" b="1" dirty="0">
                <a:latin typeface="FoundrySterling-Book"/>
              </a:rPr>
              <a:t>Systemic Risk </a:t>
            </a:r>
            <a:r>
              <a:rPr lang="en-US" sz="1800" dirty="0">
                <a:latin typeface="FoundrySterling-Book"/>
              </a:rPr>
              <a:t>–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Tightly coupled markets</a:t>
            </a:r>
            <a:r>
              <a:rPr lang="en-US" sz="1800" dirty="0">
                <a:latin typeface="FoundrySterling-Book"/>
              </a:rPr>
              <a:t> (as measured by increased co-movement between sector returns) a sign of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market fragility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FoundrySterling-Book"/>
            </a:endParaRP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FoundrySterling-Book"/>
              </a:rPr>
              <a:t>Project Goals</a:t>
            </a:r>
          </a:p>
          <a:p>
            <a:pPr marL="7178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accent2"/>
                </a:solidFill>
                <a:latin typeface="FoundrySterling-Book"/>
              </a:rPr>
              <a:t>Real-time detection </a:t>
            </a:r>
            <a:r>
              <a:rPr lang="en-SG" sz="1800" dirty="0">
                <a:latin typeface="FoundrySterling-Book"/>
              </a:rPr>
              <a:t>of changes in asset co-movements</a:t>
            </a:r>
            <a:endParaRPr lang="en-US" sz="1800" dirty="0">
              <a:latin typeface="FoundrySterling-Book"/>
            </a:endParaRPr>
          </a:p>
          <a:p>
            <a:pPr marL="7178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oundrySterling-Book"/>
              </a:rPr>
              <a:t>Make use of </a:t>
            </a:r>
            <a:r>
              <a:rPr lang="en-US" sz="1800" dirty="0">
                <a:solidFill>
                  <a:schemeClr val="accent2"/>
                </a:solidFill>
                <a:latin typeface="FoundrySterling-Book"/>
              </a:rPr>
              <a:t>intraday data</a:t>
            </a:r>
            <a:r>
              <a:rPr lang="en-US" sz="1800" dirty="0">
                <a:latin typeface="FoundrySterling-Book"/>
              </a:rPr>
              <a:t> for timely measurements – e.g. in a similar fashion to realized volatility measures</a:t>
            </a:r>
            <a:endParaRPr lang="en-US" sz="14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16380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Detecting Changes in Asset Co-movement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AEA550-9726-47A7-8F1D-3E3F733BD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944809"/>
              </p:ext>
            </p:extLst>
          </p:nvPr>
        </p:nvGraphicFramePr>
        <p:xfrm>
          <a:off x="305730" y="1079863"/>
          <a:ext cx="8029302" cy="493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7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528" y="1277994"/>
            <a:ext cx="436067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SG" sz="1800" b="1" dirty="0">
                <a:latin typeface="FoundrySterling-Book"/>
              </a:rPr>
              <a:t>Equation:</a:t>
            </a:r>
            <a:endParaRPr lang="en-US" sz="1400" b="1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Absorption Ratio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93D95-799F-4467-B949-F599E905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7" y="1858325"/>
            <a:ext cx="4360676" cy="3215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0D7E4-ECCE-496F-BA5A-B099CB4CEEFE}"/>
              </a:ext>
            </a:extLst>
          </p:cNvPr>
          <p:cNvSpPr txBox="1"/>
          <p:nvPr/>
        </p:nvSpPr>
        <p:spPr>
          <a:xfrm>
            <a:off x="4889675" y="1277994"/>
            <a:ext cx="367635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SG" sz="1800" b="1" dirty="0">
                <a:latin typeface="FoundrySterling-Book"/>
              </a:rPr>
              <a:t>In words:</a:t>
            </a:r>
          </a:p>
          <a:p>
            <a:pPr>
              <a:spcAft>
                <a:spcPts val="1500"/>
              </a:spcAft>
            </a:pPr>
            <a:endParaRPr lang="en-SG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SG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SG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r>
              <a:rPr lang="en-SG" sz="1800" b="1" dirty="0">
                <a:latin typeface="FoundrySterling-Book"/>
              </a:rPr>
              <a:t>i.e. Fraction of variance explained</a:t>
            </a:r>
            <a:endParaRPr lang="en-US" sz="1400" b="1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6F30BC-D972-4486-80CB-15B05B3C6CA2}"/>
                  </a:ext>
                </a:extLst>
              </p:cNvPr>
              <p:cNvSpPr txBox="1"/>
              <p:nvPr/>
            </p:nvSpPr>
            <p:spPr>
              <a:xfrm>
                <a:off x="4823978" y="2108714"/>
                <a:ext cx="3677224" cy="543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𝑃𝐶𝐴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𝑓𝑎𝑐𝑡𝑜𝑟𝑠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𝑣𝑒𝑐𝑡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6F30BC-D972-4486-80CB-15B05B3C6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78" y="2108714"/>
                <a:ext cx="3677224" cy="543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302" y="1088213"/>
            <a:ext cx="7506613" cy="387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PCA Linear Factor Model (assume 0 mean)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>
              <a:spcAft>
                <a:spcPts val="1500"/>
              </a:spcAft>
            </a:pPr>
            <a:br>
              <a:rPr lang="en-SG" sz="1800" b="1" dirty="0">
                <a:solidFill>
                  <a:schemeClr val="accent4"/>
                </a:solidFill>
                <a:latin typeface="FoundrySterling-Book"/>
              </a:rPr>
            </a:b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Dimensionality Reduction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4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Recasting the Absorption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1F526-674D-4EF7-B82A-FB90502D7A48}"/>
                  </a:ext>
                </a:extLst>
              </p:cNvPr>
              <p:cNvSpPr txBox="1"/>
              <p:nvPr/>
            </p:nvSpPr>
            <p:spPr>
              <a:xfrm>
                <a:off x="1998078" y="2088486"/>
                <a:ext cx="4644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)…+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1F526-674D-4EF7-B82A-FB90502D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78" y="2088486"/>
                <a:ext cx="4644605" cy="307777"/>
              </a:xfrm>
              <a:prstGeom prst="rect">
                <a:avLst/>
              </a:prstGeom>
              <a:blipFill>
                <a:blip r:embed="rId2"/>
                <a:stretch>
                  <a:fillRect l="-394" t="-4000" r="-1444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716BB0-4764-4FBA-8896-114F339EB5C3}"/>
                  </a:ext>
                </a:extLst>
              </p:cNvPr>
              <p:cNvSpPr txBox="1"/>
              <p:nvPr/>
            </p:nvSpPr>
            <p:spPr>
              <a:xfrm>
                <a:off x="2059687" y="4100199"/>
                <a:ext cx="3156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716BB0-4764-4FBA-8896-114F339EB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87" y="4100199"/>
                <a:ext cx="3156377" cy="307777"/>
              </a:xfrm>
              <a:prstGeom prst="rect">
                <a:avLst/>
              </a:prstGeom>
              <a:blipFill>
                <a:blip r:embed="rId3"/>
                <a:stretch>
                  <a:fillRect l="-772" t="-4000" r="-579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30002EC-11FE-42E1-AEE0-C2A5D34D7C65}"/>
              </a:ext>
            </a:extLst>
          </p:cNvPr>
          <p:cNvSpPr/>
          <p:nvPr/>
        </p:nvSpPr>
        <p:spPr>
          <a:xfrm rot="16200000">
            <a:off x="4525242" y="15498"/>
            <a:ext cx="155865" cy="39901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65075-5807-4519-AC4D-5F3F55E1E7FB}"/>
              </a:ext>
            </a:extLst>
          </p:cNvPr>
          <p:cNvSpPr txBox="1"/>
          <p:nvPr/>
        </p:nvSpPr>
        <p:spPr>
          <a:xfrm>
            <a:off x="3190010" y="1500744"/>
            <a:ext cx="28263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Linear PCA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D1C77-65A7-484B-9692-9E0D3A4DFB00}"/>
              </a:ext>
            </a:extLst>
          </p:cNvPr>
          <p:cNvSpPr txBox="1"/>
          <p:nvPr/>
        </p:nvSpPr>
        <p:spPr>
          <a:xfrm>
            <a:off x="164086" y="1944165"/>
            <a:ext cx="1895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N-dimensional Returns Vector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E0A0C-C3A3-4D28-B402-A96626A81E86}"/>
              </a:ext>
            </a:extLst>
          </p:cNvPr>
          <p:cNvCxnSpPr/>
          <p:nvPr/>
        </p:nvCxnSpPr>
        <p:spPr>
          <a:xfrm flipH="1" flipV="1">
            <a:off x="6208568" y="2395275"/>
            <a:ext cx="158887" cy="309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C2E8D-0F0D-4EA9-AC98-85C9A721BEB7}"/>
                  </a:ext>
                </a:extLst>
              </p:cNvPr>
              <p:cNvSpPr txBox="1"/>
              <p:nvPr/>
            </p:nvSpPr>
            <p:spPr>
              <a:xfrm>
                <a:off x="5925765" y="2681545"/>
                <a:ext cx="241069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Factors are orthogonal, and </a:t>
                </a:r>
                <a14:m>
                  <m:oMath xmlns:m="http://schemas.openxmlformats.org/officeDocument/2006/math"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>
                  <a:solidFill>
                    <a:schemeClr val="accent2"/>
                  </a:solidFill>
                  <a:latin typeface="FoundrySterling-Book" panose="00000400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C2E8D-0F0D-4EA9-AC98-85C9A721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65" y="2681545"/>
                <a:ext cx="2410691" cy="615553"/>
              </a:xfrm>
              <a:prstGeom prst="rect">
                <a:avLst/>
              </a:prstGeom>
              <a:blipFill>
                <a:blip r:embed="rId4"/>
                <a:stretch>
                  <a:fillRect l="-1515" t="-3960" b="-13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97A928F-89C0-4B09-962D-D2D4868EFA79}"/>
              </a:ext>
            </a:extLst>
          </p:cNvPr>
          <p:cNvSpPr txBox="1"/>
          <p:nvPr/>
        </p:nvSpPr>
        <p:spPr>
          <a:xfrm>
            <a:off x="2059687" y="3615450"/>
            <a:ext cx="28263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Factors Selected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F4FC7D1-CF4A-4C44-9487-888BA44827F8}"/>
              </a:ext>
            </a:extLst>
          </p:cNvPr>
          <p:cNvSpPr/>
          <p:nvPr/>
        </p:nvSpPr>
        <p:spPr>
          <a:xfrm rot="16200000">
            <a:off x="3450599" y="3230416"/>
            <a:ext cx="143335" cy="159623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4A1ADA-8853-4088-85B8-1C525D6A7890}"/>
                  </a:ext>
                </a:extLst>
              </p:cNvPr>
              <p:cNvSpPr txBox="1"/>
              <p:nvPr/>
            </p:nvSpPr>
            <p:spPr>
              <a:xfrm>
                <a:off x="6016338" y="4298361"/>
                <a:ext cx="2501167" cy="89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Residual term </a:t>
                </a:r>
              </a:p>
              <a:p>
                <a:r>
                  <a:rPr lang="en-SG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= discarded factors </a:t>
                </a:r>
              </a:p>
              <a:p>
                <a:r>
                  <a:rPr lang="en-SG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(i.e. </a:t>
                </a:r>
                <a14:m>
                  <m:oMath xmlns:m="http://schemas.openxmlformats.org/officeDocument/2006/math"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4A1ADA-8853-4088-85B8-1C525D6A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38" y="4298361"/>
                <a:ext cx="2501167" cy="895310"/>
              </a:xfrm>
              <a:prstGeom prst="rect">
                <a:avLst/>
              </a:prstGeom>
              <a:blipFill>
                <a:blip r:embed="rId5"/>
                <a:stretch>
                  <a:fillRect l="-1707" t="-2041"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A485B0-9881-4385-B250-04AF78704E22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5216064" y="4254088"/>
            <a:ext cx="800274" cy="4919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1E61B-A0B0-4AFE-9701-617BE7232DA6}"/>
              </a:ext>
            </a:extLst>
          </p:cNvPr>
          <p:cNvSpPr txBox="1"/>
          <p:nvPr/>
        </p:nvSpPr>
        <p:spPr>
          <a:xfrm>
            <a:off x="2365443" y="4674829"/>
            <a:ext cx="2414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Absorption ratio fraction of variance here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01EE6B-C426-4FCF-87D5-D549E7735D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014045" y="4407977"/>
            <a:ext cx="558586" cy="2668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200EC-4DDE-448B-9286-DF76F11FF62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572631" y="4439369"/>
            <a:ext cx="400573" cy="2354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5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302" y="1186926"/>
            <a:ext cx="75066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For Non-linear Factor Models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Estimating Residual Variance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4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Recasting the Absorption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716BB0-4764-4FBA-8896-114F339EB5C3}"/>
                  </a:ext>
                </a:extLst>
              </p:cNvPr>
              <p:cNvSpPr txBox="1"/>
              <p:nvPr/>
            </p:nvSpPr>
            <p:spPr>
              <a:xfrm>
                <a:off x="2059687" y="2254827"/>
                <a:ext cx="33304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716BB0-4764-4FBA-8896-114F339EB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87" y="2254827"/>
                <a:ext cx="3330464" cy="307777"/>
              </a:xfrm>
              <a:prstGeom prst="rect">
                <a:avLst/>
              </a:prstGeom>
              <a:blipFill>
                <a:blip r:embed="rId2"/>
                <a:stretch>
                  <a:fillRect l="-733" t="-2000" r="-733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97A928F-89C0-4B09-962D-D2D4868EFA79}"/>
              </a:ext>
            </a:extLst>
          </p:cNvPr>
          <p:cNvSpPr txBox="1"/>
          <p:nvPr/>
        </p:nvSpPr>
        <p:spPr>
          <a:xfrm>
            <a:off x="2059687" y="1770078"/>
            <a:ext cx="28263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Factors Selected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F4FC7D1-CF4A-4C44-9487-888BA44827F8}"/>
              </a:ext>
            </a:extLst>
          </p:cNvPr>
          <p:cNvSpPr/>
          <p:nvPr/>
        </p:nvSpPr>
        <p:spPr>
          <a:xfrm rot="16200000">
            <a:off x="3450599" y="1385044"/>
            <a:ext cx="143335" cy="159623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4A1ADA-8853-4088-85B8-1C525D6A7890}"/>
                  </a:ext>
                </a:extLst>
              </p:cNvPr>
              <p:cNvSpPr txBox="1"/>
              <p:nvPr/>
            </p:nvSpPr>
            <p:spPr>
              <a:xfrm>
                <a:off x="5761546" y="1564595"/>
                <a:ext cx="2501167" cy="359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Residual </a:t>
                </a:r>
                <a14:m>
                  <m:oMath xmlns:m="http://schemas.openxmlformats.org/officeDocument/2006/math"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SG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SG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b="1" dirty="0">
                    <a:solidFill>
                      <a:schemeClr val="accent2"/>
                    </a:solidFill>
                    <a:latin typeface="FoundrySterling-Book" panose="00000400000000000000" pitchFamily="2" charset="0"/>
                  </a:rPr>
                  <a:t> </a:t>
                </a:r>
                <a:endParaRPr lang="en-GB" b="1" dirty="0">
                  <a:solidFill>
                    <a:schemeClr val="accent2"/>
                  </a:solidFill>
                  <a:latin typeface="FoundrySterling-Book" panose="00000400000000000000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4A1ADA-8853-4088-85B8-1C525D6A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46" y="1564595"/>
                <a:ext cx="2501167" cy="359842"/>
              </a:xfrm>
              <a:prstGeom prst="rect">
                <a:avLst/>
              </a:prstGeom>
              <a:blipFill>
                <a:blip r:embed="rId3"/>
                <a:stretch>
                  <a:fillRect l="-1463" t="-5085" b="-22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A485B0-9881-4385-B250-04AF78704E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70764" y="1744516"/>
            <a:ext cx="690782" cy="5103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7D5A5C-9D0A-4757-8C45-F859EC3C9B1C}"/>
                  </a:ext>
                </a:extLst>
              </p:cNvPr>
              <p:cNvSpPr txBox="1"/>
              <p:nvPr/>
            </p:nvSpPr>
            <p:spPr>
              <a:xfrm>
                <a:off x="2059687" y="4386007"/>
                <a:ext cx="389350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1, 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7D5A5C-9D0A-4757-8C45-F859EC3C9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87" y="4386007"/>
                <a:ext cx="3893502" cy="8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63AF2E5-3D15-4E2F-AEA2-856D40B2828A}"/>
              </a:ext>
            </a:extLst>
          </p:cNvPr>
          <p:cNvSpPr txBox="1"/>
          <p:nvPr/>
        </p:nvSpPr>
        <p:spPr>
          <a:xfrm>
            <a:off x="898591" y="2910040"/>
            <a:ext cx="28263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Nonlinear Transformation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7166AE-6596-4B55-9525-B4B5CCD6FC15}"/>
              </a:ext>
            </a:extLst>
          </p:cNvPr>
          <p:cNvCxnSpPr>
            <a:cxnSpLocks/>
          </p:cNvCxnSpPr>
          <p:nvPr/>
        </p:nvCxnSpPr>
        <p:spPr>
          <a:xfrm flipH="1">
            <a:off x="2457450" y="2524005"/>
            <a:ext cx="266701" cy="3987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8F2133-48F2-4FF6-BF67-9F797756DA43}"/>
              </a:ext>
            </a:extLst>
          </p:cNvPr>
          <p:cNvSpPr txBox="1"/>
          <p:nvPr/>
        </p:nvSpPr>
        <p:spPr>
          <a:xfrm>
            <a:off x="3046269" y="4171782"/>
            <a:ext cx="28263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FoundrySterling-Book" panose="00000400000000000000" pitchFamily="2" charset="0"/>
              </a:rPr>
              <a:t>Reconstruction Error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8A6F37B-352E-4459-B8E6-16D5DB09BDB3}"/>
              </a:ext>
            </a:extLst>
          </p:cNvPr>
          <p:cNvSpPr/>
          <p:nvPr/>
        </p:nvSpPr>
        <p:spPr>
          <a:xfrm rot="16200000">
            <a:off x="4387766" y="3491081"/>
            <a:ext cx="143335" cy="218902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9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302" y="1088213"/>
            <a:ext cx="7506613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dirty="0">
                <a:latin typeface="FoundrySterling-Book"/>
              </a:rPr>
              <a:t>In words:</a:t>
            </a: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SG" sz="1800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SG" sz="18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r>
              <a:rPr lang="en-SG" sz="1800" dirty="0">
                <a:latin typeface="FoundrySterling-Book"/>
              </a:rPr>
              <a:t>Relationship to Absorption Ratio</a:t>
            </a:r>
            <a:endParaRPr lang="en-US" sz="1400" dirty="0"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solidFill>
                <a:schemeClr val="bg1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800" dirty="0">
              <a:latin typeface="FoundrySterling-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Autoencoder Reconstruction Ratio (ARR)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03777-6CB5-4C89-AA7A-C008C00A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57" y="4118575"/>
            <a:ext cx="5708902" cy="161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B1B53-5638-4802-A3CC-AB77B271DC0C}"/>
                  </a:ext>
                </a:extLst>
              </p:cNvPr>
              <p:cNvSpPr txBox="1"/>
              <p:nvPr/>
            </p:nvSpPr>
            <p:spPr>
              <a:xfrm>
                <a:off x="2028822" y="1965078"/>
                <a:ext cx="4482061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𝐴𝑅𝑅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𝐴𝑣𝑒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𝑟𝑒𝑐𝑜𝑛𝑠𝑡𝑟𝑢𝑐𝑡𝑖𝑜𝑛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𝑣𝑒𝑐𝑡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B1B53-5638-4802-A3CC-AB77B271D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2" y="1965078"/>
                <a:ext cx="4482061" cy="632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rehensive Introduction to Autoencoders - Towards Data Science">
            <a:extLst>
              <a:ext uri="{FF2B5EF4-FFF2-40B4-BE49-F238E27FC236}">
                <a16:creationId xmlns:a16="http://schemas.microsoft.com/office/drawing/2014/main" id="{7459A8DF-9A15-453A-AE02-6BEFA450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63" y="1263332"/>
            <a:ext cx="5329433" cy="39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896D6B-123A-4B66-A908-0E951B4D01C4}"/>
                  </a:ext>
                </a:extLst>
              </p:cNvPr>
              <p:cNvSpPr txBox="1"/>
              <p:nvPr/>
            </p:nvSpPr>
            <p:spPr>
              <a:xfrm>
                <a:off x="0" y="1656625"/>
                <a:ext cx="1858621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500"/>
                  </a:spcAft>
                </a:pPr>
                <a:r>
                  <a:rPr lang="en-SG" sz="1800" b="1" dirty="0">
                    <a:solidFill>
                      <a:schemeClr val="accent4"/>
                    </a:solidFill>
                    <a:latin typeface="FoundrySterling-Book"/>
                  </a:rPr>
                  <a:t>Returns vector </a:t>
                </a:r>
                <a14:m>
                  <m:oMath xmlns:m="http://schemas.openxmlformats.org/officeDocument/2006/math">
                    <m:r>
                      <a:rPr lang="en-SG" sz="1800" b="1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800" b="1" dirty="0">
                    <a:solidFill>
                      <a:schemeClr val="accent4"/>
                    </a:solidFill>
                    <a:latin typeface="FoundrySterling-Book"/>
                  </a:rPr>
                  <a:t> </a:t>
                </a:r>
                <a:endParaRPr lang="en-US" sz="1400" b="1" dirty="0">
                  <a:solidFill>
                    <a:schemeClr val="accent4"/>
                  </a:solidFill>
                  <a:latin typeface="FoundrySterling-Book"/>
                </a:endParaRPr>
              </a:p>
              <a:p>
                <a:pPr marL="180000" indent="-180000">
                  <a:spcAft>
                    <a:spcPts val="1500"/>
                  </a:spcAft>
                  <a:buFont typeface="Arial"/>
                  <a:buChar char="•"/>
                </a:pPr>
                <a:endParaRPr lang="en-US" sz="1800" dirty="0">
                  <a:solidFill>
                    <a:schemeClr val="accent4"/>
                  </a:solidFill>
                  <a:latin typeface="FoundrySterling-Book"/>
                </a:endParaRPr>
              </a:p>
              <a:p>
                <a:pPr marL="180000" indent="-180000">
                  <a:spcAft>
                    <a:spcPts val="1500"/>
                  </a:spcAft>
                  <a:buFont typeface="Arial"/>
                  <a:buChar char="•"/>
                </a:pPr>
                <a:endParaRPr lang="en-US" sz="1800" dirty="0">
                  <a:solidFill>
                    <a:schemeClr val="accent4"/>
                  </a:solidFill>
                  <a:latin typeface="FoundrySterling-Book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896D6B-123A-4B66-A908-0E951B4D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6625"/>
                <a:ext cx="1858621" cy="1585049"/>
              </a:xfrm>
              <a:prstGeom prst="rect">
                <a:avLst/>
              </a:prstGeom>
              <a:blipFill>
                <a:blip r:embed="rId3"/>
                <a:stretch>
                  <a:fillRect l="-2623" t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Basic Autoencoder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62282-4165-4A62-95BC-BAB3603EFFBD}"/>
              </a:ext>
            </a:extLst>
          </p:cNvPr>
          <p:cNvSpPr/>
          <p:nvPr/>
        </p:nvSpPr>
        <p:spPr>
          <a:xfrm>
            <a:off x="504494" y="6230695"/>
            <a:ext cx="7631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Image </a:t>
            </a:r>
            <a:r>
              <a:rPr lang="en-SG" sz="1000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Src</a:t>
            </a:r>
            <a:r>
              <a:rPr lang="en-SG" sz="10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: </a:t>
            </a:r>
            <a:r>
              <a:rPr lang="en-SG" sz="1000" dirty="0">
                <a:hlinkClick r:id="rId4"/>
              </a:rPr>
              <a:t>https://towardsdatascience.com/generating-images-with-autoencoders-77fd3a8dd368</a:t>
            </a:r>
            <a:endParaRPr lang="en-GB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DBC83D-9722-4676-B692-4D1F3580447A}"/>
              </a:ext>
            </a:extLst>
          </p:cNvPr>
          <p:cNvCxnSpPr>
            <a:cxnSpLocks/>
          </p:cNvCxnSpPr>
          <p:nvPr/>
        </p:nvCxnSpPr>
        <p:spPr>
          <a:xfrm>
            <a:off x="1148195" y="2057400"/>
            <a:ext cx="758537" cy="25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6FE03C-DE03-4EF6-A5E2-D38EE04632C9}"/>
              </a:ext>
            </a:extLst>
          </p:cNvPr>
          <p:cNvSpPr txBox="1"/>
          <p:nvPr/>
        </p:nvSpPr>
        <p:spPr>
          <a:xfrm>
            <a:off x="1943100" y="5199644"/>
            <a:ext cx="215615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SG" sz="1200" dirty="0">
                <a:solidFill>
                  <a:schemeClr val="accent4"/>
                </a:solidFill>
                <a:latin typeface="FoundrySterling-Book"/>
              </a:rPr>
              <a:t>(2-layered Neural Network)</a:t>
            </a:r>
            <a:endParaRPr lang="en-US" sz="1200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200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200" dirty="0">
              <a:solidFill>
                <a:schemeClr val="accent4"/>
              </a:solidFill>
              <a:latin typeface="FoundrySterling-Boo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80961-8DB5-45E0-921B-D0D589FC9822}"/>
              </a:ext>
            </a:extLst>
          </p:cNvPr>
          <p:cNvSpPr txBox="1"/>
          <p:nvPr/>
        </p:nvSpPr>
        <p:spPr>
          <a:xfrm>
            <a:off x="5039683" y="5220017"/>
            <a:ext cx="215615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SG" sz="1200" b="1" dirty="0">
                <a:solidFill>
                  <a:schemeClr val="accent4"/>
                </a:solidFill>
                <a:latin typeface="FoundrySterling-Book"/>
              </a:rPr>
              <a:t>(2-layered Neural Network)</a:t>
            </a:r>
            <a:endParaRPr lang="en-US" sz="12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200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spcAft>
                <a:spcPts val="1500"/>
              </a:spcAft>
              <a:buFont typeface="Arial"/>
              <a:buChar char="•"/>
            </a:pPr>
            <a:endParaRPr lang="en-US" sz="1200" dirty="0">
              <a:solidFill>
                <a:schemeClr val="accent4"/>
              </a:solidFill>
              <a:latin typeface="FoundrySterling-Book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85A77-970F-45A7-B806-A6A25DCC51EE}"/>
              </a:ext>
            </a:extLst>
          </p:cNvPr>
          <p:cNvCxnSpPr>
            <a:cxnSpLocks/>
          </p:cNvCxnSpPr>
          <p:nvPr/>
        </p:nvCxnSpPr>
        <p:spPr>
          <a:xfrm flipV="1">
            <a:off x="1065648" y="3488625"/>
            <a:ext cx="877452" cy="248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CF6CFE-E7A3-4E1C-A353-CBAB1338B032}"/>
              </a:ext>
            </a:extLst>
          </p:cNvPr>
          <p:cNvSpPr txBox="1"/>
          <p:nvPr/>
        </p:nvSpPr>
        <p:spPr>
          <a:xfrm>
            <a:off x="-41564" y="3783357"/>
            <a:ext cx="190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Exogenous Inputs</a:t>
            </a:r>
          </a:p>
          <a:p>
            <a:r>
              <a:rPr lang="en-SG" sz="1800" b="1" dirty="0">
                <a:solidFill>
                  <a:schemeClr val="accent4"/>
                </a:solidFill>
                <a:latin typeface="FoundrySterling-Book"/>
              </a:rPr>
              <a:t>e.g. time-of-day</a:t>
            </a:r>
            <a:endParaRPr lang="en-US" sz="14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buFont typeface="Arial"/>
              <a:buChar char="•"/>
            </a:pPr>
            <a:endParaRPr lang="en-US" sz="1800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>
              <a:buFont typeface="Arial"/>
              <a:buChar char="•"/>
            </a:pPr>
            <a:endParaRPr lang="en-US" sz="1800" dirty="0">
              <a:solidFill>
                <a:schemeClr val="accent4"/>
              </a:solidFill>
              <a:latin typeface="FoundrySterling-Boo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B0B776-1CF7-4834-A9D8-553D3888836F}"/>
                  </a:ext>
                </a:extLst>
              </p:cNvPr>
              <p:cNvSpPr txBox="1"/>
              <p:nvPr/>
            </p:nvSpPr>
            <p:spPr>
              <a:xfrm>
                <a:off x="7152364" y="2496722"/>
                <a:ext cx="1587109" cy="188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500"/>
                  </a:spcAft>
                </a:pPr>
                <a:r>
                  <a:rPr lang="en-SG" sz="1800" b="1" dirty="0">
                    <a:solidFill>
                      <a:schemeClr val="accent4"/>
                    </a:solidFill>
                    <a:latin typeface="FoundrySterling-Book"/>
                  </a:rPr>
                  <a:t>Reconstructed returns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SG" sz="1800" b="1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1800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SG" sz="18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800" b="1" dirty="0">
                    <a:solidFill>
                      <a:schemeClr val="accent4"/>
                    </a:solidFill>
                    <a:latin typeface="FoundrySterling-Book"/>
                  </a:rPr>
                  <a:t> </a:t>
                </a:r>
                <a:endParaRPr lang="en-US" sz="1400" b="1" dirty="0">
                  <a:solidFill>
                    <a:schemeClr val="accent4"/>
                  </a:solidFill>
                  <a:latin typeface="FoundrySterling-Book"/>
                </a:endParaRPr>
              </a:p>
              <a:p>
                <a:pPr marL="180000" indent="-180000">
                  <a:spcAft>
                    <a:spcPts val="1500"/>
                  </a:spcAft>
                  <a:buFont typeface="Arial"/>
                  <a:buChar char="•"/>
                </a:pPr>
                <a:endParaRPr lang="en-US" sz="1800" dirty="0">
                  <a:solidFill>
                    <a:schemeClr val="accent4"/>
                  </a:solidFill>
                  <a:latin typeface="FoundrySterling-Book"/>
                </a:endParaRPr>
              </a:p>
              <a:p>
                <a:pPr marL="180000" indent="-180000">
                  <a:spcAft>
                    <a:spcPts val="1500"/>
                  </a:spcAft>
                  <a:buFont typeface="Arial"/>
                  <a:buChar char="•"/>
                </a:pPr>
                <a:endParaRPr lang="en-US" sz="1800" dirty="0">
                  <a:solidFill>
                    <a:schemeClr val="accent4"/>
                  </a:solidFill>
                  <a:latin typeface="FoundrySterling-Book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B0B776-1CF7-4834-A9D8-553D38888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364" y="2496722"/>
                <a:ext cx="1587109" cy="1886799"/>
              </a:xfrm>
              <a:prstGeom prst="rect">
                <a:avLst/>
              </a:prstGeom>
              <a:blipFill>
                <a:blip r:embed="rId5"/>
                <a:stretch>
                  <a:fillRect l="-3065" t="-1942" r="-4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A7834-D95C-42AE-8AB4-2BB1C7A0D10E}"/>
              </a:ext>
            </a:extLst>
          </p:cNvPr>
          <p:cNvCxnSpPr>
            <a:cxnSpLocks/>
          </p:cNvCxnSpPr>
          <p:nvPr/>
        </p:nvCxnSpPr>
        <p:spPr>
          <a:xfrm>
            <a:off x="6754091" y="2963141"/>
            <a:ext cx="4417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A667B6-0833-49B1-94E3-1AB136C0D615}"/>
              </a:ext>
            </a:extLst>
          </p:cNvPr>
          <p:cNvSpPr txBox="1"/>
          <p:nvPr/>
        </p:nvSpPr>
        <p:spPr>
          <a:xfrm>
            <a:off x="3712592" y="3722159"/>
            <a:ext cx="141853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SG" sz="1200" b="1" dirty="0">
                <a:solidFill>
                  <a:schemeClr val="accent4"/>
                </a:solidFill>
                <a:latin typeface="FoundrySterling-Book"/>
              </a:rPr>
              <a:t>Low-dimensional latent space</a:t>
            </a:r>
            <a:endParaRPr lang="en-US" sz="12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 algn="ctr">
              <a:spcAft>
                <a:spcPts val="1500"/>
              </a:spcAft>
              <a:buFont typeface="Arial"/>
              <a:buChar char="•"/>
            </a:pPr>
            <a:endParaRPr lang="en-US" sz="1200" b="1" dirty="0">
              <a:solidFill>
                <a:schemeClr val="accent4"/>
              </a:solidFill>
              <a:latin typeface="FoundrySterling-Book"/>
            </a:endParaRPr>
          </a:p>
          <a:p>
            <a:pPr marL="180000" indent="-180000" algn="ctr">
              <a:spcAft>
                <a:spcPts val="1500"/>
              </a:spcAft>
              <a:buFont typeface="Arial"/>
              <a:buChar char="•"/>
            </a:pPr>
            <a:endParaRPr lang="en-US" sz="1200" b="1" dirty="0">
              <a:solidFill>
                <a:schemeClr val="accent4"/>
              </a:solidFill>
              <a:latin typeface="FoundrySterling-Book"/>
            </a:endParaRPr>
          </a:p>
        </p:txBody>
      </p:sp>
    </p:spTree>
    <p:extLst>
      <p:ext uri="{BB962C8B-B14F-4D97-AF65-F5344CB8AC3E}">
        <p14:creationId xmlns:p14="http://schemas.microsoft.com/office/powerpoint/2010/main" val="42700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302" y="1088213"/>
            <a:ext cx="7506613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endParaRPr lang="en-US" sz="1800" b="1" dirty="0">
              <a:latin typeface="FoundrySterling-Book"/>
            </a:endParaRPr>
          </a:p>
          <a:p>
            <a:pPr>
              <a:spcAft>
                <a:spcPts val="1500"/>
              </a:spcAft>
            </a:pPr>
            <a:r>
              <a:rPr lang="en-US" sz="1800" b="1" dirty="0">
                <a:latin typeface="FoundrySterling-Book"/>
              </a:rPr>
              <a:t>Additional </a:t>
            </a:r>
            <a:r>
              <a:rPr lang="en-US" sz="1800" b="1" dirty="0" err="1">
                <a:latin typeface="FoundrySterling-Book"/>
              </a:rPr>
              <a:t>Regularisation</a:t>
            </a:r>
            <a:endParaRPr lang="en-US" sz="1800" b="1" dirty="0">
              <a:latin typeface="FoundrySterling-Book"/>
            </a:endParaRP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US" sz="1800" dirty="0">
                <a:latin typeface="FoundrySterling-Book"/>
              </a:rPr>
              <a:t>Input Noise (e.g. dropout, or white noise)</a:t>
            </a:r>
          </a:p>
          <a:p>
            <a:pPr marL="612100" lvl="1" indent="-180000">
              <a:spcAft>
                <a:spcPts val="1500"/>
              </a:spcAft>
              <a:buFont typeface="Arial"/>
              <a:buChar char="•"/>
            </a:pPr>
            <a:r>
              <a:rPr lang="en-US" sz="1800" dirty="0">
                <a:latin typeface="FoundrySterling-Book"/>
              </a:rPr>
              <a:t>L1 </a:t>
            </a:r>
            <a:r>
              <a:rPr lang="en-US" sz="1800" dirty="0" err="1">
                <a:latin typeface="FoundrySterling-Book"/>
              </a:rPr>
              <a:t>regulariser</a:t>
            </a:r>
            <a:r>
              <a:rPr lang="en-US" sz="1800" dirty="0">
                <a:latin typeface="FoundrySterling-Book"/>
              </a:rPr>
              <a:t> on latent 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1BB-5355-420B-930C-3C97E49B258C}"/>
              </a:ext>
            </a:extLst>
          </p:cNvPr>
          <p:cNvSpPr txBox="1"/>
          <p:nvPr/>
        </p:nvSpPr>
        <p:spPr>
          <a:xfrm>
            <a:off x="458572" y="287379"/>
            <a:ext cx="597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undrySterling-Book"/>
              </a:rPr>
              <a:t>Sparse Denoising Autoencoders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26B40A1-E4DC-4A4D-A495-4E791A48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5" y="1570009"/>
            <a:ext cx="7888025" cy="21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BA311-8EF1-44B1-BB8E-DC20A10E5AFE}"/>
              </a:ext>
            </a:extLst>
          </p:cNvPr>
          <p:cNvSpPr/>
          <p:nvPr/>
        </p:nvSpPr>
        <p:spPr>
          <a:xfrm>
            <a:off x="504494" y="6125199"/>
            <a:ext cx="7631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Image </a:t>
            </a:r>
            <a:r>
              <a:rPr lang="en-SG" sz="1000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Src</a:t>
            </a:r>
            <a:r>
              <a:rPr lang="en-SG" sz="10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: </a:t>
            </a:r>
            <a:r>
              <a:rPr lang="en-SG" sz="10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Pawar</a:t>
            </a:r>
            <a:r>
              <a:rPr lang="en-SG" sz="1000" dirty="0">
                <a:solidFill>
                  <a:srgbClr val="333333"/>
                </a:solidFill>
                <a:latin typeface="Source Sans Pro" panose="020B0503030403020204" pitchFamily="34" charset="0"/>
              </a:rPr>
              <a:t> K., Attar V.Z. (2020) Assessment of Autoencoder Architectures for Data Representation. In: Deep Learning: Concepts and Architectures. Studies in Computational Intelligence, vol 866. Springer, Cham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831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pening slide alterna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665</Words>
  <Application>Microsoft Office PowerPoint</Application>
  <PresentationFormat>Custom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FoundrySterling-Book</vt:lpstr>
      <vt:lpstr>FoundrySterling-BookExpert</vt:lpstr>
      <vt:lpstr>Source Sans Pro</vt:lpstr>
      <vt:lpstr>Opening slide</vt:lpstr>
      <vt:lpstr>Opening slide alternative</vt:lpstr>
      <vt:lpstr>Text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Lim Si Jie Bryan</cp:lastModifiedBy>
  <cp:revision>60</cp:revision>
  <cp:lastPrinted>2019-03-05T12:01:21Z</cp:lastPrinted>
  <dcterms:created xsi:type="dcterms:W3CDTF">2014-03-20T14:30:16Z</dcterms:created>
  <dcterms:modified xsi:type="dcterms:W3CDTF">2021-02-19T13:51:09Z</dcterms:modified>
</cp:coreProperties>
</file>