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 id="2147483660" r:id="rId3"/>
  </p:sldMasterIdLst>
  <p:notesMasterIdLst>
    <p:notesMasterId r:id="rId26"/>
  </p:notesMasterIdLst>
  <p:sldIdLst>
    <p:sldId id="256" r:id="rId4"/>
    <p:sldId id="258" r:id="rId5"/>
    <p:sldId id="306" r:id="rId6"/>
    <p:sldId id="299" r:id="rId7"/>
    <p:sldId id="311" r:id="rId8"/>
    <p:sldId id="312" r:id="rId9"/>
    <p:sldId id="317" r:id="rId10"/>
    <p:sldId id="318" r:id="rId11"/>
    <p:sldId id="315" r:id="rId12"/>
    <p:sldId id="270" r:id="rId13"/>
    <p:sldId id="307" r:id="rId14"/>
    <p:sldId id="289" r:id="rId15"/>
    <p:sldId id="300" r:id="rId16"/>
    <p:sldId id="285" r:id="rId17"/>
    <p:sldId id="297" r:id="rId18"/>
    <p:sldId id="310" r:id="rId19"/>
    <p:sldId id="266" r:id="rId20"/>
    <p:sldId id="267" r:id="rId21"/>
    <p:sldId id="298" r:id="rId22"/>
    <p:sldId id="268" r:id="rId23"/>
    <p:sldId id="309" r:id="rId24"/>
    <p:sldId id="308" r:id="rId25"/>
  </p:sldIdLst>
  <p:sldSz cx="8640763" cy="6483350"/>
  <p:notesSz cx="6858000" cy="9144000"/>
  <p:defaultTextStyle>
    <a:defPPr>
      <a:defRPr lang="en-US"/>
    </a:defPPr>
    <a:lvl1pPr marL="0" algn="l" defTabSz="432100" rtl="0" eaLnBrk="1" latinLnBrk="0" hangingPunct="1">
      <a:defRPr sz="1700" kern="1200">
        <a:solidFill>
          <a:schemeClr val="tx1"/>
        </a:solidFill>
        <a:latin typeface="+mn-lt"/>
        <a:ea typeface="+mn-ea"/>
        <a:cs typeface="+mn-cs"/>
      </a:defRPr>
    </a:lvl1pPr>
    <a:lvl2pPr marL="432100" algn="l" defTabSz="432100" rtl="0" eaLnBrk="1" latinLnBrk="0" hangingPunct="1">
      <a:defRPr sz="1700" kern="1200">
        <a:solidFill>
          <a:schemeClr val="tx1"/>
        </a:solidFill>
        <a:latin typeface="+mn-lt"/>
        <a:ea typeface="+mn-ea"/>
        <a:cs typeface="+mn-cs"/>
      </a:defRPr>
    </a:lvl2pPr>
    <a:lvl3pPr marL="864199" algn="l" defTabSz="432100" rtl="0" eaLnBrk="1" latinLnBrk="0" hangingPunct="1">
      <a:defRPr sz="1700" kern="1200">
        <a:solidFill>
          <a:schemeClr val="tx1"/>
        </a:solidFill>
        <a:latin typeface="+mn-lt"/>
        <a:ea typeface="+mn-ea"/>
        <a:cs typeface="+mn-cs"/>
      </a:defRPr>
    </a:lvl3pPr>
    <a:lvl4pPr marL="1296299" algn="l" defTabSz="432100" rtl="0" eaLnBrk="1" latinLnBrk="0" hangingPunct="1">
      <a:defRPr sz="1700" kern="1200">
        <a:solidFill>
          <a:schemeClr val="tx1"/>
        </a:solidFill>
        <a:latin typeface="+mn-lt"/>
        <a:ea typeface="+mn-ea"/>
        <a:cs typeface="+mn-cs"/>
      </a:defRPr>
    </a:lvl4pPr>
    <a:lvl5pPr marL="1728399" algn="l" defTabSz="432100" rtl="0" eaLnBrk="1" latinLnBrk="0" hangingPunct="1">
      <a:defRPr sz="1700" kern="1200">
        <a:solidFill>
          <a:schemeClr val="tx1"/>
        </a:solidFill>
        <a:latin typeface="+mn-lt"/>
        <a:ea typeface="+mn-ea"/>
        <a:cs typeface="+mn-cs"/>
      </a:defRPr>
    </a:lvl5pPr>
    <a:lvl6pPr marL="2160499" algn="l" defTabSz="432100" rtl="0" eaLnBrk="1" latinLnBrk="0" hangingPunct="1">
      <a:defRPr sz="1700" kern="1200">
        <a:solidFill>
          <a:schemeClr val="tx1"/>
        </a:solidFill>
        <a:latin typeface="+mn-lt"/>
        <a:ea typeface="+mn-ea"/>
        <a:cs typeface="+mn-cs"/>
      </a:defRPr>
    </a:lvl6pPr>
    <a:lvl7pPr marL="2592598" algn="l" defTabSz="432100" rtl="0" eaLnBrk="1" latinLnBrk="0" hangingPunct="1">
      <a:defRPr sz="1700" kern="1200">
        <a:solidFill>
          <a:schemeClr val="tx1"/>
        </a:solidFill>
        <a:latin typeface="+mn-lt"/>
        <a:ea typeface="+mn-ea"/>
        <a:cs typeface="+mn-cs"/>
      </a:defRPr>
    </a:lvl7pPr>
    <a:lvl8pPr marL="3024698" algn="l" defTabSz="432100" rtl="0" eaLnBrk="1" latinLnBrk="0" hangingPunct="1">
      <a:defRPr sz="1700" kern="1200">
        <a:solidFill>
          <a:schemeClr val="tx1"/>
        </a:solidFill>
        <a:latin typeface="+mn-lt"/>
        <a:ea typeface="+mn-ea"/>
        <a:cs typeface="+mn-cs"/>
      </a:defRPr>
    </a:lvl8pPr>
    <a:lvl9pPr marL="3456798" algn="l" defTabSz="432100"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2">
          <p15:clr>
            <a:srgbClr val="A4A3A4"/>
          </p15:clr>
        </p15:guide>
        <p15:guide id="2" pos="27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EBE95-A4D0-4085-8958-89A360E1858E}" v="490" dt="2020-06-15T08:01:26.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napToObjects="1">
      <p:cViewPr varScale="1">
        <p:scale>
          <a:sx n="84" d="100"/>
          <a:sy n="84" d="100"/>
        </p:scale>
        <p:origin x="108" y="714"/>
      </p:cViewPr>
      <p:guideLst>
        <p:guide orient="horz" pos="2042"/>
        <p:guide pos="272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Si Jie Bryan" userId="9d936b0f015707d1" providerId="LiveId" clId="{EDE56E63-2394-4873-B731-E707AC38C4EF}"/>
    <pc:docChg chg="modSld">
      <pc:chgData name="Lim Si Jie Bryan" userId="9d936b0f015707d1" providerId="LiveId" clId="{EDE56E63-2394-4873-B731-E707AC38C4EF}" dt="2019-05-08T08:34:35.731" v="2" actId="20577"/>
      <pc:docMkLst>
        <pc:docMk/>
      </pc:docMkLst>
      <pc:sldChg chg="modSp">
        <pc:chgData name="Lim Si Jie Bryan" userId="9d936b0f015707d1" providerId="LiveId" clId="{EDE56E63-2394-4873-B731-E707AC38C4EF}" dt="2019-05-08T08:34:35.731" v="2" actId="20577"/>
        <pc:sldMkLst>
          <pc:docMk/>
          <pc:sldMk cId="3653311662" sldId="256"/>
        </pc:sldMkLst>
        <pc:spChg chg="mod">
          <ac:chgData name="Lim Si Jie Bryan" userId="9d936b0f015707d1" providerId="LiveId" clId="{EDE56E63-2394-4873-B731-E707AC38C4EF}" dt="2019-05-08T08:34:35.731" v="2" actId="20577"/>
          <ac:spMkLst>
            <pc:docMk/>
            <pc:sldMk cId="3653311662" sldId="256"/>
            <ac:spMk id="2" creationId="{00000000-0000-0000-0000-000000000000}"/>
          </ac:spMkLst>
        </pc:spChg>
      </pc:sldChg>
    </pc:docChg>
  </pc:docChgLst>
  <pc:docChgLst>
    <pc:chgData name="Lim Si Jie Bryan" userId="9d936b0f015707d1" providerId="LiveId" clId="{8F82EC6B-8283-44A4-9C24-A3FB453B2A40}"/>
    <pc:docChg chg="undo custSel modSld modMainMaster">
      <pc:chgData name="Lim Si Jie Bryan" userId="9d936b0f015707d1" providerId="LiveId" clId="{8F82EC6B-8283-44A4-9C24-A3FB453B2A40}" dt="2019-03-04T22:02:37.594" v="24" actId="20577"/>
      <pc:docMkLst>
        <pc:docMk/>
      </pc:docMkLst>
      <pc:sldChg chg="addSp modSp">
        <pc:chgData name="Lim Si Jie Bryan" userId="9d936b0f015707d1" providerId="LiveId" clId="{8F82EC6B-8283-44A4-9C24-A3FB453B2A40}" dt="2019-03-04T22:02:37.594" v="24" actId="20577"/>
        <pc:sldMkLst>
          <pc:docMk/>
          <pc:sldMk cId="2163808160" sldId="258"/>
        </pc:sldMkLst>
        <pc:spChg chg="add mod">
          <ac:chgData name="Lim Si Jie Bryan" userId="9d936b0f015707d1" providerId="LiveId" clId="{8F82EC6B-8283-44A4-9C24-A3FB453B2A40}" dt="2019-03-04T22:02:37.594" v="24" actId="20577"/>
          <ac:spMkLst>
            <pc:docMk/>
            <pc:sldMk cId="2163808160" sldId="258"/>
            <ac:spMk id="4" creationId="{4A6831BB-5355-420B-930C-3C97E49B258C}"/>
          </ac:spMkLst>
        </pc:spChg>
      </pc:sldChg>
      <pc:sldMasterChg chg="modSp">
        <pc:chgData name="Lim Si Jie Bryan" userId="9d936b0f015707d1" providerId="LiveId" clId="{8F82EC6B-8283-44A4-9C24-A3FB453B2A40}" dt="2019-03-04T22:01:22.283" v="14" actId="255"/>
        <pc:sldMasterMkLst>
          <pc:docMk/>
          <pc:sldMasterMk cId="2116942618" sldId="2147483648"/>
        </pc:sldMasterMkLst>
        <pc:spChg chg="mod">
          <ac:chgData name="Lim Si Jie Bryan" userId="9d936b0f015707d1" providerId="LiveId" clId="{8F82EC6B-8283-44A4-9C24-A3FB453B2A40}" dt="2019-03-04T22:00:42.572" v="13" actId="1076"/>
          <ac:spMkLst>
            <pc:docMk/>
            <pc:sldMasterMk cId="2116942618" sldId="2147483648"/>
            <ac:spMk id="12" creationId="{00000000-0000-0000-0000-000000000000}"/>
          </ac:spMkLst>
        </pc:spChg>
        <pc:spChg chg="mod">
          <ac:chgData name="Lim Si Jie Bryan" userId="9d936b0f015707d1" providerId="LiveId" clId="{8F82EC6B-8283-44A4-9C24-A3FB453B2A40}" dt="2019-03-04T22:01:22.283" v="14" actId="255"/>
          <ac:spMkLst>
            <pc:docMk/>
            <pc:sldMasterMk cId="2116942618" sldId="2147483648"/>
            <ac:spMk id="13" creationId="{00000000-0000-0000-0000-000000000000}"/>
          </ac:spMkLst>
        </pc:spChg>
      </pc:sldMasterChg>
      <pc:sldMasterChg chg="delSp modSp">
        <pc:chgData name="Lim Si Jie Bryan" userId="9d936b0f015707d1" providerId="LiveId" clId="{8F82EC6B-8283-44A4-9C24-A3FB453B2A40}" dt="2019-03-04T22:01:37.400" v="18"/>
        <pc:sldMasterMkLst>
          <pc:docMk/>
          <pc:sldMasterMk cId="403834857" sldId="2147483660"/>
        </pc:sldMasterMkLst>
        <pc:spChg chg="del mod">
          <ac:chgData name="Lim Si Jie Bryan" userId="9d936b0f015707d1" providerId="LiveId" clId="{8F82EC6B-8283-44A4-9C24-A3FB453B2A40}" dt="2019-03-04T22:01:37.400" v="18"/>
          <ac:spMkLst>
            <pc:docMk/>
            <pc:sldMasterMk cId="403834857" sldId="2147483660"/>
            <ac:spMk id="9" creationId="{00000000-0000-0000-0000-000000000000}"/>
          </ac:spMkLst>
        </pc:spChg>
      </pc:sldMasterChg>
      <pc:sldMasterChg chg="modSp">
        <pc:chgData name="Lim Si Jie Bryan" userId="9d936b0f015707d1" providerId="LiveId" clId="{8F82EC6B-8283-44A4-9C24-A3FB453B2A40}" dt="2019-03-04T22:01:27.515" v="15" actId="255"/>
        <pc:sldMasterMkLst>
          <pc:docMk/>
          <pc:sldMasterMk cId="1048086005" sldId="2147483662"/>
        </pc:sldMasterMkLst>
        <pc:spChg chg="mod">
          <ac:chgData name="Lim Si Jie Bryan" userId="9d936b0f015707d1" providerId="LiveId" clId="{8F82EC6B-8283-44A4-9C24-A3FB453B2A40}" dt="2019-03-04T22:01:27.515" v="15" actId="255"/>
          <ac:spMkLst>
            <pc:docMk/>
            <pc:sldMasterMk cId="1048086005" sldId="2147483662"/>
            <ac:spMk id="18" creationId="{00000000-0000-0000-0000-000000000000}"/>
          </ac:spMkLst>
        </pc:spChg>
      </pc:sldMasterChg>
    </pc:docChg>
  </pc:docChgLst>
  <pc:docChgLst>
    <pc:chgData name="Lim Si Jie Bryan" userId="9d936b0f015707d1" providerId="LiveId" clId="{3C1C3315-B8B2-4E2E-A898-FFE990225BDA}"/>
  </pc:docChgLst>
  <pc:docChgLst>
    <pc:chgData name="Lim Si Jie Bryan" userId="9d936b0f015707d1" providerId="LiveId" clId="{C54EBE95-A4D0-4085-8958-89A360E1858E}"/>
    <pc:docChg chg="undo redo custSel addSld delSld modSld sldOrd">
      <pc:chgData name="Lim Si Jie Bryan" userId="9d936b0f015707d1" providerId="LiveId" clId="{C54EBE95-A4D0-4085-8958-89A360E1858E}" dt="2020-06-27T11:43:20.085" v="12502" actId="20577"/>
      <pc:docMkLst>
        <pc:docMk/>
      </pc:docMkLst>
      <pc:sldChg chg="modSp modNotesTx">
        <pc:chgData name="Lim Si Jie Bryan" userId="9d936b0f015707d1" providerId="LiveId" clId="{C54EBE95-A4D0-4085-8958-89A360E1858E}" dt="2020-06-27T11:43:20.085" v="12502" actId="20577"/>
        <pc:sldMkLst>
          <pc:docMk/>
          <pc:sldMk cId="3653311662" sldId="256"/>
        </pc:sldMkLst>
        <pc:spChg chg="mod">
          <ac:chgData name="Lim Si Jie Bryan" userId="9d936b0f015707d1" providerId="LiveId" clId="{C54EBE95-A4D0-4085-8958-89A360E1858E}" dt="2020-06-27T11:43:20.085" v="12502" actId="20577"/>
          <ac:spMkLst>
            <pc:docMk/>
            <pc:sldMk cId="3653311662" sldId="256"/>
            <ac:spMk id="2" creationId="{00000000-0000-0000-0000-000000000000}"/>
          </ac:spMkLst>
        </pc:spChg>
      </pc:sldChg>
      <pc:sldChg chg="addSp modSp">
        <pc:chgData name="Lim Si Jie Bryan" userId="9d936b0f015707d1" providerId="LiveId" clId="{C54EBE95-A4D0-4085-8958-89A360E1858E}" dt="2020-06-14T18:53:00.767" v="6297"/>
        <pc:sldMkLst>
          <pc:docMk/>
          <pc:sldMk cId="2163808160" sldId="258"/>
        </pc:sldMkLst>
        <pc:spChg chg="mod">
          <ac:chgData name="Lim Si Jie Bryan" userId="9d936b0f015707d1" providerId="LiveId" clId="{C54EBE95-A4D0-4085-8958-89A360E1858E}" dt="2020-06-14T18:52:55.639" v="6295" actId="6549"/>
          <ac:spMkLst>
            <pc:docMk/>
            <pc:sldMk cId="2163808160" sldId="258"/>
            <ac:spMk id="3" creationId="{00000000-0000-0000-0000-000000000000}"/>
          </ac:spMkLst>
        </pc:spChg>
        <pc:spChg chg="add">
          <ac:chgData name="Lim Si Jie Bryan" userId="9d936b0f015707d1" providerId="LiveId" clId="{C54EBE95-A4D0-4085-8958-89A360E1858E}" dt="2020-06-14T18:53:00.767" v="6297"/>
          <ac:spMkLst>
            <pc:docMk/>
            <pc:sldMk cId="2163808160" sldId="258"/>
            <ac:spMk id="5" creationId="{CAFE1E05-6F06-4D4D-AB92-DBFF368E1A03}"/>
          </ac:spMkLst>
        </pc:spChg>
      </pc:sldChg>
      <pc:sldChg chg="modSp del">
        <pc:chgData name="Lim Si Jie Bryan" userId="9d936b0f015707d1" providerId="LiveId" clId="{C54EBE95-A4D0-4085-8958-89A360E1858E}" dt="2020-06-14T14:46:04.302" v="926" actId="2696"/>
        <pc:sldMkLst>
          <pc:docMk/>
          <pc:sldMk cId="1891294192" sldId="261"/>
        </pc:sldMkLst>
        <pc:spChg chg="mod">
          <ac:chgData name="Lim Si Jie Bryan" userId="9d936b0f015707d1" providerId="LiveId" clId="{C54EBE95-A4D0-4085-8958-89A360E1858E}" dt="2020-06-14T14:15:47.972" v="253" actId="20577"/>
          <ac:spMkLst>
            <pc:docMk/>
            <pc:sldMk cId="1891294192" sldId="261"/>
            <ac:spMk id="2" creationId="{2C427320-5165-4DC1-B528-E29C3B435AC2}"/>
          </ac:spMkLst>
        </pc:spChg>
      </pc:sldChg>
      <pc:sldChg chg="modSp del ord modTransition">
        <pc:chgData name="Lim Si Jie Bryan" userId="9d936b0f015707d1" providerId="LiveId" clId="{C54EBE95-A4D0-4085-8958-89A360E1858E}" dt="2020-06-14T20:57:09.447" v="9632" actId="2696"/>
        <pc:sldMkLst>
          <pc:docMk/>
          <pc:sldMk cId="2986969817" sldId="262"/>
        </pc:sldMkLst>
        <pc:spChg chg="mod">
          <ac:chgData name="Lim Si Jie Bryan" userId="9d936b0f015707d1" providerId="LiveId" clId="{C54EBE95-A4D0-4085-8958-89A360E1858E}" dt="2020-06-10T11:05:46.999" v="2" actId="6549"/>
          <ac:spMkLst>
            <pc:docMk/>
            <pc:sldMk cId="2986969817" sldId="262"/>
            <ac:spMk id="2" creationId="{2C427320-5165-4DC1-B528-E29C3B435AC2}"/>
          </ac:spMkLst>
        </pc:spChg>
      </pc:sldChg>
      <pc:sldChg chg="modSp">
        <pc:chgData name="Lim Si Jie Bryan" userId="9d936b0f015707d1" providerId="LiveId" clId="{C54EBE95-A4D0-4085-8958-89A360E1858E}" dt="2020-06-14T14:27:51.621" v="488" actId="20577"/>
        <pc:sldMkLst>
          <pc:docMk/>
          <pc:sldMk cId="1940945016" sldId="266"/>
        </pc:sldMkLst>
        <pc:spChg chg="mod">
          <ac:chgData name="Lim Si Jie Bryan" userId="9d936b0f015707d1" providerId="LiveId" clId="{C54EBE95-A4D0-4085-8958-89A360E1858E}" dt="2020-06-14T14:27:51.621" v="488" actId="20577"/>
          <ac:spMkLst>
            <pc:docMk/>
            <pc:sldMk cId="1940945016" sldId="266"/>
            <ac:spMk id="2" creationId="{2C427320-5165-4DC1-B528-E29C3B435AC2}"/>
          </ac:spMkLst>
        </pc:spChg>
      </pc:sldChg>
      <pc:sldChg chg="ord modNotesTx">
        <pc:chgData name="Lim Si Jie Bryan" userId="9d936b0f015707d1" providerId="LiveId" clId="{C54EBE95-A4D0-4085-8958-89A360E1858E}" dt="2020-06-14T21:33:33.579" v="11956" actId="20577"/>
        <pc:sldMkLst>
          <pc:docMk/>
          <pc:sldMk cId="352097446" sldId="267"/>
        </pc:sldMkLst>
      </pc:sldChg>
      <pc:sldChg chg="addSp delSp modSp ord">
        <pc:chgData name="Lim Si Jie Bryan" userId="9d936b0f015707d1" providerId="LiveId" clId="{C54EBE95-A4D0-4085-8958-89A360E1858E}" dt="2020-06-14T18:16:52.718" v="5390" actId="113"/>
        <pc:sldMkLst>
          <pc:docMk/>
          <pc:sldMk cId="3519720453" sldId="268"/>
        </pc:sldMkLst>
        <pc:spChg chg="mod">
          <ac:chgData name="Lim Si Jie Bryan" userId="9d936b0f015707d1" providerId="LiveId" clId="{C54EBE95-A4D0-4085-8958-89A360E1858E}" dt="2020-06-14T18:16:52.718" v="5390" actId="113"/>
          <ac:spMkLst>
            <pc:docMk/>
            <pc:sldMk cId="3519720453" sldId="268"/>
            <ac:spMk id="3" creationId="{00000000-0000-0000-0000-000000000000}"/>
          </ac:spMkLst>
        </pc:spChg>
        <pc:spChg chg="add del mod">
          <ac:chgData name="Lim Si Jie Bryan" userId="9d936b0f015707d1" providerId="LiveId" clId="{C54EBE95-A4D0-4085-8958-89A360E1858E}" dt="2020-06-14T14:24:12.303" v="299"/>
          <ac:spMkLst>
            <pc:docMk/>
            <pc:sldMk cId="3519720453" sldId="268"/>
            <ac:spMk id="10" creationId="{9B15892A-4931-4F6B-A50E-2328A191A883}"/>
          </ac:spMkLst>
        </pc:spChg>
        <pc:spChg chg="del">
          <ac:chgData name="Lim Si Jie Bryan" userId="9d936b0f015707d1" providerId="LiveId" clId="{C54EBE95-A4D0-4085-8958-89A360E1858E}" dt="2020-06-10T11:12:36.010" v="177" actId="478"/>
          <ac:spMkLst>
            <pc:docMk/>
            <pc:sldMk cId="3519720453" sldId="268"/>
            <ac:spMk id="11" creationId="{2EFCF1FC-7856-4397-B921-BE0917CE4185}"/>
          </ac:spMkLst>
        </pc:spChg>
        <pc:spChg chg="add del mod">
          <ac:chgData name="Lim Si Jie Bryan" userId="9d936b0f015707d1" providerId="LiveId" clId="{C54EBE95-A4D0-4085-8958-89A360E1858E}" dt="2020-06-14T14:24:12.303" v="299"/>
          <ac:spMkLst>
            <pc:docMk/>
            <pc:sldMk cId="3519720453" sldId="268"/>
            <ac:spMk id="15" creationId="{314E2770-3EF4-4DBB-BD6E-B852F29E8B89}"/>
          </ac:spMkLst>
        </pc:spChg>
        <pc:spChg chg="add del mod">
          <ac:chgData name="Lim Si Jie Bryan" userId="9d936b0f015707d1" providerId="LiveId" clId="{C54EBE95-A4D0-4085-8958-89A360E1858E}" dt="2020-06-14T14:24:12.303" v="299"/>
          <ac:spMkLst>
            <pc:docMk/>
            <pc:sldMk cId="3519720453" sldId="268"/>
            <ac:spMk id="16" creationId="{25605785-45D2-418A-A799-C99DAB962D59}"/>
          </ac:spMkLst>
        </pc:spChg>
        <pc:spChg chg="add del mod">
          <ac:chgData name="Lim Si Jie Bryan" userId="9d936b0f015707d1" providerId="LiveId" clId="{C54EBE95-A4D0-4085-8958-89A360E1858E}" dt="2020-06-14T14:24:12.303" v="299"/>
          <ac:spMkLst>
            <pc:docMk/>
            <pc:sldMk cId="3519720453" sldId="268"/>
            <ac:spMk id="17" creationId="{5981F8EF-1605-4CC7-B21C-C6002969C628}"/>
          </ac:spMkLst>
        </pc:spChg>
        <pc:spChg chg="add mod ord">
          <ac:chgData name="Lim Si Jie Bryan" userId="9d936b0f015707d1" providerId="LiveId" clId="{C54EBE95-A4D0-4085-8958-89A360E1858E}" dt="2020-06-14T14:27:17.980" v="415" actId="1036"/>
          <ac:spMkLst>
            <pc:docMk/>
            <pc:sldMk cId="3519720453" sldId="268"/>
            <ac:spMk id="31" creationId="{B72081F0-5FD8-4A8A-8B29-05224EC15E16}"/>
          </ac:spMkLst>
        </pc:spChg>
        <pc:spChg chg="add del mod">
          <ac:chgData name="Lim Si Jie Bryan" userId="9d936b0f015707d1" providerId="LiveId" clId="{C54EBE95-A4D0-4085-8958-89A360E1858E}" dt="2020-06-14T14:24:12.303" v="299"/>
          <ac:spMkLst>
            <pc:docMk/>
            <pc:sldMk cId="3519720453" sldId="268"/>
            <ac:spMk id="35" creationId="{6E4925BA-BAF4-487D-BE0B-CB03FB7DD524}"/>
          </ac:spMkLst>
        </pc:spChg>
        <pc:spChg chg="add del mod">
          <ac:chgData name="Lim Si Jie Bryan" userId="9d936b0f015707d1" providerId="LiveId" clId="{C54EBE95-A4D0-4085-8958-89A360E1858E}" dt="2020-06-14T14:24:12.303" v="299"/>
          <ac:spMkLst>
            <pc:docMk/>
            <pc:sldMk cId="3519720453" sldId="268"/>
            <ac:spMk id="36" creationId="{785677F6-D42A-4B8C-A57F-A1971C935AB6}"/>
          </ac:spMkLst>
        </pc:spChg>
        <pc:spChg chg="add del mod">
          <ac:chgData name="Lim Si Jie Bryan" userId="9d936b0f015707d1" providerId="LiveId" clId="{C54EBE95-A4D0-4085-8958-89A360E1858E}" dt="2020-06-14T14:24:12.303" v="299"/>
          <ac:spMkLst>
            <pc:docMk/>
            <pc:sldMk cId="3519720453" sldId="268"/>
            <ac:spMk id="39" creationId="{F3CEE5B5-62CD-413E-BBF8-31B6C1BE9879}"/>
          </ac:spMkLst>
        </pc:spChg>
        <pc:spChg chg="add del mod">
          <ac:chgData name="Lim Si Jie Bryan" userId="9d936b0f015707d1" providerId="LiveId" clId="{C54EBE95-A4D0-4085-8958-89A360E1858E}" dt="2020-06-14T14:24:12.303" v="299"/>
          <ac:spMkLst>
            <pc:docMk/>
            <pc:sldMk cId="3519720453" sldId="268"/>
            <ac:spMk id="40" creationId="{E7E02C57-92A2-44CD-B253-F22B5D9282A6}"/>
          </ac:spMkLst>
        </pc:spChg>
        <pc:spChg chg="add del mod">
          <ac:chgData name="Lim Si Jie Bryan" userId="9d936b0f015707d1" providerId="LiveId" clId="{C54EBE95-A4D0-4085-8958-89A360E1858E}" dt="2020-06-14T14:24:12.303" v="299"/>
          <ac:spMkLst>
            <pc:docMk/>
            <pc:sldMk cId="3519720453" sldId="268"/>
            <ac:spMk id="41" creationId="{BD4FC2F4-4471-4B82-8C64-A157C44B7787}"/>
          </ac:spMkLst>
        </pc:spChg>
        <pc:spChg chg="add del mod">
          <ac:chgData name="Lim Si Jie Bryan" userId="9d936b0f015707d1" providerId="LiveId" clId="{C54EBE95-A4D0-4085-8958-89A360E1858E}" dt="2020-06-14T14:24:12.303" v="299"/>
          <ac:spMkLst>
            <pc:docMk/>
            <pc:sldMk cId="3519720453" sldId="268"/>
            <ac:spMk id="42" creationId="{7965DB1A-083A-4403-A63D-6AEB6B0C33DB}"/>
          </ac:spMkLst>
        </pc:spChg>
        <pc:spChg chg="add del mod">
          <ac:chgData name="Lim Si Jie Bryan" userId="9d936b0f015707d1" providerId="LiveId" clId="{C54EBE95-A4D0-4085-8958-89A360E1858E}" dt="2020-06-14T14:24:12.303" v="299"/>
          <ac:spMkLst>
            <pc:docMk/>
            <pc:sldMk cId="3519720453" sldId="268"/>
            <ac:spMk id="44" creationId="{17C7DD63-203D-48FE-9505-51FFDA59DE31}"/>
          </ac:spMkLst>
        </pc:spChg>
        <pc:spChg chg="add del mod">
          <ac:chgData name="Lim Si Jie Bryan" userId="9d936b0f015707d1" providerId="LiveId" clId="{C54EBE95-A4D0-4085-8958-89A360E1858E}" dt="2020-06-14T14:24:12.303" v="299"/>
          <ac:spMkLst>
            <pc:docMk/>
            <pc:sldMk cId="3519720453" sldId="268"/>
            <ac:spMk id="46" creationId="{28CF05EB-5E9F-4AAB-BC65-E6EF42634885}"/>
          </ac:spMkLst>
        </pc:spChg>
        <pc:spChg chg="add del mod">
          <ac:chgData name="Lim Si Jie Bryan" userId="9d936b0f015707d1" providerId="LiveId" clId="{C54EBE95-A4D0-4085-8958-89A360E1858E}" dt="2020-06-14T14:24:12.303" v="299"/>
          <ac:spMkLst>
            <pc:docMk/>
            <pc:sldMk cId="3519720453" sldId="268"/>
            <ac:spMk id="48" creationId="{D5754EC6-8ED4-44B6-84E1-6F58FAA3DDDB}"/>
          </ac:spMkLst>
        </pc:spChg>
        <pc:spChg chg="add del mod">
          <ac:chgData name="Lim Si Jie Bryan" userId="9d936b0f015707d1" providerId="LiveId" clId="{C54EBE95-A4D0-4085-8958-89A360E1858E}" dt="2020-06-14T14:24:12.303" v="299"/>
          <ac:spMkLst>
            <pc:docMk/>
            <pc:sldMk cId="3519720453" sldId="268"/>
            <ac:spMk id="50" creationId="{15D9667F-0957-4419-A659-36EC936D8E50}"/>
          </ac:spMkLst>
        </pc:spChg>
        <pc:spChg chg="del">
          <ac:chgData name="Lim Si Jie Bryan" userId="9d936b0f015707d1" providerId="LiveId" clId="{C54EBE95-A4D0-4085-8958-89A360E1858E}" dt="2020-06-10T11:12:36.010" v="177" actId="478"/>
          <ac:spMkLst>
            <pc:docMk/>
            <pc:sldMk cId="3519720453" sldId="268"/>
            <ac:spMk id="51" creationId="{96606204-4C62-4D0F-988F-0FDC6011FDA4}"/>
          </ac:spMkLst>
        </pc:spChg>
        <pc:spChg chg="del">
          <ac:chgData name="Lim Si Jie Bryan" userId="9d936b0f015707d1" providerId="LiveId" clId="{C54EBE95-A4D0-4085-8958-89A360E1858E}" dt="2020-06-10T11:12:36.010" v="177" actId="478"/>
          <ac:spMkLst>
            <pc:docMk/>
            <pc:sldMk cId="3519720453" sldId="268"/>
            <ac:spMk id="52" creationId="{56C8BC07-4CF6-43ED-B57E-03E963E8CCD0}"/>
          </ac:spMkLst>
        </pc:spChg>
        <pc:spChg chg="del">
          <ac:chgData name="Lim Si Jie Bryan" userId="9d936b0f015707d1" providerId="LiveId" clId="{C54EBE95-A4D0-4085-8958-89A360E1858E}" dt="2020-06-10T11:12:36.010" v="177" actId="478"/>
          <ac:spMkLst>
            <pc:docMk/>
            <pc:sldMk cId="3519720453" sldId="268"/>
            <ac:spMk id="53" creationId="{FC0E3613-4BCD-4EF8-95B6-D39008FE2319}"/>
          </ac:spMkLst>
        </pc:spChg>
        <pc:spChg chg="del">
          <ac:chgData name="Lim Si Jie Bryan" userId="9d936b0f015707d1" providerId="LiveId" clId="{C54EBE95-A4D0-4085-8958-89A360E1858E}" dt="2020-06-10T11:12:36.010" v="177" actId="478"/>
          <ac:spMkLst>
            <pc:docMk/>
            <pc:sldMk cId="3519720453" sldId="268"/>
            <ac:spMk id="60" creationId="{3B91D09D-5582-42A3-94B3-210CC8F7C42C}"/>
          </ac:spMkLst>
        </pc:spChg>
        <pc:spChg chg="del">
          <ac:chgData name="Lim Si Jie Bryan" userId="9d936b0f015707d1" providerId="LiveId" clId="{C54EBE95-A4D0-4085-8958-89A360E1858E}" dt="2020-06-10T11:12:36.010" v="177" actId="478"/>
          <ac:spMkLst>
            <pc:docMk/>
            <pc:sldMk cId="3519720453" sldId="268"/>
            <ac:spMk id="61" creationId="{24306806-4842-4A5E-8858-B728872E4879}"/>
          </ac:spMkLst>
        </pc:spChg>
        <pc:spChg chg="del">
          <ac:chgData name="Lim Si Jie Bryan" userId="9d936b0f015707d1" providerId="LiveId" clId="{C54EBE95-A4D0-4085-8958-89A360E1858E}" dt="2020-06-10T11:12:36.010" v="177" actId="478"/>
          <ac:spMkLst>
            <pc:docMk/>
            <pc:sldMk cId="3519720453" sldId="268"/>
            <ac:spMk id="62" creationId="{F8274D31-ED87-4D0E-8CF0-A2C3E663764D}"/>
          </ac:spMkLst>
        </pc:spChg>
        <pc:spChg chg="del">
          <ac:chgData name="Lim Si Jie Bryan" userId="9d936b0f015707d1" providerId="LiveId" clId="{C54EBE95-A4D0-4085-8958-89A360E1858E}" dt="2020-06-10T11:12:36.010" v="177" actId="478"/>
          <ac:spMkLst>
            <pc:docMk/>
            <pc:sldMk cId="3519720453" sldId="268"/>
            <ac:spMk id="63" creationId="{C0A6F3F5-9CF9-46D0-84C2-1EE123CD0B6D}"/>
          </ac:spMkLst>
        </pc:spChg>
        <pc:spChg chg="del">
          <ac:chgData name="Lim Si Jie Bryan" userId="9d936b0f015707d1" providerId="LiveId" clId="{C54EBE95-A4D0-4085-8958-89A360E1858E}" dt="2020-06-10T11:12:36.010" v="177" actId="478"/>
          <ac:spMkLst>
            <pc:docMk/>
            <pc:sldMk cId="3519720453" sldId="268"/>
            <ac:spMk id="64" creationId="{10AFB486-13FD-49FE-B5B1-AD1FC0BD9617}"/>
          </ac:spMkLst>
        </pc:spChg>
        <pc:spChg chg="del">
          <ac:chgData name="Lim Si Jie Bryan" userId="9d936b0f015707d1" providerId="LiveId" clId="{C54EBE95-A4D0-4085-8958-89A360E1858E}" dt="2020-06-10T11:12:36.010" v="177" actId="478"/>
          <ac:spMkLst>
            <pc:docMk/>
            <pc:sldMk cId="3519720453" sldId="268"/>
            <ac:spMk id="65" creationId="{8B3F5E64-83C4-4228-8E58-F203FB929DF2}"/>
          </ac:spMkLst>
        </pc:spChg>
        <pc:spChg chg="del">
          <ac:chgData name="Lim Si Jie Bryan" userId="9d936b0f015707d1" providerId="LiveId" clId="{C54EBE95-A4D0-4085-8958-89A360E1858E}" dt="2020-06-10T11:12:36.010" v="177" actId="478"/>
          <ac:spMkLst>
            <pc:docMk/>
            <pc:sldMk cId="3519720453" sldId="268"/>
            <ac:spMk id="67" creationId="{EBC61343-BCF3-4B32-83A6-3A73B20A56E3}"/>
          </ac:spMkLst>
        </pc:spChg>
        <pc:spChg chg="del">
          <ac:chgData name="Lim Si Jie Bryan" userId="9d936b0f015707d1" providerId="LiveId" clId="{C54EBE95-A4D0-4085-8958-89A360E1858E}" dt="2020-06-10T11:12:36.010" v="177" actId="478"/>
          <ac:spMkLst>
            <pc:docMk/>
            <pc:sldMk cId="3519720453" sldId="268"/>
            <ac:spMk id="69" creationId="{ADA2461F-6022-407F-81D6-6D55D197C67F}"/>
          </ac:spMkLst>
        </pc:spChg>
        <pc:spChg chg="del">
          <ac:chgData name="Lim Si Jie Bryan" userId="9d936b0f015707d1" providerId="LiveId" clId="{C54EBE95-A4D0-4085-8958-89A360E1858E}" dt="2020-06-10T11:12:36.010" v="177" actId="478"/>
          <ac:spMkLst>
            <pc:docMk/>
            <pc:sldMk cId="3519720453" sldId="268"/>
            <ac:spMk id="71" creationId="{CFD786BC-D53D-4BCE-8AFE-FEF8266682FC}"/>
          </ac:spMkLst>
        </pc:spChg>
        <pc:spChg chg="del">
          <ac:chgData name="Lim Si Jie Bryan" userId="9d936b0f015707d1" providerId="LiveId" clId="{C54EBE95-A4D0-4085-8958-89A360E1858E}" dt="2020-06-10T11:12:36.010" v="177" actId="478"/>
          <ac:spMkLst>
            <pc:docMk/>
            <pc:sldMk cId="3519720453" sldId="268"/>
            <ac:spMk id="81" creationId="{B5ED0C4B-B532-4EAD-B6B7-D8885D7D12E6}"/>
          </ac:spMkLst>
        </pc:spChg>
        <pc:spChg chg="del">
          <ac:chgData name="Lim Si Jie Bryan" userId="9d936b0f015707d1" providerId="LiveId" clId="{C54EBE95-A4D0-4085-8958-89A360E1858E}" dt="2020-06-10T11:12:36.010" v="177" actId="478"/>
          <ac:spMkLst>
            <pc:docMk/>
            <pc:sldMk cId="3519720453" sldId="268"/>
            <ac:spMk id="90" creationId="{09637231-122E-42D9-8763-FBE03F86DF7D}"/>
          </ac:spMkLst>
        </pc:spChg>
        <pc:spChg chg="del">
          <ac:chgData name="Lim Si Jie Bryan" userId="9d936b0f015707d1" providerId="LiveId" clId="{C54EBE95-A4D0-4085-8958-89A360E1858E}" dt="2020-06-10T11:12:36.010" v="177" actId="478"/>
          <ac:spMkLst>
            <pc:docMk/>
            <pc:sldMk cId="3519720453" sldId="268"/>
            <ac:spMk id="91" creationId="{F98B30DB-33D2-47BE-99F8-790AE3A6E6C2}"/>
          </ac:spMkLst>
        </pc:spChg>
        <pc:spChg chg="del">
          <ac:chgData name="Lim Si Jie Bryan" userId="9d936b0f015707d1" providerId="LiveId" clId="{C54EBE95-A4D0-4085-8958-89A360E1858E}" dt="2020-06-10T11:12:36.010" v="177" actId="478"/>
          <ac:spMkLst>
            <pc:docMk/>
            <pc:sldMk cId="3519720453" sldId="268"/>
            <ac:spMk id="94" creationId="{AF767F44-4D6A-4277-8AC5-5F4AECDD7B38}"/>
          </ac:spMkLst>
        </pc:spChg>
        <pc:spChg chg="del">
          <ac:chgData name="Lim Si Jie Bryan" userId="9d936b0f015707d1" providerId="LiveId" clId="{C54EBE95-A4D0-4085-8958-89A360E1858E}" dt="2020-06-10T11:12:36.010" v="177" actId="478"/>
          <ac:spMkLst>
            <pc:docMk/>
            <pc:sldMk cId="3519720453" sldId="268"/>
            <ac:spMk id="96" creationId="{EE26C078-92CA-4D76-A500-54E5B5BFE7BA}"/>
          </ac:spMkLst>
        </pc:spChg>
        <pc:picChg chg="add del">
          <ac:chgData name="Lim Si Jie Bryan" userId="9d936b0f015707d1" providerId="LiveId" clId="{C54EBE95-A4D0-4085-8958-89A360E1858E}" dt="2020-06-14T14:26:02.347" v="333"/>
          <ac:picMkLst>
            <pc:docMk/>
            <pc:sldMk cId="3519720453" sldId="268"/>
            <ac:picMk id="2" creationId="{0652CEF3-3F50-4DC6-8773-CC51B665E705}"/>
          </ac:picMkLst>
        </pc:picChg>
        <pc:picChg chg="add mod">
          <ac:chgData name="Lim Si Jie Bryan" userId="9d936b0f015707d1" providerId="LiveId" clId="{C54EBE95-A4D0-4085-8958-89A360E1858E}" dt="2020-06-14T14:27:12.771" v="403" actId="1076"/>
          <ac:picMkLst>
            <pc:docMk/>
            <pc:sldMk cId="3519720453" sldId="268"/>
            <ac:picMk id="5" creationId="{B60E2C2A-CFC4-4DF7-BA9D-A13B29E1858B}"/>
          </ac:picMkLst>
        </pc:picChg>
        <pc:picChg chg="add del mod">
          <ac:chgData name="Lim Si Jie Bryan" userId="9d936b0f015707d1" providerId="LiveId" clId="{C54EBE95-A4D0-4085-8958-89A360E1858E}" dt="2020-06-14T14:25:37.299" v="331" actId="478"/>
          <ac:picMkLst>
            <pc:docMk/>
            <pc:sldMk cId="3519720453" sldId="268"/>
            <ac:picMk id="30" creationId="{8AD28D61-64D2-46A0-9513-EE21988F08D4}"/>
          </ac:picMkLst>
        </pc:picChg>
        <pc:cxnChg chg="add del mod">
          <ac:chgData name="Lim Si Jie Bryan" userId="9d936b0f015707d1" providerId="LiveId" clId="{C54EBE95-A4D0-4085-8958-89A360E1858E}" dt="2020-06-14T14:24:12.303" v="299"/>
          <ac:cxnSpMkLst>
            <pc:docMk/>
            <pc:sldMk cId="3519720453" sldId="268"/>
            <ac:cxnSpMk id="18" creationId="{85CD3A17-DDA8-4FB3-8AD9-30D75C387442}"/>
          </ac:cxnSpMkLst>
        </pc:cxnChg>
        <pc:cxnChg chg="add del mod">
          <ac:chgData name="Lim Si Jie Bryan" userId="9d936b0f015707d1" providerId="LiveId" clId="{C54EBE95-A4D0-4085-8958-89A360E1858E}" dt="2020-06-14T14:24:12.303" v="299"/>
          <ac:cxnSpMkLst>
            <pc:docMk/>
            <pc:sldMk cId="3519720453" sldId="268"/>
            <ac:cxnSpMk id="20" creationId="{3D7617AE-328B-4419-8662-8FD4B78EC11C}"/>
          </ac:cxnSpMkLst>
        </pc:cxnChg>
        <pc:cxnChg chg="add del mod">
          <ac:chgData name="Lim Si Jie Bryan" userId="9d936b0f015707d1" providerId="LiveId" clId="{C54EBE95-A4D0-4085-8958-89A360E1858E}" dt="2020-06-14T14:24:12.303" v="299"/>
          <ac:cxnSpMkLst>
            <pc:docMk/>
            <pc:sldMk cId="3519720453" sldId="268"/>
            <ac:cxnSpMk id="26" creationId="{BC9E3356-14DA-4178-BF7C-C40D7BA449BA}"/>
          </ac:cxnSpMkLst>
        </pc:cxnChg>
        <pc:cxnChg chg="add del mod">
          <ac:chgData name="Lim Si Jie Bryan" userId="9d936b0f015707d1" providerId="LiveId" clId="{C54EBE95-A4D0-4085-8958-89A360E1858E}" dt="2020-06-14T14:24:12.303" v="299"/>
          <ac:cxnSpMkLst>
            <pc:docMk/>
            <pc:sldMk cId="3519720453" sldId="268"/>
            <ac:cxnSpMk id="27" creationId="{4025F90F-1D2F-4AD6-870B-D0BDF2D617ED}"/>
          </ac:cxnSpMkLst>
        </pc:cxnChg>
        <pc:cxnChg chg="add del mod">
          <ac:chgData name="Lim Si Jie Bryan" userId="9d936b0f015707d1" providerId="LiveId" clId="{C54EBE95-A4D0-4085-8958-89A360E1858E}" dt="2020-06-14T14:24:12.303" v="299"/>
          <ac:cxnSpMkLst>
            <pc:docMk/>
            <pc:sldMk cId="3519720453" sldId="268"/>
            <ac:cxnSpMk id="29" creationId="{73E57005-A9A5-4052-AF95-C07CD2A221EF}"/>
          </ac:cxnSpMkLst>
        </pc:cxnChg>
        <pc:cxnChg chg="add del mod">
          <ac:chgData name="Lim Si Jie Bryan" userId="9d936b0f015707d1" providerId="LiveId" clId="{C54EBE95-A4D0-4085-8958-89A360E1858E}" dt="2020-06-14T14:24:12.303" v="299"/>
          <ac:cxnSpMkLst>
            <pc:docMk/>
            <pc:sldMk cId="3519720453" sldId="268"/>
            <ac:cxnSpMk id="32" creationId="{AA212BBC-5043-4379-AF23-42AA220F7005}"/>
          </ac:cxnSpMkLst>
        </pc:cxnChg>
        <pc:cxnChg chg="add del mod">
          <ac:chgData name="Lim Si Jie Bryan" userId="9d936b0f015707d1" providerId="LiveId" clId="{C54EBE95-A4D0-4085-8958-89A360E1858E}" dt="2020-06-14T14:24:12.303" v="299"/>
          <ac:cxnSpMkLst>
            <pc:docMk/>
            <pc:sldMk cId="3519720453" sldId="268"/>
            <ac:cxnSpMk id="43" creationId="{02FF657A-137C-437C-9191-6C55F3019953}"/>
          </ac:cxnSpMkLst>
        </pc:cxnChg>
        <pc:cxnChg chg="add del mod">
          <ac:chgData name="Lim Si Jie Bryan" userId="9d936b0f015707d1" providerId="LiveId" clId="{C54EBE95-A4D0-4085-8958-89A360E1858E}" dt="2020-06-14T14:24:12.303" v="299"/>
          <ac:cxnSpMkLst>
            <pc:docMk/>
            <pc:sldMk cId="3519720453" sldId="268"/>
            <ac:cxnSpMk id="45" creationId="{08709B22-CEE4-4AFD-8F08-F33EF352E39E}"/>
          </ac:cxnSpMkLst>
        </pc:cxnChg>
        <pc:cxnChg chg="add del mod">
          <ac:chgData name="Lim Si Jie Bryan" userId="9d936b0f015707d1" providerId="LiveId" clId="{C54EBE95-A4D0-4085-8958-89A360E1858E}" dt="2020-06-14T14:24:12.303" v="299"/>
          <ac:cxnSpMkLst>
            <pc:docMk/>
            <pc:sldMk cId="3519720453" sldId="268"/>
            <ac:cxnSpMk id="47" creationId="{8FF3F33F-7DEE-411C-9297-581102D25EC4}"/>
          </ac:cxnSpMkLst>
        </pc:cxnChg>
        <pc:cxnChg chg="add del mod">
          <ac:chgData name="Lim Si Jie Bryan" userId="9d936b0f015707d1" providerId="LiveId" clId="{C54EBE95-A4D0-4085-8958-89A360E1858E}" dt="2020-06-14T14:24:12.303" v="299"/>
          <ac:cxnSpMkLst>
            <pc:docMk/>
            <pc:sldMk cId="3519720453" sldId="268"/>
            <ac:cxnSpMk id="49" creationId="{A2515847-74E8-4830-B6F9-662D45343208}"/>
          </ac:cxnSpMkLst>
        </pc:cxnChg>
        <pc:cxnChg chg="del mod">
          <ac:chgData name="Lim Si Jie Bryan" userId="9d936b0f015707d1" providerId="LiveId" clId="{C54EBE95-A4D0-4085-8958-89A360E1858E}" dt="2020-06-10T11:12:36.010" v="177" actId="478"/>
          <ac:cxnSpMkLst>
            <pc:docMk/>
            <pc:sldMk cId="3519720453" sldId="268"/>
            <ac:cxnSpMk id="54" creationId="{D4AFA81E-AE30-438F-AEBC-FF5E9A1426A5}"/>
          </ac:cxnSpMkLst>
        </pc:cxnChg>
        <pc:cxnChg chg="del mod">
          <ac:chgData name="Lim Si Jie Bryan" userId="9d936b0f015707d1" providerId="LiveId" clId="{C54EBE95-A4D0-4085-8958-89A360E1858E}" dt="2020-06-10T11:12:36.010" v="177" actId="478"/>
          <ac:cxnSpMkLst>
            <pc:docMk/>
            <pc:sldMk cId="3519720453" sldId="268"/>
            <ac:cxnSpMk id="55" creationId="{252FFFA6-1569-4A71-9697-6D49A60D98DC}"/>
          </ac:cxnSpMkLst>
        </pc:cxnChg>
        <pc:cxnChg chg="del">
          <ac:chgData name="Lim Si Jie Bryan" userId="9d936b0f015707d1" providerId="LiveId" clId="{C54EBE95-A4D0-4085-8958-89A360E1858E}" dt="2020-06-10T11:12:36.010" v="177" actId="478"/>
          <ac:cxnSpMkLst>
            <pc:docMk/>
            <pc:sldMk cId="3519720453" sldId="268"/>
            <ac:cxnSpMk id="56" creationId="{D8D42332-9A75-40D4-AB80-A4BF9EE8F3A4}"/>
          </ac:cxnSpMkLst>
        </pc:cxnChg>
        <pc:cxnChg chg="del">
          <ac:chgData name="Lim Si Jie Bryan" userId="9d936b0f015707d1" providerId="LiveId" clId="{C54EBE95-A4D0-4085-8958-89A360E1858E}" dt="2020-06-10T11:12:36.010" v="177" actId="478"/>
          <ac:cxnSpMkLst>
            <pc:docMk/>
            <pc:sldMk cId="3519720453" sldId="268"/>
            <ac:cxnSpMk id="57" creationId="{13C8DB15-3334-494A-A861-745EBBDD7B4D}"/>
          </ac:cxnSpMkLst>
        </pc:cxnChg>
        <pc:cxnChg chg="del mod">
          <ac:chgData name="Lim Si Jie Bryan" userId="9d936b0f015707d1" providerId="LiveId" clId="{C54EBE95-A4D0-4085-8958-89A360E1858E}" dt="2020-06-10T11:12:36.010" v="177" actId="478"/>
          <ac:cxnSpMkLst>
            <pc:docMk/>
            <pc:sldMk cId="3519720453" sldId="268"/>
            <ac:cxnSpMk id="58" creationId="{9F7821A4-4CEC-42D7-890C-5570C52BCA90}"/>
          </ac:cxnSpMkLst>
        </pc:cxnChg>
        <pc:cxnChg chg="del">
          <ac:chgData name="Lim Si Jie Bryan" userId="9d936b0f015707d1" providerId="LiveId" clId="{C54EBE95-A4D0-4085-8958-89A360E1858E}" dt="2020-06-10T11:12:36.010" v="177" actId="478"/>
          <ac:cxnSpMkLst>
            <pc:docMk/>
            <pc:sldMk cId="3519720453" sldId="268"/>
            <ac:cxnSpMk id="59" creationId="{FF6AFDEA-67F1-4095-A2A1-47E0CCD930F9}"/>
          </ac:cxnSpMkLst>
        </pc:cxnChg>
        <pc:cxnChg chg="del">
          <ac:chgData name="Lim Si Jie Bryan" userId="9d936b0f015707d1" providerId="LiveId" clId="{C54EBE95-A4D0-4085-8958-89A360E1858E}" dt="2020-06-10T11:12:36.010" v="177" actId="478"/>
          <ac:cxnSpMkLst>
            <pc:docMk/>
            <pc:sldMk cId="3519720453" sldId="268"/>
            <ac:cxnSpMk id="66" creationId="{9784A5E7-AEF5-4205-871D-E732F4E3C1A2}"/>
          </ac:cxnSpMkLst>
        </pc:cxnChg>
        <pc:cxnChg chg="del">
          <ac:chgData name="Lim Si Jie Bryan" userId="9d936b0f015707d1" providerId="LiveId" clId="{C54EBE95-A4D0-4085-8958-89A360E1858E}" dt="2020-06-10T11:12:36.010" v="177" actId="478"/>
          <ac:cxnSpMkLst>
            <pc:docMk/>
            <pc:sldMk cId="3519720453" sldId="268"/>
            <ac:cxnSpMk id="68" creationId="{ACFC136A-AD75-4174-92BD-017BEE87A92D}"/>
          </ac:cxnSpMkLst>
        </pc:cxnChg>
        <pc:cxnChg chg="del">
          <ac:chgData name="Lim Si Jie Bryan" userId="9d936b0f015707d1" providerId="LiveId" clId="{C54EBE95-A4D0-4085-8958-89A360E1858E}" dt="2020-06-10T11:12:36.010" v="177" actId="478"/>
          <ac:cxnSpMkLst>
            <pc:docMk/>
            <pc:sldMk cId="3519720453" sldId="268"/>
            <ac:cxnSpMk id="70" creationId="{34B12F34-DDDA-4E4B-B9E4-36632722E28F}"/>
          </ac:cxnSpMkLst>
        </pc:cxnChg>
        <pc:cxnChg chg="del">
          <ac:chgData name="Lim Si Jie Bryan" userId="9d936b0f015707d1" providerId="LiveId" clId="{C54EBE95-A4D0-4085-8958-89A360E1858E}" dt="2020-06-10T11:12:36.010" v="177" actId="478"/>
          <ac:cxnSpMkLst>
            <pc:docMk/>
            <pc:sldMk cId="3519720453" sldId="268"/>
            <ac:cxnSpMk id="75" creationId="{BEEAE2A6-A0C5-4C4E-8033-7404D0EC712C}"/>
          </ac:cxnSpMkLst>
        </pc:cxnChg>
        <pc:cxnChg chg="del">
          <ac:chgData name="Lim Si Jie Bryan" userId="9d936b0f015707d1" providerId="LiveId" clId="{C54EBE95-A4D0-4085-8958-89A360E1858E}" dt="2020-06-10T11:12:36.010" v="177" actId="478"/>
          <ac:cxnSpMkLst>
            <pc:docMk/>
            <pc:sldMk cId="3519720453" sldId="268"/>
            <ac:cxnSpMk id="78" creationId="{03C583A5-E522-4774-9527-4BD677B25E3E}"/>
          </ac:cxnSpMkLst>
        </pc:cxnChg>
        <pc:cxnChg chg="del">
          <ac:chgData name="Lim Si Jie Bryan" userId="9d936b0f015707d1" providerId="LiveId" clId="{C54EBE95-A4D0-4085-8958-89A360E1858E}" dt="2020-06-10T11:12:36.010" v="177" actId="478"/>
          <ac:cxnSpMkLst>
            <pc:docMk/>
            <pc:sldMk cId="3519720453" sldId="268"/>
            <ac:cxnSpMk id="93" creationId="{83277153-A3F4-47F5-8989-3F2D87B2CA6D}"/>
          </ac:cxnSpMkLst>
        </pc:cxnChg>
        <pc:cxnChg chg="del">
          <ac:chgData name="Lim Si Jie Bryan" userId="9d936b0f015707d1" providerId="LiveId" clId="{C54EBE95-A4D0-4085-8958-89A360E1858E}" dt="2020-06-10T11:12:36.010" v="177" actId="478"/>
          <ac:cxnSpMkLst>
            <pc:docMk/>
            <pc:sldMk cId="3519720453" sldId="268"/>
            <ac:cxnSpMk id="95" creationId="{93F78488-0A77-422D-AFD3-F62DA1A098DF}"/>
          </ac:cxnSpMkLst>
        </pc:cxnChg>
      </pc:sldChg>
      <pc:sldChg chg="modSp ord modNotesTx">
        <pc:chgData name="Lim Si Jie Bryan" userId="9d936b0f015707d1" providerId="LiveId" clId="{C54EBE95-A4D0-4085-8958-89A360E1858E}" dt="2020-06-14T20:54:53.501" v="9449" actId="20577"/>
        <pc:sldMkLst>
          <pc:docMk/>
          <pc:sldMk cId="3780296112" sldId="270"/>
        </pc:sldMkLst>
        <pc:graphicFrameChg chg="mod">
          <ac:chgData name="Lim Si Jie Bryan" userId="9d936b0f015707d1" providerId="LiveId" clId="{C54EBE95-A4D0-4085-8958-89A360E1858E}" dt="2020-06-14T20:29:56.548" v="7969" actId="20577"/>
          <ac:graphicFrameMkLst>
            <pc:docMk/>
            <pc:sldMk cId="3780296112" sldId="270"/>
            <ac:graphicFrameMk id="8" creationId="{FB33DA63-6A6E-41F6-BE25-9E5FC6031172}"/>
          </ac:graphicFrameMkLst>
        </pc:graphicFrameChg>
      </pc:sldChg>
      <pc:sldChg chg="modSp del">
        <pc:chgData name="Lim Si Jie Bryan" userId="9d936b0f015707d1" providerId="LiveId" clId="{C54EBE95-A4D0-4085-8958-89A360E1858E}" dt="2020-06-14T21:24:18.793" v="11309" actId="2696"/>
        <pc:sldMkLst>
          <pc:docMk/>
          <pc:sldMk cId="4272378807" sldId="272"/>
        </pc:sldMkLst>
        <pc:spChg chg="mod">
          <ac:chgData name="Lim Si Jie Bryan" userId="9d936b0f015707d1" providerId="LiveId" clId="{C54EBE95-A4D0-4085-8958-89A360E1858E}" dt="2020-06-14T14:30:24.115" v="627" actId="20577"/>
          <ac:spMkLst>
            <pc:docMk/>
            <pc:sldMk cId="4272378807" sldId="272"/>
            <ac:spMk id="2" creationId="{2C427320-5165-4DC1-B528-E29C3B435AC2}"/>
          </ac:spMkLst>
        </pc:spChg>
      </pc:sldChg>
      <pc:sldChg chg="delSp del">
        <pc:chgData name="Lim Si Jie Bryan" userId="9d936b0f015707d1" providerId="LiveId" clId="{C54EBE95-A4D0-4085-8958-89A360E1858E}" dt="2020-06-14T21:10:52.497" v="10224" actId="2696"/>
        <pc:sldMkLst>
          <pc:docMk/>
          <pc:sldMk cId="1183174874" sldId="276"/>
        </pc:sldMkLst>
        <pc:picChg chg="del">
          <ac:chgData name="Lim Si Jie Bryan" userId="9d936b0f015707d1" providerId="LiveId" clId="{C54EBE95-A4D0-4085-8958-89A360E1858E}" dt="2020-06-14T21:10:32.830" v="10216"/>
          <ac:picMkLst>
            <pc:docMk/>
            <pc:sldMk cId="1183174874" sldId="276"/>
            <ac:picMk id="5" creationId="{9C69998B-C8DC-4A39-8583-A71C255FD5C2}"/>
          </ac:picMkLst>
        </pc:picChg>
      </pc:sldChg>
      <pc:sldChg chg="modSp modNotesTx">
        <pc:chgData name="Lim Si Jie Bryan" userId="9d936b0f015707d1" providerId="LiveId" clId="{C54EBE95-A4D0-4085-8958-89A360E1858E}" dt="2020-06-14T21:23:31.433" v="11308" actId="20577"/>
        <pc:sldMkLst>
          <pc:docMk/>
          <pc:sldMk cId="4237511390" sldId="285"/>
        </pc:sldMkLst>
        <pc:spChg chg="mod">
          <ac:chgData name="Lim Si Jie Bryan" userId="9d936b0f015707d1" providerId="LiveId" clId="{C54EBE95-A4D0-4085-8958-89A360E1858E}" dt="2020-06-14T20:55:47.478" v="9564"/>
          <ac:spMkLst>
            <pc:docMk/>
            <pc:sldMk cId="4237511390" sldId="285"/>
            <ac:spMk id="4" creationId="{4A6831BB-5355-420B-930C-3C97E49B258C}"/>
          </ac:spMkLst>
        </pc:spChg>
      </pc:sldChg>
      <pc:sldChg chg="modSp">
        <pc:chgData name="Lim Si Jie Bryan" userId="9d936b0f015707d1" providerId="LiveId" clId="{C54EBE95-A4D0-4085-8958-89A360E1858E}" dt="2020-06-14T20:36:56.886" v="8668" actId="20577"/>
        <pc:sldMkLst>
          <pc:docMk/>
          <pc:sldMk cId="334841925" sldId="289"/>
        </pc:sldMkLst>
        <pc:spChg chg="mod">
          <ac:chgData name="Lim Si Jie Bryan" userId="9d936b0f015707d1" providerId="LiveId" clId="{C54EBE95-A4D0-4085-8958-89A360E1858E}" dt="2020-06-14T20:36:56.886" v="8668" actId="20577"/>
          <ac:spMkLst>
            <pc:docMk/>
            <pc:sldMk cId="334841925" sldId="289"/>
            <ac:spMk id="3" creationId="{00000000-0000-0000-0000-000000000000}"/>
          </ac:spMkLst>
        </pc:spChg>
      </pc:sldChg>
      <pc:sldChg chg="del">
        <pc:chgData name="Lim Si Jie Bryan" userId="9d936b0f015707d1" providerId="LiveId" clId="{C54EBE95-A4D0-4085-8958-89A360E1858E}" dt="2020-06-10T11:05:38.861" v="1" actId="2696"/>
        <pc:sldMkLst>
          <pc:docMk/>
          <pc:sldMk cId="2470715442" sldId="292"/>
        </pc:sldMkLst>
      </pc:sldChg>
      <pc:sldChg chg="del">
        <pc:chgData name="Lim Si Jie Bryan" userId="9d936b0f015707d1" providerId="LiveId" clId="{C54EBE95-A4D0-4085-8958-89A360E1858E}" dt="2020-06-10T11:05:38.859" v="0" actId="2696"/>
        <pc:sldMkLst>
          <pc:docMk/>
          <pc:sldMk cId="756424232" sldId="295"/>
        </pc:sldMkLst>
      </pc:sldChg>
      <pc:sldChg chg="addSp delSp modSp modNotesTx">
        <pc:chgData name="Lim Si Jie Bryan" userId="9d936b0f015707d1" providerId="LiveId" clId="{C54EBE95-A4D0-4085-8958-89A360E1858E}" dt="2020-06-14T21:25:58.436" v="11492" actId="20577"/>
        <pc:sldMkLst>
          <pc:docMk/>
          <pc:sldMk cId="2735254052" sldId="297"/>
        </pc:sldMkLst>
        <pc:picChg chg="mod">
          <ac:chgData name="Lim Si Jie Bryan" userId="9d936b0f015707d1" providerId="LiveId" clId="{C54EBE95-A4D0-4085-8958-89A360E1858E}" dt="2020-06-14T21:10:49.139" v="10223" actId="1076"/>
          <ac:picMkLst>
            <pc:docMk/>
            <pc:sldMk cId="2735254052" sldId="297"/>
            <ac:picMk id="7" creationId="{7DA3580E-6DDC-4150-8C7D-95AB97C6C4E3}"/>
          </ac:picMkLst>
        </pc:picChg>
        <pc:picChg chg="add mod">
          <ac:chgData name="Lim Si Jie Bryan" userId="9d936b0f015707d1" providerId="LiveId" clId="{C54EBE95-A4D0-4085-8958-89A360E1858E}" dt="2020-06-14T21:10:44.230" v="10220" actId="1076"/>
          <ac:picMkLst>
            <pc:docMk/>
            <pc:sldMk cId="2735254052" sldId="297"/>
            <ac:picMk id="8" creationId="{78ACA52A-8B94-4625-AF4B-7F1FF55C7411}"/>
          </ac:picMkLst>
        </pc:picChg>
        <pc:picChg chg="del">
          <ac:chgData name="Lim Si Jie Bryan" userId="9d936b0f015707d1" providerId="LiveId" clId="{C54EBE95-A4D0-4085-8958-89A360E1858E}" dt="2020-06-14T21:10:27.149" v="10214" actId="478"/>
          <ac:picMkLst>
            <pc:docMk/>
            <pc:sldMk cId="2735254052" sldId="297"/>
            <ac:picMk id="9" creationId="{3A55DDB3-0EC0-42C4-B379-766D31177678}"/>
          </ac:picMkLst>
        </pc:picChg>
        <pc:picChg chg="del">
          <ac:chgData name="Lim Si Jie Bryan" userId="9d936b0f015707d1" providerId="LiveId" clId="{C54EBE95-A4D0-4085-8958-89A360E1858E}" dt="2020-06-14T21:10:27.149" v="10214" actId="478"/>
          <ac:picMkLst>
            <pc:docMk/>
            <pc:sldMk cId="2735254052" sldId="297"/>
            <ac:picMk id="13" creationId="{6E1BA0AC-00F8-40BC-930E-6EB7D103EABC}"/>
          </ac:picMkLst>
        </pc:picChg>
        <pc:picChg chg="mod">
          <ac:chgData name="Lim Si Jie Bryan" userId="9d936b0f015707d1" providerId="LiveId" clId="{C54EBE95-A4D0-4085-8958-89A360E1858E}" dt="2020-06-14T21:10:49.139" v="10223" actId="1076"/>
          <ac:picMkLst>
            <pc:docMk/>
            <pc:sldMk cId="2735254052" sldId="297"/>
            <ac:picMk id="15" creationId="{4F100EBD-4331-4FF4-94EA-36767C27DB62}"/>
          </ac:picMkLst>
        </pc:picChg>
      </pc:sldChg>
      <pc:sldChg chg="modSp ord">
        <pc:chgData name="Lim Si Jie Bryan" userId="9d936b0f015707d1" providerId="LiveId" clId="{C54EBE95-A4D0-4085-8958-89A360E1858E}" dt="2020-06-14T21:29:25.830" v="11495"/>
        <pc:sldMkLst>
          <pc:docMk/>
          <pc:sldMk cId="3731817665" sldId="298"/>
        </pc:sldMkLst>
        <pc:spChg chg="mod">
          <ac:chgData name="Lim Si Jie Bryan" userId="9d936b0f015707d1" providerId="LiveId" clId="{C54EBE95-A4D0-4085-8958-89A360E1858E}" dt="2020-06-14T21:29:25.830" v="11495"/>
          <ac:spMkLst>
            <pc:docMk/>
            <pc:sldMk cId="3731817665" sldId="298"/>
            <ac:spMk id="2" creationId="{AC875C2B-9C93-490A-8F95-9065AD8F5D68}"/>
          </ac:spMkLst>
        </pc:spChg>
      </pc:sldChg>
      <pc:sldChg chg="delSp modSp modNotesTx">
        <pc:chgData name="Lim Si Jie Bryan" userId="9d936b0f015707d1" providerId="LiveId" clId="{C54EBE95-A4D0-4085-8958-89A360E1858E}" dt="2020-06-14T20:19:26.104" v="6953" actId="20577"/>
        <pc:sldMkLst>
          <pc:docMk/>
          <pc:sldMk cId="3124331587" sldId="299"/>
        </pc:sldMkLst>
        <pc:spChg chg="mod">
          <ac:chgData name="Lim Si Jie Bryan" userId="9d936b0f015707d1" providerId="LiveId" clId="{C54EBE95-A4D0-4085-8958-89A360E1858E}" dt="2020-06-14T18:52:34.510" v="6290"/>
          <ac:spMkLst>
            <pc:docMk/>
            <pc:sldMk cId="3124331587" sldId="299"/>
            <ac:spMk id="20" creationId="{1CB87BCA-4348-497D-952F-5DDD5AE035F5}"/>
          </ac:spMkLst>
        </pc:spChg>
        <pc:spChg chg="mod">
          <ac:chgData name="Lim Si Jie Bryan" userId="9d936b0f015707d1" providerId="LiveId" clId="{C54EBE95-A4D0-4085-8958-89A360E1858E}" dt="2020-06-14T14:19:29.860" v="257" actId="1076"/>
          <ac:spMkLst>
            <pc:docMk/>
            <pc:sldMk cId="3124331587" sldId="299"/>
            <ac:spMk id="50" creationId="{8B5ACFA7-ED98-4FED-98E7-8FFBA8FBCA99}"/>
          </ac:spMkLst>
        </pc:spChg>
        <pc:spChg chg="del">
          <ac:chgData name="Lim Si Jie Bryan" userId="9d936b0f015707d1" providerId="LiveId" clId="{C54EBE95-A4D0-4085-8958-89A360E1858E}" dt="2020-06-14T18:52:59.509" v="6296"/>
          <ac:spMkLst>
            <pc:docMk/>
            <pc:sldMk cId="3124331587" sldId="299"/>
            <ac:spMk id="52" creationId="{447ED11A-9974-45CA-9464-CED72C07CC61}"/>
          </ac:spMkLst>
        </pc:spChg>
        <pc:graphicFrameChg chg="mod">
          <ac:chgData name="Lim Si Jie Bryan" userId="9d936b0f015707d1" providerId="LiveId" clId="{C54EBE95-A4D0-4085-8958-89A360E1858E}" dt="2020-06-14T19:09:10.567" v="6301"/>
          <ac:graphicFrameMkLst>
            <pc:docMk/>
            <pc:sldMk cId="3124331587" sldId="299"/>
            <ac:graphicFrameMk id="2" creationId="{605D87B6-F93D-420A-8A9C-77B5BBE7C04B}"/>
          </ac:graphicFrameMkLst>
        </pc:graphicFrameChg>
      </pc:sldChg>
      <pc:sldChg chg="modSp modNotesTx">
        <pc:chgData name="Lim Si Jie Bryan" userId="9d936b0f015707d1" providerId="LiveId" clId="{C54EBE95-A4D0-4085-8958-89A360E1858E}" dt="2020-06-14T21:10:16.517" v="10213" actId="20577"/>
        <pc:sldMkLst>
          <pc:docMk/>
          <pc:sldMk cId="511939206" sldId="300"/>
        </pc:sldMkLst>
        <pc:spChg chg="mod">
          <ac:chgData name="Lim Si Jie Bryan" userId="9d936b0f015707d1" providerId="LiveId" clId="{C54EBE95-A4D0-4085-8958-89A360E1858E}" dt="2020-06-14T20:55:41.062" v="9562" actId="20577"/>
          <ac:spMkLst>
            <pc:docMk/>
            <pc:sldMk cId="511939206" sldId="300"/>
            <ac:spMk id="4" creationId="{4A6831BB-5355-420B-930C-3C97E49B258C}"/>
          </ac:spMkLst>
        </pc:spChg>
      </pc:sldChg>
      <pc:sldChg chg="del modTransition">
        <pc:chgData name="Lim Si Jie Bryan" userId="9d936b0f015707d1" providerId="LiveId" clId="{C54EBE95-A4D0-4085-8958-89A360E1858E}" dt="2020-06-15T20:53:22.369" v="12496" actId="2696"/>
        <pc:sldMkLst>
          <pc:docMk/>
          <pc:sldMk cId="3765050116" sldId="301"/>
        </pc:sldMkLst>
      </pc:sldChg>
      <pc:sldChg chg="del modTransition">
        <pc:chgData name="Lim Si Jie Bryan" userId="9d936b0f015707d1" providerId="LiveId" clId="{C54EBE95-A4D0-4085-8958-89A360E1858E}" dt="2020-06-15T20:53:22.406" v="12497" actId="2696"/>
        <pc:sldMkLst>
          <pc:docMk/>
          <pc:sldMk cId="1754576628" sldId="302"/>
        </pc:sldMkLst>
      </pc:sldChg>
      <pc:sldChg chg="del modTransition">
        <pc:chgData name="Lim Si Jie Bryan" userId="9d936b0f015707d1" providerId="LiveId" clId="{C54EBE95-A4D0-4085-8958-89A360E1858E}" dt="2020-06-15T20:53:22.416" v="12498" actId="2696"/>
        <pc:sldMkLst>
          <pc:docMk/>
          <pc:sldMk cId="1871086189" sldId="303"/>
        </pc:sldMkLst>
      </pc:sldChg>
      <pc:sldChg chg="addSp delSp modSp del ord modTransition">
        <pc:chgData name="Lim Si Jie Bryan" userId="9d936b0f015707d1" providerId="LiveId" clId="{C54EBE95-A4D0-4085-8958-89A360E1858E}" dt="2020-06-14T20:57:09.444" v="9631" actId="2696"/>
        <pc:sldMkLst>
          <pc:docMk/>
          <pc:sldMk cId="2826243144" sldId="305"/>
        </pc:sldMkLst>
        <pc:spChg chg="add mod">
          <ac:chgData name="Lim Si Jie Bryan" userId="9d936b0f015707d1" providerId="LiveId" clId="{C54EBE95-A4D0-4085-8958-89A360E1858E}" dt="2020-06-14T14:24:16.276" v="301" actId="1076"/>
          <ac:spMkLst>
            <pc:docMk/>
            <pc:sldMk cId="2826243144" sldId="305"/>
            <ac:spMk id="7" creationId="{4F4393E0-7A66-4974-8BDB-542D8BF267ED}"/>
          </ac:spMkLst>
        </pc:spChg>
        <pc:spChg chg="add mod">
          <ac:chgData name="Lim Si Jie Bryan" userId="9d936b0f015707d1" providerId="LiveId" clId="{C54EBE95-A4D0-4085-8958-89A360E1858E}" dt="2020-06-14T14:24:16.276" v="301" actId="1076"/>
          <ac:spMkLst>
            <pc:docMk/>
            <pc:sldMk cId="2826243144" sldId="305"/>
            <ac:spMk id="8" creationId="{5793417D-06B1-43E1-854F-186C0EA36358}"/>
          </ac:spMkLst>
        </pc:spChg>
        <pc:spChg chg="add mod">
          <ac:chgData name="Lim Si Jie Bryan" userId="9d936b0f015707d1" providerId="LiveId" clId="{C54EBE95-A4D0-4085-8958-89A360E1858E}" dt="2020-06-14T14:24:16.276" v="301" actId="1076"/>
          <ac:spMkLst>
            <pc:docMk/>
            <pc:sldMk cId="2826243144" sldId="305"/>
            <ac:spMk id="9" creationId="{653278FC-FFCE-4D00-9A31-2BE20EA90094}"/>
          </ac:spMkLst>
        </pc:spChg>
        <pc:spChg chg="add mod">
          <ac:chgData name="Lim Si Jie Bryan" userId="9d936b0f015707d1" providerId="LiveId" clId="{C54EBE95-A4D0-4085-8958-89A360E1858E}" dt="2020-06-14T14:24:16.276" v="301" actId="1076"/>
          <ac:spMkLst>
            <pc:docMk/>
            <pc:sldMk cId="2826243144" sldId="305"/>
            <ac:spMk id="10" creationId="{2F0DAC41-CD81-4448-8065-EF4D1A894A11}"/>
          </ac:spMkLst>
        </pc:spChg>
        <pc:spChg chg="del">
          <ac:chgData name="Lim Si Jie Bryan" userId="9d936b0f015707d1" providerId="LiveId" clId="{C54EBE95-A4D0-4085-8958-89A360E1858E}" dt="2020-06-14T14:24:20.030" v="302"/>
          <ac:spMkLst>
            <pc:docMk/>
            <pc:sldMk cId="2826243144" sldId="305"/>
            <ac:spMk id="13" creationId="{084FFE3F-61C4-47F4-A4B3-F3DC04C38EFB}"/>
          </ac:spMkLst>
        </pc:spChg>
        <pc:spChg chg="add mod">
          <ac:chgData name="Lim Si Jie Bryan" userId="9d936b0f015707d1" providerId="LiveId" clId="{C54EBE95-A4D0-4085-8958-89A360E1858E}" dt="2020-06-14T14:24:16.276" v="301" actId="1076"/>
          <ac:spMkLst>
            <pc:docMk/>
            <pc:sldMk cId="2826243144" sldId="305"/>
            <ac:spMk id="19" creationId="{F758FE43-A018-48FB-A830-9FCCF439E6EE}"/>
          </ac:spMkLst>
        </pc:spChg>
        <pc:spChg chg="add mod">
          <ac:chgData name="Lim Si Jie Bryan" userId="9d936b0f015707d1" providerId="LiveId" clId="{C54EBE95-A4D0-4085-8958-89A360E1858E}" dt="2020-06-14T14:24:16.276" v="301" actId="1076"/>
          <ac:spMkLst>
            <pc:docMk/>
            <pc:sldMk cId="2826243144" sldId="305"/>
            <ac:spMk id="20" creationId="{3510DA4B-834D-496E-99C8-CE20C1DBC011}"/>
          </ac:spMkLst>
        </pc:spChg>
        <pc:spChg chg="add mod">
          <ac:chgData name="Lim Si Jie Bryan" userId="9d936b0f015707d1" providerId="LiveId" clId="{C54EBE95-A4D0-4085-8958-89A360E1858E}" dt="2020-06-14T14:24:16.276" v="301" actId="1076"/>
          <ac:spMkLst>
            <pc:docMk/>
            <pc:sldMk cId="2826243144" sldId="305"/>
            <ac:spMk id="21" creationId="{7681FC65-8B19-4279-AF77-A8B74B55CEB6}"/>
          </ac:spMkLst>
        </pc:spChg>
        <pc:spChg chg="add mod">
          <ac:chgData name="Lim Si Jie Bryan" userId="9d936b0f015707d1" providerId="LiveId" clId="{C54EBE95-A4D0-4085-8958-89A360E1858E}" dt="2020-06-14T14:24:16.276" v="301" actId="1076"/>
          <ac:spMkLst>
            <pc:docMk/>
            <pc:sldMk cId="2826243144" sldId="305"/>
            <ac:spMk id="22" creationId="{15DB21FF-1E9A-4F02-BC3E-0A7499C3BA82}"/>
          </ac:spMkLst>
        </pc:spChg>
        <pc:spChg chg="add mod">
          <ac:chgData name="Lim Si Jie Bryan" userId="9d936b0f015707d1" providerId="LiveId" clId="{C54EBE95-A4D0-4085-8958-89A360E1858E}" dt="2020-06-14T14:24:16.276" v="301" actId="1076"/>
          <ac:spMkLst>
            <pc:docMk/>
            <pc:sldMk cId="2826243144" sldId="305"/>
            <ac:spMk id="23" creationId="{881FA6EE-89E0-41A1-96AA-172FA78BD6B9}"/>
          </ac:spMkLst>
        </pc:spChg>
        <pc:spChg chg="add mod">
          <ac:chgData name="Lim Si Jie Bryan" userId="9d936b0f015707d1" providerId="LiveId" clId="{C54EBE95-A4D0-4085-8958-89A360E1858E}" dt="2020-06-14T14:24:16.276" v="301" actId="1076"/>
          <ac:spMkLst>
            <pc:docMk/>
            <pc:sldMk cId="2826243144" sldId="305"/>
            <ac:spMk id="24" creationId="{1700D56D-0F8B-479F-80C4-528109009ED1}"/>
          </ac:spMkLst>
        </pc:spChg>
        <pc:spChg chg="add mod">
          <ac:chgData name="Lim Si Jie Bryan" userId="9d936b0f015707d1" providerId="LiveId" clId="{C54EBE95-A4D0-4085-8958-89A360E1858E}" dt="2020-06-14T14:24:16.276" v="301" actId="1076"/>
          <ac:spMkLst>
            <pc:docMk/>
            <pc:sldMk cId="2826243144" sldId="305"/>
            <ac:spMk id="26" creationId="{2B915320-3685-43D8-8D93-A64167C70407}"/>
          </ac:spMkLst>
        </pc:spChg>
        <pc:spChg chg="add mod">
          <ac:chgData name="Lim Si Jie Bryan" userId="9d936b0f015707d1" providerId="LiveId" clId="{C54EBE95-A4D0-4085-8958-89A360E1858E}" dt="2020-06-14T14:24:16.276" v="301" actId="1076"/>
          <ac:spMkLst>
            <pc:docMk/>
            <pc:sldMk cId="2826243144" sldId="305"/>
            <ac:spMk id="28" creationId="{57D8485A-8E21-4D81-9DD0-4469D01A059F}"/>
          </ac:spMkLst>
        </pc:spChg>
        <pc:spChg chg="add mod">
          <ac:chgData name="Lim Si Jie Bryan" userId="9d936b0f015707d1" providerId="LiveId" clId="{C54EBE95-A4D0-4085-8958-89A360E1858E}" dt="2020-06-14T14:24:16.276" v="301" actId="1076"/>
          <ac:spMkLst>
            <pc:docMk/>
            <pc:sldMk cId="2826243144" sldId="305"/>
            <ac:spMk id="30" creationId="{4426C062-4575-494B-8DAE-23D26AA4B948}"/>
          </ac:spMkLst>
        </pc:spChg>
        <pc:spChg chg="add mod">
          <ac:chgData name="Lim Si Jie Bryan" userId="9d936b0f015707d1" providerId="LiveId" clId="{C54EBE95-A4D0-4085-8958-89A360E1858E}" dt="2020-06-14T14:24:16.276" v="301" actId="1076"/>
          <ac:spMkLst>
            <pc:docMk/>
            <pc:sldMk cId="2826243144" sldId="305"/>
            <ac:spMk id="32" creationId="{7B7A4410-FCBA-4198-A819-A9923577BBAC}"/>
          </ac:spMkLst>
        </pc:spChg>
        <pc:picChg chg="add del">
          <ac:chgData name="Lim Si Jie Bryan" userId="9d936b0f015707d1" providerId="LiveId" clId="{C54EBE95-A4D0-4085-8958-89A360E1858E}" dt="2020-06-14T14:24:20.030" v="302"/>
          <ac:picMkLst>
            <pc:docMk/>
            <pc:sldMk cId="2826243144" sldId="305"/>
            <ac:picMk id="6" creationId="{B082CBDB-63A7-4285-A49E-C4EBC96A842F}"/>
          </ac:picMkLst>
        </pc:picChg>
        <pc:cxnChg chg="add mod">
          <ac:chgData name="Lim Si Jie Bryan" userId="9d936b0f015707d1" providerId="LiveId" clId="{C54EBE95-A4D0-4085-8958-89A360E1858E}" dt="2020-06-14T14:24:16.276" v="301" actId="1076"/>
          <ac:cxnSpMkLst>
            <pc:docMk/>
            <pc:sldMk cId="2826243144" sldId="305"/>
            <ac:cxnSpMk id="11" creationId="{E2966C1D-5F19-49CD-A98C-8A458F0E4C9E}"/>
          </ac:cxnSpMkLst>
        </pc:cxnChg>
        <pc:cxnChg chg="add mod">
          <ac:chgData name="Lim Si Jie Bryan" userId="9d936b0f015707d1" providerId="LiveId" clId="{C54EBE95-A4D0-4085-8958-89A360E1858E}" dt="2020-06-14T14:24:16.276" v="301" actId="1076"/>
          <ac:cxnSpMkLst>
            <pc:docMk/>
            <pc:sldMk cId="2826243144" sldId="305"/>
            <ac:cxnSpMk id="14" creationId="{6595EA5F-7EED-439B-94F6-AEA32D7F6782}"/>
          </ac:cxnSpMkLst>
        </pc:cxnChg>
        <pc:cxnChg chg="add mod">
          <ac:chgData name="Lim Si Jie Bryan" userId="9d936b0f015707d1" providerId="LiveId" clId="{C54EBE95-A4D0-4085-8958-89A360E1858E}" dt="2020-06-14T14:24:16.276" v="301" actId="1076"/>
          <ac:cxnSpMkLst>
            <pc:docMk/>
            <pc:sldMk cId="2826243144" sldId="305"/>
            <ac:cxnSpMk id="15" creationId="{456C6C7E-7F50-4C30-B465-1CEC3124EDB8}"/>
          </ac:cxnSpMkLst>
        </pc:cxnChg>
        <pc:cxnChg chg="add mod">
          <ac:chgData name="Lim Si Jie Bryan" userId="9d936b0f015707d1" providerId="LiveId" clId="{C54EBE95-A4D0-4085-8958-89A360E1858E}" dt="2020-06-14T14:24:16.276" v="301" actId="1076"/>
          <ac:cxnSpMkLst>
            <pc:docMk/>
            <pc:sldMk cId="2826243144" sldId="305"/>
            <ac:cxnSpMk id="16" creationId="{40DBBF75-AB64-431F-935C-9EFDA06D3BFE}"/>
          </ac:cxnSpMkLst>
        </pc:cxnChg>
        <pc:cxnChg chg="add mod">
          <ac:chgData name="Lim Si Jie Bryan" userId="9d936b0f015707d1" providerId="LiveId" clId="{C54EBE95-A4D0-4085-8958-89A360E1858E}" dt="2020-06-14T14:24:16.276" v="301" actId="1076"/>
          <ac:cxnSpMkLst>
            <pc:docMk/>
            <pc:sldMk cId="2826243144" sldId="305"/>
            <ac:cxnSpMk id="17" creationId="{D177E30C-1F15-4347-BEE7-2BC29C1E8C07}"/>
          </ac:cxnSpMkLst>
        </pc:cxnChg>
        <pc:cxnChg chg="add mod">
          <ac:chgData name="Lim Si Jie Bryan" userId="9d936b0f015707d1" providerId="LiveId" clId="{C54EBE95-A4D0-4085-8958-89A360E1858E}" dt="2020-06-14T14:24:16.276" v="301" actId="1076"/>
          <ac:cxnSpMkLst>
            <pc:docMk/>
            <pc:sldMk cId="2826243144" sldId="305"/>
            <ac:cxnSpMk id="18" creationId="{66F2857E-8DCA-42AB-96E7-CFB39CBE6261}"/>
          </ac:cxnSpMkLst>
        </pc:cxnChg>
        <pc:cxnChg chg="add mod">
          <ac:chgData name="Lim Si Jie Bryan" userId="9d936b0f015707d1" providerId="LiveId" clId="{C54EBE95-A4D0-4085-8958-89A360E1858E}" dt="2020-06-14T14:24:16.276" v="301" actId="1076"/>
          <ac:cxnSpMkLst>
            <pc:docMk/>
            <pc:sldMk cId="2826243144" sldId="305"/>
            <ac:cxnSpMk id="25" creationId="{71AB9963-81E7-4C8C-B3B8-493155DF809C}"/>
          </ac:cxnSpMkLst>
        </pc:cxnChg>
        <pc:cxnChg chg="add mod">
          <ac:chgData name="Lim Si Jie Bryan" userId="9d936b0f015707d1" providerId="LiveId" clId="{C54EBE95-A4D0-4085-8958-89A360E1858E}" dt="2020-06-14T14:24:16.276" v="301" actId="1076"/>
          <ac:cxnSpMkLst>
            <pc:docMk/>
            <pc:sldMk cId="2826243144" sldId="305"/>
            <ac:cxnSpMk id="27" creationId="{DEB18C61-AA0E-4DEB-9DF3-ED8396287C4A}"/>
          </ac:cxnSpMkLst>
        </pc:cxnChg>
        <pc:cxnChg chg="add mod">
          <ac:chgData name="Lim Si Jie Bryan" userId="9d936b0f015707d1" providerId="LiveId" clId="{C54EBE95-A4D0-4085-8958-89A360E1858E}" dt="2020-06-14T14:24:16.276" v="301" actId="1076"/>
          <ac:cxnSpMkLst>
            <pc:docMk/>
            <pc:sldMk cId="2826243144" sldId="305"/>
            <ac:cxnSpMk id="29" creationId="{AC24429A-12E0-4015-9D64-BC4FF405F0B1}"/>
          </ac:cxnSpMkLst>
        </pc:cxnChg>
        <pc:cxnChg chg="add mod">
          <ac:chgData name="Lim Si Jie Bryan" userId="9d936b0f015707d1" providerId="LiveId" clId="{C54EBE95-A4D0-4085-8958-89A360E1858E}" dt="2020-06-14T14:24:16.276" v="301" actId="1076"/>
          <ac:cxnSpMkLst>
            <pc:docMk/>
            <pc:sldMk cId="2826243144" sldId="305"/>
            <ac:cxnSpMk id="31" creationId="{A54E5ABB-4AD3-4876-A5FD-1E4182B67695}"/>
          </ac:cxnSpMkLst>
        </pc:cxnChg>
      </pc:sldChg>
      <pc:sldChg chg="addSp modSp modNotesTx">
        <pc:chgData name="Lim Si Jie Bryan" userId="9d936b0f015707d1" providerId="LiveId" clId="{C54EBE95-A4D0-4085-8958-89A360E1858E}" dt="2020-06-14T19:56:53.017" v="6323" actId="20577"/>
        <pc:sldMkLst>
          <pc:docMk/>
          <pc:sldMk cId="3175392020" sldId="306"/>
        </pc:sldMkLst>
        <pc:spChg chg="mod">
          <ac:chgData name="Lim Si Jie Bryan" userId="9d936b0f015707d1" providerId="LiveId" clId="{C54EBE95-A4D0-4085-8958-89A360E1858E}" dt="2020-06-14T18:52:51.886" v="6294" actId="6549"/>
          <ac:spMkLst>
            <pc:docMk/>
            <pc:sldMk cId="3175392020" sldId="306"/>
            <ac:spMk id="3" creationId="{00000000-0000-0000-0000-000000000000}"/>
          </ac:spMkLst>
        </pc:spChg>
        <pc:spChg chg="add">
          <ac:chgData name="Lim Si Jie Bryan" userId="9d936b0f015707d1" providerId="LiveId" clId="{C54EBE95-A4D0-4085-8958-89A360E1858E}" dt="2020-06-14T18:53:01.959" v="6298"/>
          <ac:spMkLst>
            <pc:docMk/>
            <pc:sldMk cId="3175392020" sldId="306"/>
            <ac:spMk id="18" creationId="{D3F9B46F-69A5-4A43-AE6B-8BE4354D55DB}"/>
          </ac:spMkLst>
        </pc:spChg>
      </pc:sldChg>
      <pc:sldChg chg="add del">
        <pc:chgData name="Lim Si Jie Bryan" userId="9d936b0f015707d1" providerId="LiveId" clId="{C54EBE95-A4D0-4085-8958-89A360E1858E}" dt="2020-06-14T14:15:18.111" v="215"/>
        <pc:sldMkLst>
          <pc:docMk/>
          <pc:sldMk cId="2190849978" sldId="307"/>
        </pc:sldMkLst>
      </pc:sldChg>
      <pc:sldChg chg="add">
        <pc:chgData name="Lim Si Jie Bryan" userId="9d936b0f015707d1" providerId="LiveId" clId="{C54EBE95-A4D0-4085-8958-89A360E1858E}" dt="2020-06-14T14:15:20.656" v="216"/>
        <pc:sldMkLst>
          <pc:docMk/>
          <pc:sldMk cId="2841205721" sldId="307"/>
        </pc:sldMkLst>
      </pc:sldChg>
      <pc:sldChg chg="modSp add">
        <pc:chgData name="Lim Si Jie Bryan" userId="9d936b0f015707d1" providerId="LiveId" clId="{C54EBE95-A4D0-4085-8958-89A360E1858E}" dt="2020-06-15T08:40:16.005" v="12491" actId="20577"/>
        <pc:sldMkLst>
          <pc:docMk/>
          <pc:sldMk cId="3924891443" sldId="308"/>
        </pc:sldMkLst>
        <pc:spChg chg="mod">
          <ac:chgData name="Lim Si Jie Bryan" userId="9d936b0f015707d1" providerId="LiveId" clId="{C54EBE95-A4D0-4085-8958-89A360E1858E}" dt="2020-06-15T08:40:16.005" v="12491" actId="20577"/>
          <ac:spMkLst>
            <pc:docMk/>
            <pc:sldMk cId="3924891443" sldId="308"/>
            <ac:spMk id="3" creationId="{00000000-0000-0000-0000-000000000000}"/>
          </ac:spMkLst>
        </pc:spChg>
        <pc:spChg chg="mod">
          <ac:chgData name="Lim Si Jie Bryan" userId="9d936b0f015707d1" providerId="LiveId" clId="{C54EBE95-A4D0-4085-8958-89A360E1858E}" dt="2020-06-14T18:29:07.399" v="6145" actId="20577"/>
          <ac:spMkLst>
            <pc:docMk/>
            <pc:sldMk cId="3924891443" sldId="308"/>
            <ac:spMk id="4" creationId="{4A6831BB-5355-420B-930C-3C97E49B258C}"/>
          </ac:spMkLst>
        </pc:spChg>
      </pc:sldChg>
      <pc:sldChg chg="add del">
        <pc:chgData name="Lim Si Jie Bryan" userId="9d936b0f015707d1" providerId="LiveId" clId="{C54EBE95-A4D0-4085-8958-89A360E1858E}" dt="2020-06-14T14:29:48.412" v="576"/>
        <pc:sldMkLst>
          <pc:docMk/>
          <pc:sldMk cId="3153389848" sldId="309"/>
        </pc:sldMkLst>
      </pc:sldChg>
      <pc:sldChg chg="modSp add ord">
        <pc:chgData name="Lim Si Jie Bryan" userId="9d936b0f015707d1" providerId="LiveId" clId="{C54EBE95-A4D0-4085-8958-89A360E1858E}" dt="2020-06-14T14:29:55.652" v="589" actId="20577"/>
        <pc:sldMkLst>
          <pc:docMk/>
          <pc:sldMk cId="3261921549" sldId="309"/>
        </pc:sldMkLst>
        <pc:spChg chg="mod">
          <ac:chgData name="Lim Si Jie Bryan" userId="9d936b0f015707d1" providerId="LiveId" clId="{C54EBE95-A4D0-4085-8958-89A360E1858E}" dt="2020-06-14T14:29:55.652" v="589" actId="20577"/>
          <ac:spMkLst>
            <pc:docMk/>
            <pc:sldMk cId="3261921549" sldId="309"/>
            <ac:spMk id="2" creationId="{2C427320-5165-4DC1-B528-E29C3B435AC2}"/>
          </ac:spMkLst>
        </pc:spChg>
      </pc:sldChg>
      <pc:sldChg chg="add del">
        <pc:chgData name="Lim Si Jie Bryan" userId="9d936b0f015707d1" providerId="LiveId" clId="{C54EBE95-A4D0-4085-8958-89A360E1858E}" dt="2020-06-14T14:34:16.588" v="633"/>
        <pc:sldMkLst>
          <pc:docMk/>
          <pc:sldMk cId="397509848" sldId="310"/>
        </pc:sldMkLst>
      </pc:sldChg>
      <pc:sldChg chg="add del">
        <pc:chgData name="Lim Si Jie Bryan" userId="9d936b0f015707d1" providerId="LiveId" clId="{C54EBE95-A4D0-4085-8958-89A360E1858E}" dt="2020-06-14T14:34:14.800" v="631" actId="2696"/>
        <pc:sldMkLst>
          <pc:docMk/>
          <pc:sldMk cId="1195435952" sldId="310"/>
        </pc:sldMkLst>
      </pc:sldChg>
      <pc:sldChg chg="addSp modSp add ord modNotesTx">
        <pc:chgData name="Lim Si Jie Bryan" userId="9d936b0f015707d1" providerId="LiveId" clId="{C54EBE95-A4D0-4085-8958-89A360E1858E}" dt="2020-06-14T21:25:14.068" v="11461" actId="20577"/>
        <pc:sldMkLst>
          <pc:docMk/>
          <pc:sldMk cId="3595808838" sldId="310"/>
        </pc:sldMkLst>
        <pc:spChg chg="mod">
          <ac:chgData name="Lim Si Jie Bryan" userId="9d936b0f015707d1" providerId="LiveId" clId="{C54EBE95-A4D0-4085-8958-89A360E1858E}" dt="2020-06-14T14:38:13.227" v="924" actId="20577"/>
          <ac:spMkLst>
            <pc:docMk/>
            <pc:sldMk cId="3595808838" sldId="310"/>
            <ac:spMk id="3" creationId="{00000000-0000-0000-0000-000000000000}"/>
          </ac:spMkLst>
        </pc:spChg>
        <pc:spChg chg="mod">
          <ac:chgData name="Lim Si Jie Bryan" userId="9d936b0f015707d1" providerId="LiveId" clId="{C54EBE95-A4D0-4085-8958-89A360E1858E}" dt="2020-06-14T14:34:30.876" v="680" actId="20577"/>
          <ac:spMkLst>
            <pc:docMk/>
            <pc:sldMk cId="3595808838" sldId="310"/>
            <ac:spMk id="4" creationId="{4A6831BB-5355-420B-930C-3C97E49B258C}"/>
          </ac:spMkLst>
        </pc:spChg>
        <pc:picChg chg="add mod">
          <ac:chgData name="Lim Si Jie Bryan" userId="9d936b0f015707d1" providerId="LiveId" clId="{C54EBE95-A4D0-4085-8958-89A360E1858E}" dt="2020-06-14T14:38:27.296" v="925" actId="1076"/>
          <ac:picMkLst>
            <pc:docMk/>
            <pc:sldMk cId="3595808838" sldId="310"/>
            <ac:picMk id="2" creationId="{F22D5C47-9C12-4F5E-BA28-967443DAEEF4}"/>
          </ac:picMkLst>
        </pc:picChg>
      </pc:sldChg>
      <pc:sldChg chg="add del">
        <pc:chgData name="Lim Si Jie Bryan" userId="9d936b0f015707d1" providerId="LiveId" clId="{C54EBE95-A4D0-4085-8958-89A360E1858E}" dt="2020-06-14T14:56:43.956" v="928"/>
        <pc:sldMkLst>
          <pc:docMk/>
          <pc:sldMk cId="1603680310" sldId="311"/>
        </pc:sldMkLst>
      </pc:sldChg>
      <pc:sldChg chg="add del">
        <pc:chgData name="Lim Si Jie Bryan" userId="9d936b0f015707d1" providerId="LiveId" clId="{C54EBE95-A4D0-4085-8958-89A360E1858E}" dt="2020-06-14T14:34:43.797" v="685"/>
        <pc:sldMkLst>
          <pc:docMk/>
          <pc:sldMk cId="2043519318" sldId="311"/>
        </pc:sldMkLst>
      </pc:sldChg>
      <pc:sldChg chg="addSp delSp modSp add del ord modNotesTx">
        <pc:chgData name="Lim Si Jie Bryan" userId="9d936b0f015707d1" providerId="LiveId" clId="{C54EBE95-A4D0-4085-8958-89A360E1858E}" dt="2020-06-14T20:19:45.791" v="7046" actId="20577"/>
        <pc:sldMkLst>
          <pc:docMk/>
          <pc:sldMk cId="3864471024" sldId="311"/>
        </pc:sldMkLst>
        <pc:spChg chg="mod">
          <ac:chgData name="Lim Si Jie Bryan" userId="9d936b0f015707d1" providerId="LiveId" clId="{C54EBE95-A4D0-4085-8958-89A360E1858E}" dt="2020-06-14T18:19:56.397" v="5429" actId="20577"/>
          <ac:spMkLst>
            <pc:docMk/>
            <pc:sldMk cId="3864471024" sldId="311"/>
            <ac:spMk id="2" creationId="{2C427320-5165-4DC1-B528-E29C3B435AC2}"/>
          </ac:spMkLst>
        </pc:spChg>
        <pc:spChg chg="add del">
          <ac:chgData name="Lim Si Jie Bryan" userId="9d936b0f015707d1" providerId="LiveId" clId="{C54EBE95-A4D0-4085-8958-89A360E1858E}" dt="2020-06-14T15:24:16.305" v="1349"/>
          <ac:spMkLst>
            <pc:docMk/>
            <pc:sldMk cId="3864471024" sldId="311"/>
            <ac:spMk id="3" creationId="{F901E4F1-68CF-421E-8DD6-EBAD7C612AB8}"/>
          </ac:spMkLst>
        </pc:spChg>
      </pc:sldChg>
      <pc:sldChg chg="add del">
        <pc:chgData name="Lim Si Jie Bryan" userId="9d936b0f015707d1" providerId="LiveId" clId="{C54EBE95-A4D0-4085-8958-89A360E1858E}" dt="2020-06-14T15:02:14.163" v="984"/>
        <pc:sldMkLst>
          <pc:docMk/>
          <pc:sldMk cId="2626122435" sldId="312"/>
        </pc:sldMkLst>
      </pc:sldChg>
      <pc:sldChg chg="addSp delSp modSp add ord modNotesTx">
        <pc:chgData name="Lim Si Jie Bryan" userId="9d936b0f015707d1" providerId="LiveId" clId="{C54EBE95-A4D0-4085-8958-89A360E1858E}" dt="2020-06-14T20:26:52.999" v="7938" actId="20577"/>
        <pc:sldMkLst>
          <pc:docMk/>
          <pc:sldMk cId="3763764369" sldId="312"/>
        </pc:sldMkLst>
        <pc:spChg chg="add del mod">
          <ac:chgData name="Lim Si Jie Bryan" userId="9d936b0f015707d1" providerId="LiveId" clId="{C54EBE95-A4D0-4085-8958-89A360E1858E}" dt="2020-06-14T15:34:13.584" v="1550" actId="478"/>
          <ac:spMkLst>
            <pc:docMk/>
            <pc:sldMk cId="3763764369" sldId="312"/>
            <ac:spMk id="2" creationId="{8075E889-DB7C-40B4-B1E8-AFB82BC7131C}"/>
          </ac:spMkLst>
        </pc:spChg>
        <pc:spChg chg="del">
          <ac:chgData name="Lim Si Jie Bryan" userId="9d936b0f015707d1" providerId="LiveId" clId="{C54EBE95-A4D0-4085-8958-89A360E1858E}" dt="2020-06-14T15:32:48.977" v="1541" actId="478"/>
          <ac:spMkLst>
            <pc:docMk/>
            <pc:sldMk cId="3763764369" sldId="312"/>
            <ac:spMk id="3" creationId="{00000000-0000-0000-0000-000000000000}"/>
          </ac:spMkLst>
        </pc:spChg>
        <pc:spChg chg="mod">
          <ac:chgData name="Lim Si Jie Bryan" userId="9d936b0f015707d1" providerId="LiveId" clId="{C54EBE95-A4D0-4085-8958-89A360E1858E}" dt="2020-06-14T17:15:40.483" v="3016" actId="20577"/>
          <ac:spMkLst>
            <pc:docMk/>
            <pc:sldMk cId="3763764369" sldId="312"/>
            <ac:spMk id="4" creationId="{4A6831BB-5355-420B-930C-3C97E49B258C}"/>
          </ac:spMkLst>
        </pc:spChg>
        <pc:spChg chg="add del mod">
          <ac:chgData name="Lim Si Jie Bryan" userId="9d936b0f015707d1" providerId="LiveId" clId="{C54EBE95-A4D0-4085-8958-89A360E1858E}" dt="2020-06-14T15:33:43.584" v="1544" actId="478"/>
          <ac:spMkLst>
            <pc:docMk/>
            <pc:sldMk cId="3763764369" sldId="312"/>
            <ac:spMk id="5" creationId="{1CB4092B-2C19-4236-B21E-55CBB4A7598E}"/>
          </ac:spMkLst>
        </pc:spChg>
        <pc:spChg chg="add del mod">
          <ac:chgData name="Lim Si Jie Bryan" userId="9d936b0f015707d1" providerId="LiveId" clId="{C54EBE95-A4D0-4085-8958-89A360E1858E}" dt="2020-06-14T15:34:13.584" v="1550" actId="478"/>
          <ac:spMkLst>
            <pc:docMk/>
            <pc:sldMk cId="3763764369" sldId="312"/>
            <ac:spMk id="6" creationId="{E89C8B36-C5A7-428F-8CAF-CECFC4F22C68}"/>
          </ac:spMkLst>
        </pc:spChg>
        <pc:spChg chg="add del mod">
          <ac:chgData name="Lim Si Jie Bryan" userId="9d936b0f015707d1" providerId="LiveId" clId="{C54EBE95-A4D0-4085-8958-89A360E1858E}" dt="2020-06-14T20:24:35.150" v="7509" actId="1076"/>
          <ac:spMkLst>
            <pc:docMk/>
            <pc:sldMk cId="3763764369" sldId="312"/>
            <ac:spMk id="7" creationId="{CAB6B0BA-2D8B-4FD6-A8C8-FC79567783BD}"/>
          </ac:spMkLst>
        </pc:spChg>
        <pc:spChg chg="add del mod">
          <ac:chgData name="Lim Si Jie Bryan" userId="9d936b0f015707d1" providerId="LiveId" clId="{C54EBE95-A4D0-4085-8958-89A360E1858E}" dt="2020-06-14T15:41:50.929" v="1673"/>
          <ac:spMkLst>
            <pc:docMk/>
            <pc:sldMk cId="3763764369" sldId="312"/>
            <ac:spMk id="8" creationId="{FA4EA59C-A5E7-4262-9C52-87443FD93D17}"/>
          </ac:spMkLst>
        </pc:spChg>
        <pc:spChg chg="add del mod">
          <ac:chgData name="Lim Si Jie Bryan" userId="9d936b0f015707d1" providerId="LiveId" clId="{C54EBE95-A4D0-4085-8958-89A360E1858E}" dt="2020-06-14T16:04:26.036" v="2682" actId="1036"/>
          <ac:spMkLst>
            <pc:docMk/>
            <pc:sldMk cId="3763764369" sldId="312"/>
            <ac:spMk id="9" creationId="{A3CF0F5B-4624-4D9B-AB29-23506B113282}"/>
          </ac:spMkLst>
        </pc:spChg>
        <pc:spChg chg="add mod">
          <ac:chgData name="Lim Si Jie Bryan" userId="9d936b0f015707d1" providerId="LiveId" clId="{C54EBE95-A4D0-4085-8958-89A360E1858E}" dt="2020-06-14T16:04:26.036" v="2682" actId="1036"/>
          <ac:spMkLst>
            <pc:docMk/>
            <pc:sldMk cId="3763764369" sldId="312"/>
            <ac:spMk id="10" creationId="{7C5C915B-3645-46AB-9107-14B23D89014F}"/>
          </ac:spMkLst>
        </pc:spChg>
        <pc:spChg chg="add mod">
          <ac:chgData name="Lim Si Jie Bryan" userId="9d936b0f015707d1" providerId="LiveId" clId="{C54EBE95-A4D0-4085-8958-89A360E1858E}" dt="2020-06-14T20:24:37.784" v="7510" actId="1076"/>
          <ac:spMkLst>
            <pc:docMk/>
            <pc:sldMk cId="3763764369" sldId="312"/>
            <ac:spMk id="11" creationId="{C4CC6525-EC8C-4E12-8DED-DE91E71C1F4F}"/>
          </ac:spMkLst>
        </pc:spChg>
        <pc:spChg chg="add mod">
          <ac:chgData name="Lim Si Jie Bryan" userId="9d936b0f015707d1" providerId="LiveId" clId="{C54EBE95-A4D0-4085-8958-89A360E1858E}" dt="2020-06-14T20:24:41.877" v="7511" actId="1076"/>
          <ac:spMkLst>
            <pc:docMk/>
            <pc:sldMk cId="3763764369" sldId="312"/>
            <ac:spMk id="12" creationId="{20F0FBA6-1B48-4DCC-BD22-6755D742086D}"/>
          </ac:spMkLst>
        </pc:spChg>
        <pc:spChg chg="add del mod">
          <ac:chgData name="Lim Si Jie Bryan" userId="9d936b0f015707d1" providerId="LiveId" clId="{C54EBE95-A4D0-4085-8958-89A360E1858E}" dt="2020-06-14T15:45:56.215" v="1851" actId="478"/>
          <ac:spMkLst>
            <pc:docMk/>
            <pc:sldMk cId="3763764369" sldId="312"/>
            <ac:spMk id="13" creationId="{B0FA4DC0-C80A-4DFF-8A74-20773BE2E1C7}"/>
          </ac:spMkLst>
        </pc:spChg>
        <pc:spChg chg="add del">
          <ac:chgData name="Lim Si Jie Bryan" userId="9d936b0f015707d1" providerId="LiveId" clId="{C54EBE95-A4D0-4085-8958-89A360E1858E}" dt="2020-06-14T15:45:38.977" v="1832"/>
          <ac:spMkLst>
            <pc:docMk/>
            <pc:sldMk cId="3763764369" sldId="312"/>
            <ac:spMk id="14" creationId="{A209CE5E-11E7-4FB3-A4F2-CE1A77F6EC31}"/>
          </ac:spMkLst>
        </pc:spChg>
        <pc:spChg chg="add mod">
          <ac:chgData name="Lim Si Jie Bryan" userId="9d936b0f015707d1" providerId="LiveId" clId="{C54EBE95-A4D0-4085-8958-89A360E1858E}" dt="2020-06-14T16:04:26.036" v="2682" actId="1036"/>
          <ac:spMkLst>
            <pc:docMk/>
            <pc:sldMk cId="3763764369" sldId="312"/>
            <ac:spMk id="15" creationId="{30E070FD-FEFA-47C2-87C6-87F7DB5D96C4}"/>
          </ac:spMkLst>
        </pc:spChg>
        <pc:spChg chg="add del">
          <ac:chgData name="Lim Si Jie Bryan" userId="9d936b0f015707d1" providerId="LiveId" clId="{C54EBE95-A4D0-4085-8958-89A360E1858E}" dt="2020-06-14T15:45:52.248" v="1850"/>
          <ac:spMkLst>
            <pc:docMk/>
            <pc:sldMk cId="3763764369" sldId="312"/>
            <ac:spMk id="16" creationId="{D728251F-2755-4234-BC2F-7C5D93111EEC}"/>
          </ac:spMkLst>
        </pc:spChg>
        <pc:spChg chg="add mod">
          <ac:chgData name="Lim Si Jie Bryan" userId="9d936b0f015707d1" providerId="LiveId" clId="{C54EBE95-A4D0-4085-8958-89A360E1858E}" dt="2020-06-14T16:11:45.759" v="2817" actId="20577"/>
          <ac:spMkLst>
            <pc:docMk/>
            <pc:sldMk cId="3763764369" sldId="312"/>
            <ac:spMk id="17" creationId="{BCC679ED-AC9D-46B3-A971-C8E926594BB4}"/>
          </ac:spMkLst>
        </pc:spChg>
        <pc:spChg chg="add mod">
          <ac:chgData name="Lim Si Jie Bryan" userId="9d936b0f015707d1" providerId="LiveId" clId="{C54EBE95-A4D0-4085-8958-89A360E1858E}" dt="2020-06-14T16:07:01.423" v="2731" actId="1076"/>
          <ac:spMkLst>
            <pc:docMk/>
            <pc:sldMk cId="3763764369" sldId="312"/>
            <ac:spMk id="22" creationId="{BEFC712E-094F-41B3-BD66-63C7FFC64F95}"/>
          </ac:spMkLst>
        </pc:spChg>
        <pc:spChg chg="add del mod">
          <ac:chgData name="Lim Si Jie Bryan" userId="9d936b0f015707d1" providerId="LiveId" clId="{C54EBE95-A4D0-4085-8958-89A360E1858E}" dt="2020-06-14T16:01:43.542" v="2553" actId="20577"/>
          <ac:spMkLst>
            <pc:docMk/>
            <pc:sldMk cId="3763764369" sldId="312"/>
            <ac:spMk id="24" creationId="{4DC2BEE7-7ABE-4FE8-AF93-520CDB454CB4}"/>
          </ac:spMkLst>
        </pc:spChg>
        <pc:spChg chg="add del mod">
          <ac:chgData name="Lim Si Jie Bryan" userId="9d936b0f015707d1" providerId="LiveId" clId="{C54EBE95-A4D0-4085-8958-89A360E1858E}" dt="2020-06-14T15:54:29.447" v="2195" actId="478"/>
          <ac:spMkLst>
            <pc:docMk/>
            <pc:sldMk cId="3763764369" sldId="312"/>
            <ac:spMk id="25" creationId="{3C17453F-1CB7-4C57-A96C-76A7FD33ED5E}"/>
          </ac:spMkLst>
        </pc:spChg>
        <pc:spChg chg="add mod">
          <ac:chgData name="Lim Si Jie Bryan" userId="9d936b0f015707d1" providerId="LiveId" clId="{C54EBE95-A4D0-4085-8958-89A360E1858E}" dt="2020-06-14T15:55:41.896" v="2254" actId="1038"/>
          <ac:spMkLst>
            <pc:docMk/>
            <pc:sldMk cId="3763764369" sldId="312"/>
            <ac:spMk id="26" creationId="{BCAAE862-2CCB-4C47-A90F-58B5CDBC5791}"/>
          </ac:spMkLst>
        </pc:spChg>
        <pc:spChg chg="add mod">
          <ac:chgData name="Lim Si Jie Bryan" userId="9d936b0f015707d1" providerId="LiveId" clId="{C54EBE95-A4D0-4085-8958-89A360E1858E}" dt="2020-06-14T15:59:12.209" v="2415" actId="1582"/>
          <ac:spMkLst>
            <pc:docMk/>
            <pc:sldMk cId="3763764369" sldId="312"/>
            <ac:spMk id="29" creationId="{FF7A1354-3EA4-44DF-9A6D-203CAC0E93BF}"/>
          </ac:spMkLst>
        </pc:spChg>
        <pc:spChg chg="add mod">
          <ac:chgData name="Lim Si Jie Bryan" userId="9d936b0f015707d1" providerId="LiveId" clId="{C54EBE95-A4D0-4085-8958-89A360E1858E}" dt="2020-06-14T16:04:45.004" v="2696" actId="1076"/>
          <ac:spMkLst>
            <pc:docMk/>
            <pc:sldMk cId="3763764369" sldId="312"/>
            <ac:spMk id="34" creationId="{78E84B2B-DCBC-4AB5-B423-2E9C33FF1B45}"/>
          </ac:spMkLst>
        </pc:spChg>
        <pc:spChg chg="add mod">
          <ac:chgData name="Lim Si Jie Bryan" userId="9d936b0f015707d1" providerId="LiveId" clId="{C54EBE95-A4D0-4085-8958-89A360E1858E}" dt="2020-06-14T18:27:27.590" v="6132" actId="113"/>
          <ac:spMkLst>
            <pc:docMk/>
            <pc:sldMk cId="3763764369" sldId="312"/>
            <ac:spMk id="35" creationId="{3D4501C4-D1BF-432B-B664-0BB852C55D52}"/>
          </ac:spMkLst>
        </pc:spChg>
        <pc:spChg chg="add mod">
          <ac:chgData name="Lim Si Jie Bryan" userId="9d936b0f015707d1" providerId="LiveId" clId="{C54EBE95-A4D0-4085-8958-89A360E1858E}" dt="2020-06-14T19:20:55.044" v="6315" actId="14100"/>
          <ac:spMkLst>
            <pc:docMk/>
            <pc:sldMk cId="3763764369" sldId="312"/>
            <ac:spMk id="39" creationId="{B427EF3D-5AC2-4E36-B8AB-4170F55D6675}"/>
          </ac:spMkLst>
        </pc:spChg>
        <pc:cxnChg chg="add mod">
          <ac:chgData name="Lim Si Jie Bryan" userId="9d936b0f015707d1" providerId="LiveId" clId="{C54EBE95-A4D0-4085-8958-89A360E1858E}" dt="2020-06-14T20:24:35.150" v="7509" actId="1076"/>
          <ac:cxnSpMkLst>
            <pc:docMk/>
            <pc:sldMk cId="3763764369" sldId="312"/>
            <ac:cxnSpMk id="19" creationId="{BA519811-E2FA-469D-A96D-030C5F6E7D85}"/>
          </ac:cxnSpMkLst>
        </pc:cxnChg>
        <pc:cxnChg chg="add mod">
          <ac:chgData name="Lim Si Jie Bryan" userId="9d936b0f015707d1" providerId="LiveId" clId="{C54EBE95-A4D0-4085-8958-89A360E1858E}" dt="2020-06-14T16:04:26.036" v="2682" actId="1036"/>
          <ac:cxnSpMkLst>
            <pc:docMk/>
            <pc:sldMk cId="3763764369" sldId="312"/>
            <ac:cxnSpMk id="20" creationId="{49519DAB-3CDC-4EEA-88A8-4057370F58A6}"/>
          </ac:cxnSpMkLst>
        </pc:cxnChg>
        <pc:cxnChg chg="add mod">
          <ac:chgData name="Lim Si Jie Bryan" userId="9d936b0f015707d1" providerId="LiveId" clId="{C54EBE95-A4D0-4085-8958-89A360E1858E}" dt="2020-06-14T16:04:26.036" v="2682" actId="1036"/>
          <ac:cxnSpMkLst>
            <pc:docMk/>
            <pc:sldMk cId="3763764369" sldId="312"/>
            <ac:cxnSpMk id="23" creationId="{C49BF636-E86E-4572-9D7E-931582FD6378}"/>
          </ac:cxnSpMkLst>
        </pc:cxnChg>
        <pc:cxnChg chg="add mod">
          <ac:chgData name="Lim Si Jie Bryan" userId="9d936b0f015707d1" providerId="LiveId" clId="{C54EBE95-A4D0-4085-8958-89A360E1858E}" dt="2020-06-14T16:04:49.951" v="2697" actId="14100"/>
          <ac:cxnSpMkLst>
            <pc:docMk/>
            <pc:sldMk cId="3763764369" sldId="312"/>
            <ac:cxnSpMk id="27" creationId="{819CB791-F66A-4BB0-816B-6CEF974560D9}"/>
          </ac:cxnSpMkLst>
        </pc:cxnChg>
        <pc:cxnChg chg="add mod">
          <ac:chgData name="Lim Si Jie Bryan" userId="9d936b0f015707d1" providerId="LiveId" clId="{C54EBE95-A4D0-4085-8958-89A360E1858E}" dt="2020-06-14T16:00:43.154" v="2451" actId="208"/>
          <ac:cxnSpMkLst>
            <pc:docMk/>
            <pc:sldMk cId="3763764369" sldId="312"/>
            <ac:cxnSpMk id="33" creationId="{AF607F3B-EEE9-4709-8842-E9B9AA5890FB}"/>
          </ac:cxnSpMkLst>
        </pc:cxnChg>
        <pc:cxnChg chg="add mod">
          <ac:chgData name="Lim Si Jie Bryan" userId="9d936b0f015707d1" providerId="LiveId" clId="{C54EBE95-A4D0-4085-8958-89A360E1858E}" dt="2020-06-14T16:05:14.431" v="2701" actId="1076"/>
          <ac:cxnSpMkLst>
            <pc:docMk/>
            <pc:sldMk cId="3763764369" sldId="312"/>
            <ac:cxnSpMk id="37" creationId="{4860CF07-99A7-4839-8EAA-3C3ED7DDC408}"/>
          </ac:cxnSpMkLst>
        </pc:cxnChg>
        <pc:cxnChg chg="add mod">
          <ac:chgData name="Lim Si Jie Bryan" userId="9d936b0f015707d1" providerId="LiveId" clId="{C54EBE95-A4D0-4085-8958-89A360E1858E}" dt="2020-06-14T19:20:55.044" v="6315" actId="14100"/>
          <ac:cxnSpMkLst>
            <pc:docMk/>
            <pc:sldMk cId="3763764369" sldId="312"/>
            <ac:cxnSpMk id="40" creationId="{F685A550-DE04-427F-9B6F-1671E7517D64}"/>
          </ac:cxnSpMkLst>
        </pc:cxnChg>
        <pc:cxnChg chg="add mod">
          <ac:chgData name="Lim Si Jie Bryan" userId="9d936b0f015707d1" providerId="LiveId" clId="{C54EBE95-A4D0-4085-8958-89A360E1858E}" dt="2020-06-14T19:20:55.044" v="6315" actId="14100"/>
          <ac:cxnSpMkLst>
            <pc:docMk/>
            <pc:sldMk cId="3763764369" sldId="312"/>
            <ac:cxnSpMk id="46" creationId="{C744D509-B9D5-4BC6-A104-3FECCC5EDA8A}"/>
          </ac:cxnSpMkLst>
        </pc:cxnChg>
        <pc:cxnChg chg="add mod">
          <ac:chgData name="Lim Si Jie Bryan" userId="9d936b0f015707d1" providerId="LiveId" clId="{C54EBE95-A4D0-4085-8958-89A360E1858E}" dt="2020-06-14T16:07:11.059" v="2734" actId="14100"/>
          <ac:cxnSpMkLst>
            <pc:docMk/>
            <pc:sldMk cId="3763764369" sldId="312"/>
            <ac:cxnSpMk id="51" creationId="{B62C3D21-C460-4D85-901B-9F25AE2C2712}"/>
          </ac:cxnSpMkLst>
        </pc:cxnChg>
        <pc:cxnChg chg="add mod">
          <ac:chgData name="Lim Si Jie Bryan" userId="9d936b0f015707d1" providerId="LiveId" clId="{C54EBE95-A4D0-4085-8958-89A360E1858E}" dt="2020-06-14T16:07:07.958" v="2733" actId="14100"/>
          <ac:cxnSpMkLst>
            <pc:docMk/>
            <pc:sldMk cId="3763764369" sldId="312"/>
            <ac:cxnSpMk id="54" creationId="{5D192375-EADC-4FA1-980A-E8D8908A1E97}"/>
          </ac:cxnSpMkLst>
        </pc:cxnChg>
      </pc:sldChg>
      <pc:sldChg chg="addSp delSp modSp add del modTransition">
        <pc:chgData name="Lim Si Jie Bryan" userId="9d936b0f015707d1" providerId="LiveId" clId="{C54EBE95-A4D0-4085-8958-89A360E1858E}" dt="2020-06-15T20:53:15.704" v="12493" actId="2696"/>
        <pc:sldMkLst>
          <pc:docMk/>
          <pc:sldMk cId="1079848444" sldId="313"/>
        </pc:sldMkLst>
        <pc:spChg chg="add del">
          <ac:chgData name="Lim Si Jie Bryan" userId="9d936b0f015707d1" providerId="LiveId" clId="{C54EBE95-A4D0-4085-8958-89A360E1858E}" dt="2020-06-14T16:10:03.382" v="2754"/>
          <ac:spMkLst>
            <pc:docMk/>
            <pc:sldMk cId="1079848444" sldId="313"/>
            <ac:spMk id="2" creationId="{3C851EB6-A698-4756-8BFC-03E542664DE6}"/>
          </ac:spMkLst>
        </pc:spChg>
        <pc:spChg chg="del">
          <ac:chgData name="Lim Si Jie Bryan" userId="9d936b0f015707d1" providerId="LiveId" clId="{C54EBE95-A4D0-4085-8958-89A360E1858E}" dt="2020-06-14T15:35:37.160" v="1559" actId="478"/>
          <ac:spMkLst>
            <pc:docMk/>
            <pc:sldMk cId="1079848444" sldId="313"/>
            <ac:spMk id="3" creationId="{00000000-0000-0000-0000-000000000000}"/>
          </ac:spMkLst>
        </pc:spChg>
        <pc:spChg chg="mod">
          <ac:chgData name="Lim Si Jie Bryan" userId="9d936b0f015707d1" providerId="LiveId" clId="{C54EBE95-A4D0-4085-8958-89A360E1858E}" dt="2020-06-14T20:13:08.903" v="6345" actId="20577"/>
          <ac:spMkLst>
            <pc:docMk/>
            <pc:sldMk cId="1079848444" sldId="313"/>
            <ac:spMk id="4" creationId="{4A6831BB-5355-420B-930C-3C97E49B258C}"/>
          </ac:spMkLst>
        </pc:spChg>
        <pc:spChg chg="add del">
          <ac:chgData name="Lim Si Jie Bryan" userId="9d936b0f015707d1" providerId="LiveId" clId="{C54EBE95-A4D0-4085-8958-89A360E1858E}" dt="2020-06-14T16:18:51.352" v="2966"/>
          <ac:spMkLst>
            <pc:docMk/>
            <pc:sldMk cId="1079848444" sldId="313"/>
            <ac:spMk id="5" creationId="{B5AC98B3-B9CF-4555-BBDF-5757FE003376}"/>
          </ac:spMkLst>
        </pc:spChg>
        <pc:spChg chg="add mod">
          <ac:chgData name="Lim Si Jie Bryan" userId="9d936b0f015707d1" providerId="LiveId" clId="{C54EBE95-A4D0-4085-8958-89A360E1858E}" dt="2020-06-14T20:27:25.127" v="7958" actId="20577"/>
          <ac:spMkLst>
            <pc:docMk/>
            <pc:sldMk cId="1079848444" sldId="313"/>
            <ac:spMk id="7" creationId="{A3DDA730-23F7-4045-BC77-4DA71BC1FCF6}"/>
          </ac:spMkLst>
        </pc:spChg>
        <pc:spChg chg="add mod">
          <ac:chgData name="Lim Si Jie Bryan" userId="9d936b0f015707d1" providerId="LiveId" clId="{C54EBE95-A4D0-4085-8958-89A360E1858E}" dt="2020-06-14T16:20:35.150" v="2994" actId="1076"/>
          <ac:spMkLst>
            <pc:docMk/>
            <pc:sldMk cId="1079848444" sldId="313"/>
            <ac:spMk id="12" creationId="{EB2F5960-8242-46AA-9D34-C8F86D90B917}"/>
          </ac:spMkLst>
        </pc:spChg>
        <pc:picChg chg="add mod">
          <ac:chgData name="Lim Si Jie Bryan" userId="9d936b0f015707d1" providerId="LiveId" clId="{C54EBE95-A4D0-4085-8958-89A360E1858E}" dt="2020-06-14T16:20:32.157" v="2992" actId="571"/>
          <ac:picMkLst>
            <pc:docMk/>
            <pc:sldMk cId="1079848444" sldId="313"/>
            <ac:picMk id="13" creationId="{960E49E0-3B24-4FF8-B71A-299772CBE116}"/>
          </ac:picMkLst>
        </pc:picChg>
        <pc:picChg chg="add mod">
          <ac:chgData name="Lim Si Jie Bryan" userId="9d936b0f015707d1" providerId="LiveId" clId="{C54EBE95-A4D0-4085-8958-89A360E1858E}" dt="2020-06-14T16:20:32.157" v="2992" actId="571"/>
          <ac:picMkLst>
            <pc:docMk/>
            <pc:sldMk cId="1079848444" sldId="313"/>
            <ac:picMk id="14" creationId="{E229C9A6-656D-4E27-9C20-B70E93C72888}"/>
          </ac:picMkLst>
        </pc:picChg>
        <pc:picChg chg="add del mod">
          <ac:chgData name="Lim Si Jie Bryan" userId="9d936b0f015707d1" providerId="LiveId" clId="{C54EBE95-A4D0-4085-8958-89A360E1858E}" dt="2020-06-14T16:16:37.479" v="2958" actId="478"/>
          <ac:picMkLst>
            <pc:docMk/>
            <pc:sldMk cId="1079848444" sldId="313"/>
            <ac:picMk id="1026" creationId="{3C0FF65D-7FB5-4083-95CF-6D456D5DDC83}"/>
          </ac:picMkLst>
        </pc:picChg>
        <pc:picChg chg="add del">
          <ac:chgData name="Lim Si Jie Bryan" userId="9d936b0f015707d1" providerId="LiveId" clId="{C54EBE95-A4D0-4085-8958-89A360E1858E}" dt="2020-06-14T16:11:17.142" v="2761"/>
          <ac:picMkLst>
            <pc:docMk/>
            <pc:sldMk cId="1079848444" sldId="313"/>
            <ac:picMk id="1028" creationId="{12BF5A31-52C7-401D-945B-9EAE58BA3A59}"/>
          </ac:picMkLst>
        </pc:picChg>
        <pc:picChg chg="add del mod">
          <ac:chgData name="Lim Si Jie Bryan" userId="9d936b0f015707d1" providerId="LiveId" clId="{C54EBE95-A4D0-4085-8958-89A360E1858E}" dt="2020-06-14T16:18:47.933" v="2964" actId="478"/>
          <ac:picMkLst>
            <pc:docMk/>
            <pc:sldMk cId="1079848444" sldId="313"/>
            <ac:picMk id="1030" creationId="{FD499256-97D0-4F19-A36B-19B9FE67B4B2}"/>
          </ac:picMkLst>
        </pc:picChg>
        <pc:picChg chg="add del mod">
          <ac:chgData name="Lim Si Jie Bryan" userId="9d936b0f015707d1" providerId="LiveId" clId="{C54EBE95-A4D0-4085-8958-89A360E1858E}" dt="2020-06-14T17:16:30.130" v="3020" actId="478"/>
          <ac:picMkLst>
            <pc:docMk/>
            <pc:sldMk cId="1079848444" sldId="313"/>
            <ac:picMk id="1032" creationId="{7EB3B48D-F002-4AF9-8D4B-7D6EF55820DD}"/>
          </ac:picMkLst>
        </pc:picChg>
        <pc:picChg chg="add mod">
          <ac:chgData name="Lim Si Jie Bryan" userId="9d936b0f015707d1" providerId="LiveId" clId="{C54EBE95-A4D0-4085-8958-89A360E1858E}" dt="2020-06-14T17:28:35.287" v="3856" actId="1076"/>
          <ac:picMkLst>
            <pc:docMk/>
            <pc:sldMk cId="1079848444" sldId="313"/>
            <ac:picMk id="1034" creationId="{3EEFF1E8-96CF-4476-933A-5D3626ACEB13}"/>
          </ac:picMkLst>
        </pc:picChg>
      </pc:sldChg>
      <pc:sldChg chg="addSp delSp modSp add del modTransition">
        <pc:chgData name="Lim Si Jie Bryan" userId="9d936b0f015707d1" providerId="LiveId" clId="{C54EBE95-A4D0-4085-8958-89A360E1858E}" dt="2020-06-15T20:53:15.706" v="12494" actId="2696"/>
        <pc:sldMkLst>
          <pc:docMk/>
          <pc:sldMk cId="3069415323" sldId="314"/>
        </pc:sldMkLst>
        <pc:spChg chg="mod">
          <ac:chgData name="Lim Si Jie Bryan" userId="9d936b0f015707d1" providerId="LiveId" clId="{C54EBE95-A4D0-4085-8958-89A360E1858E}" dt="2020-06-14T17:58:31.311" v="4495" actId="20577"/>
          <ac:spMkLst>
            <pc:docMk/>
            <pc:sldMk cId="3069415323" sldId="314"/>
            <ac:spMk id="3" creationId="{00000000-0000-0000-0000-000000000000}"/>
          </ac:spMkLst>
        </pc:spChg>
        <pc:spChg chg="mod">
          <ac:chgData name="Lim Si Jie Bryan" userId="9d936b0f015707d1" providerId="LiveId" clId="{C54EBE95-A4D0-4085-8958-89A360E1858E}" dt="2020-06-14T20:13:21.872" v="6354" actId="20577"/>
          <ac:spMkLst>
            <pc:docMk/>
            <pc:sldMk cId="3069415323" sldId="314"/>
            <ac:spMk id="4" creationId="{4A6831BB-5355-420B-930C-3C97E49B258C}"/>
          </ac:spMkLst>
        </pc:spChg>
        <pc:spChg chg="add">
          <ac:chgData name="Lim Si Jie Bryan" userId="9d936b0f015707d1" providerId="LiveId" clId="{C54EBE95-A4D0-4085-8958-89A360E1858E}" dt="2020-06-14T17:59:03.160" v="4501"/>
          <ac:spMkLst>
            <pc:docMk/>
            <pc:sldMk cId="3069415323" sldId="314"/>
            <ac:spMk id="6" creationId="{8CD8BF3C-9B61-405B-8DA4-BA5138AD20E9}"/>
          </ac:spMkLst>
        </pc:spChg>
        <pc:picChg chg="add del">
          <ac:chgData name="Lim Si Jie Bryan" userId="9d936b0f015707d1" providerId="LiveId" clId="{C54EBE95-A4D0-4085-8958-89A360E1858E}" dt="2020-06-14T16:21:33.061" v="3000" actId="478"/>
          <ac:picMkLst>
            <pc:docMk/>
            <pc:sldMk cId="3069415323" sldId="314"/>
            <ac:picMk id="2050" creationId="{35EF4FB5-4D81-41CB-BFF5-79B0BD73B761}"/>
          </ac:picMkLst>
        </pc:picChg>
        <pc:picChg chg="add mod">
          <ac:chgData name="Lim Si Jie Bryan" userId="9d936b0f015707d1" providerId="LiveId" clId="{C54EBE95-A4D0-4085-8958-89A360E1858E}" dt="2020-06-14T17:25:20.285" v="3466" actId="1076"/>
          <ac:picMkLst>
            <pc:docMk/>
            <pc:sldMk cId="3069415323" sldId="314"/>
            <ac:picMk id="2052" creationId="{3D4BE65B-D74F-44AF-AC61-C07E2626928D}"/>
          </ac:picMkLst>
        </pc:picChg>
      </pc:sldChg>
      <pc:sldChg chg="addSp modSp add">
        <pc:chgData name="Lim Si Jie Bryan" userId="9d936b0f015707d1" providerId="LiveId" clId="{C54EBE95-A4D0-4085-8958-89A360E1858E}" dt="2020-06-14T21:45:01.904" v="12020" actId="20577"/>
        <pc:sldMkLst>
          <pc:docMk/>
          <pc:sldMk cId="1520934015" sldId="315"/>
        </pc:sldMkLst>
        <pc:spChg chg="mod">
          <ac:chgData name="Lim Si Jie Bryan" userId="9d936b0f015707d1" providerId="LiveId" clId="{C54EBE95-A4D0-4085-8958-89A360E1858E}" dt="2020-06-14T21:45:01.904" v="12020" actId="20577"/>
          <ac:spMkLst>
            <pc:docMk/>
            <pc:sldMk cId="1520934015" sldId="315"/>
            <ac:spMk id="3" creationId="{00000000-0000-0000-0000-000000000000}"/>
          </ac:spMkLst>
        </pc:spChg>
        <pc:spChg chg="mod">
          <ac:chgData name="Lim Si Jie Bryan" userId="9d936b0f015707d1" providerId="LiveId" clId="{C54EBE95-A4D0-4085-8958-89A360E1858E}" dt="2020-06-14T15:04:20.041" v="1102" actId="20577"/>
          <ac:spMkLst>
            <pc:docMk/>
            <pc:sldMk cId="1520934015" sldId="315"/>
            <ac:spMk id="4" creationId="{4A6831BB-5355-420B-930C-3C97E49B258C}"/>
          </ac:spMkLst>
        </pc:spChg>
        <pc:spChg chg="add mod">
          <ac:chgData name="Lim Si Jie Bryan" userId="9d936b0f015707d1" providerId="LiveId" clId="{C54EBE95-A4D0-4085-8958-89A360E1858E}" dt="2020-06-14T18:06:09.893" v="4913" actId="1076"/>
          <ac:spMkLst>
            <pc:docMk/>
            <pc:sldMk cId="1520934015" sldId="315"/>
            <ac:spMk id="5" creationId="{F9E840E5-8CF6-41F1-B56C-65C00829A8F0}"/>
          </ac:spMkLst>
        </pc:spChg>
        <pc:spChg chg="add mod">
          <ac:chgData name="Lim Si Jie Bryan" userId="9d936b0f015707d1" providerId="LiveId" clId="{C54EBE95-A4D0-4085-8958-89A360E1858E}" dt="2020-06-14T18:11:30.040" v="5188" actId="571"/>
          <ac:spMkLst>
            <pc:docMk/>
            <pc:sldMk cId="1520934015" sldId="315"/>
            <ac:spMk id="7" creationId="{5B24D126-D131-4EA2-BB4D-E4FC3509808F}"/>
          </ac:spMkLst>
        </pc:spChg>
        <pc:picChg chg="add mod">
          <ac:chgData name="Lim Si Jie Bryan" userId="9d936b0f015707d1" providerId="LiveId" clId="{C54EBE95-A4D0-4085-8958-89A360E1858E}" dt="2020-06-14T18:11:30.040" v="5188" actId="571"/>
          <ac:picMkLst>
            <pc:docMk/>
            <pc:sldMk cId="1520934015" sldId="315"/>
            <ac:picMk id="6" creationId="{0D5390AB-1FA0-445A-A6B6-C4C1B0AB64BB}"/>
          </ac:picMkLst>
        </pc:picChg>
        <pc:picChg chg="add mod">
          <ac:chgData name="Lim Si Jie Bryan" userId="9d936b0f015707d1" providerId="LiveId" clId="{C54EBE95-A4D0-4085-8958-89A360E1858E}" dt="2020-06-14T18:05:03.346" v="4864" actId="1076"/>
          <ac:picMkLst>
            <pc:docMk/>
            <pc:sldMk cId="1520934015" sldId="315"/>
            <ac:picMk id="3074" creationId="{1CBD6CF0-5004-4F2B-82C5-CFF5B3152969}"/>
          </ac:picMkLst>
        </pc:picChg>
      </pc:sldChg>
      <pc:sldChg chg="addSp delSp modSp add del modTransition">
        <pc:chgData name="Lim Si Jie Bryan" userId="9d936b0f015707d1" providerId="LiveId" clId="{C54EBE95-A4D0-4085-8958-89A360E1858E}" dt="2020-06-15T20:53:11.702" v="12492" actId="2696"/>
        <pc:sldMkLst>
          <pc:docMk/>
          <pc:sldMk cId="3382578067" sldId="316"/>
        </pc:sldMkLst>
        <pc:spChg chg="mod">
          <ac:chgData name="Lim Si Jie Bryan" userId="9d936b0f015707d1" providerId="LiveId" clId="{C54EBE95-A4D0-4085-8958-89A360E1858E}" dt="2020-06-14T18:09:23.392" v="4971" actId="20577"/>
          <ac:spMkLst>
            <pc:docMk/>
            <pc:sldMk cId="3382578067" sldId="316"/>
            <ac:spMk id="3" creationId="{00000000-0000-0000-0000-000000000000}"/>
          </ac:spMkLst>
        </pc:spChg>
        <pc:spChg chg="mod">
          <ac:chgData name="Lim Si Jie Bryan" userId="9d936b0f015707d1" providerId="LiveId" clId="{C54EBE95-A4D0-4085-8958-89A360E1858E}" dt="2020-06-14T18:06:20.993" v="4929" actId="20577"/>
          <ac:spMkLst>
            <pc:docMk/>
            <pc:sldMk cId="3382578067" sldId="316"/>
            <ac:spMk id="4" creationId="{4A6831BB-5355-420B-930C-3C97E49B258C}"/>
          </ac:spMkLst>
        </pc:spChg>
        <pc:spChg chg="add del">
          <ac:chgData name="Lim Si Jie Bryan" userId="9d936b0f015707d1" providerId="LiveId" clId="{C54EBE95-A4D0-4085-8958-89A360E1858E}" dt="2020-06-14T17:34:54.041" v="3981"/>
          <ac:spMkLst>
            <pc:docMk/>
            <pc:sldMk cId="3382578067" sldId="316"/>
            <ac:spMk id="5" creationId="{159386F0-5ED7-4694-8690-65DEE991B4CB}"/>
          </ac:spMkLst>
        </pc:spChg>
        <pc:spChg chg="add del mod">
          <ac:chgData name="Lim Si Jie Bryan" userId="9d936b0f015707d1" providerId="LiveId" clId="{C54EBE95-A4D0-4085-8958-89A360E1858E}" dt="2020-06-14T18:09:20.761" v="4969"/>
          <ac:spMkLst>
            <pc:docMk/>
            <pc:sldMk cId="3382578067" sldId="316"/>
            <ac:spMk id="7" creationId="{5FF4E18E-260E-4050-89D0-7EA66345F9BE}"/>
          </ac:spMkLst>
        </pc:spChg>
        <pc:spChg chg="add mod">
          <ac:chgData name="Lim Si Jie Bryan" userId="9d936b0f015707d1" providerId="LiveId" clId="{C54EBE95-A4D0-4085-8958-89A360E1858E}" dt="2020-06-14T18:37:04.990" v="6286" actId="20577"/>
          <ac:spMkLst>
            <pc:docMk/>
            <pc:sldMk cId="3382578067" sldId="316"/>
            <ac:spMk id="8" creationId="{15020A38-671E-4077-9899-2E245BB91A21}"/>
          </ac:spMkLst>
        </pc:spChg>
        <pc:spChg chg="add mod">
          <ac:chgData name="Lim Si Jie Bryan" userId="9d936b0f015707d1" providerId="LiveId" clId="{C54EBE95-A4D0-4085-8958-89A360E1858E}" dt="2020-06-14T18:13:07.895" v="5335" actId="122"/>
          <ac:spMkLst>
            <pc:docMk/>
            <pc:sldMk cId="3382578067" sldId="316"/>
            <ac:spMk id="9" creationId="{40B4424F-340F-411C-A9FA-AFAB640135FA}"/>
          </ac:spMkLst>
        </pc:spChg>
        <pc:picChg chg="add del">
          <ac:chgData name="Lim Si Jie Bryan" userId="9d936b0f015707d1" providerId="LiveId" clId="{C54EBE95-A4D0-4085-8958-89A360E1858E}" dt="2020-06-14T17:22:17.714" v="3240"/>
          <ac:picMkLst>
            <pc:docMk/>
            <pc:sldMk cId="3382578067" sldId="316"/>
            <ac:picMk id="2" creationId="{41FA6CBD-BB26-4A67-AB0C-6CCDFDC39BEF}"/>
          </ac:picMkLst>
        </pc:picChg>
        <pc:picChg chg="add mod">
          <ac:chgData name="Lim Si Jie Bryan" userId="9d936b0f015707d1" providerId="LiveId" clId="{C54EBE95-A4D0-4085-8958-89A360E1858E}" dt="2020-06-14T18:11:21.332" v="5186" actId="1076"/>
          <ac:picMkLst>
            <pc:docMk/>
            <pc:sldMk cId="3382578067" sldId="316"/>
            <ac:picMk id="6" creationId="{4D069992-A5BF-499A-9C29-EE0CE60C5054}"/>
          </ac:picMkLst>
        </pc:picChg>
      </pc:sldChg>
      <pc:sldChg chg="modSp add del">
        <pc:chgData name="Lim Si Jie Bryan" userId="9d936b0f015707d1" providerId="LiveId" clId="{C54EBE95-A4D0-4085-8958-89A360E1858E}" dt="2020-06-14T15:06:46.318" v="1180" actId="2696"/>
        <pc:sldMkLst>
          <pc:docMk/>
          <pc:sldMk cId="357372550" sldId="317"/>
        </pc:sldMkLst>
        <pc:spChg chg="mod">
          <ac:chgData name="Lim Si Jie Bryan" userId="9d936b0f015707d1" providerId="LiveId" clId="{C54EBE95-A4D0-4085-8958-89A360E1858E}" dt="2020-06-14T15:06:29.593" v="1179" actId="20577"/>
          <ac:spMkLst>
            <pc:docMk/>
            <pc:sldMk cId="357372550" sldId="317"/>
            <ac:spMk id="4" creationId="{4A6831BB-5355-420B-930C-3C97E49B258C}"/>
          </ac:spMkLst>
        </pc:spChg>
      </pc:sldChg>
      <pc:sldChg chg="addSp delSp modSp add modNotesTx">
        <pc:chgData name="Lim Si Jie Bryan" userId="9d936b0f015707d1" providerId="LiveId" clId="{C54EBE95-A4D0-4085-8958-89A360E1858E}" dt="2020-06-14T20:46:37.294" v="9190" actId="6549"/>
        <pc:sldMkLst>
          <pc:docMk/>
          <pc:sldMk cId="2908304859" sldId="317"/>
        </pc:sldMkLst>
        <pc:spChg chg="mod">
          <ac:chgData name="Lim Si Jie Bryan" userId="9d936b0f015707d1" providerId="LiveId" clId="{C54EBE95-A4D0-4085-8958-89A360E1858E}" dt="2020-06-14T20:13:14.839" v="6351" actId="20577"/>
          <ac:spMkLst>
            <pc:docMk/>
            <pc:sldMk cId="2908304859" sldId="317"/>
            <ac:spMk id="4" creationId="{4A6831BB-5355-420B-930C-3C97E49B258C}"/>
          </ac:spMkLst>
        </pc:spChg>
        <pc:spChg chg="mod">
          <ac:chgData name="Lim Si Jie Bryan" userId="9d936b0f015707d1" providerId="LiveId" clId="{C54EBE95-A4D0-4085-8958-89A360E1858E}" dt="2020-06-14T20:42:54.937" v="8678" actId="1076"/>
          <ac:spMkLst>
            <pc:docMk/>
            <pc:sldMk cId="2908304859" sldId="317"/>
            <ac:spMk id="7" creationId="{A3DDA730-23F7-4045-BC77-4DA71BC1FCF6}"/>
          </ac:spMkLst>
        </pc:spChg>
        <pc:spChg chg="add mod">
          <ac:chgData name="Lim Si Jie Bryan" userId="9d936b0f015707d1" providerId="LiveId" clId="{C54EBE95-A4D0-4085-8958-89A360E1858E}" dt="2020-06-14T17:34:47.467" v="3979" actId="1076"/>
          <ac:spMkLst>
            <pc:docMk/>
            <pc:sldMk cId="2908304859" sldId="317"/>
            <ac:spMk id="9" creationId="{EA78851D-DF45-4B13-A089-A876CF386B08}"/>
          </ac:spMkLst>
        </pc:spChg>
        <pc:spChg chg="add mod">
          <ac:chgData name="Lim Si Jie Bryan" userId="9d936b0f015707d1" providerId="LiveId" clId="{C54EBE95-A4D0-4085-8958-89A360E1858E}" dt="2020-06-14T17:34:47.467" v="3979" actId="1076"/>
          <ac:spMkLst>
            <pc:docMk/>
            <pc:sldMk cId="2908304859" sldId="317"/>
            <ac:spMk id="13" creationId="{E4C7A163-2B81-44A6-ADEB-4FCFEAE9B245}"/>
          </ac:spMkLst>
        </pc:spChg>
        <pc:spChg chg="add mod">
          <ac:chgData name="Lim Si Jie Bryan" userId="9d936b0f015707d1" providerId="LiveId" clId="{C54EBE95-A4D0-4085-8958-89A360E1858E}" dt="2020-06-14T17:34:47.467" v="3979" actId="1076"/>
          <ac:spMkLst>
            <pc:docMk/>
            <pc:sldMk cId="2908304859" sldId="317"/>
            <ac:spMk id="14" creationId="{528AE0CD-0328-4DB1-8390-48805DB9B768}"/>
          </ac:spMkLst>
        </pc:spChg>
        <pc:spChg chg="add mod">
          <ac:chgData name="Lim Si Jie Bryan" userId="9d936b0f015707d1" providerId="LiveId" clId="{C54EBE95-A4D0-4085-8958-89A360E1858E}" dt="2020-06-14T17:34:34.858" v="3978" actId="571"/>
          <ac:spMkLst>
            <pc:docMk/>
            <pc:sldMk cId="2908304859" sldId="317"/>
            <ac:spMk id="15" creationId="{C2B5247C-31A4-4523-B033-9D877A16F456}"/>
          </ac:spMkLst>
        </pc:spChg>
        <pc:spChg chg="add mod">
          <ac:chgData name="Lim Si Jie Bryan" userId="9d936b0f015707d1" providerId="LiveId" clId="{C54EBE95-A4D0-4085-8958-89A360E1858E}" dt="2020-06-14T17:43:01.184" v="4275" actId="20577"/>
          <ac:spMkLst>
            <pc:docMk/>
            <pc:sldMk cId="2908304859" sldId="317"/>
            <ac:spMk id="16" creationId="{AE6411E1-959E-4EDB-B4F1-A78172CA5BE9}"/>
          </ac:spMkLst>
        </pc:spChg>
        <pc:spChg chg="add mod">
          <ac:chgData name="Lim Si Jie Bryan" userId="9d936b0f015707d1" providerId="LiveId" clId="{C54EBE95-A4D0-4085-8958-89A360E1858E}" dt="2020-06-14T17:42:49.713" v="4269" actId="115"/>
          <ac:spMkLst>
            <pc:docMk/>
            <pc:sldMk cId="2908304859" sldId="317"/>
            <ac:spMk id="17" creationId="{802989F5-27E3-477D-85D9-6D912E970E82}"/>
          </ac:spMkLst>
        </pc:spChg>
        <pc:spChg chg="add del mod">
          <ac:chgData name="Lim Si Jie Bryan" userId="9d936b0f015707d1" providerId="LiveId" clId="{C54EBE95-A4D0-4085-8958-89A360E1858E}" dt="2020-06-14T17:38:47.878" v="4211" actId="1076"/>
          <ac:spMkLst>
            <pc:docMk/>
            <pc:sldMk cId="2908304859" sldId="317"/>
            <ac:spMk id="18" creationId="{6B2552CC-DA2A-499B-B53F-ED50FECF3F7E}"/>
          </ac:spMkLst>
        </pc:spChg>
        <pc:spChg chg="add mod">
          <ac:chgData name="Lim Si Jie Bryan" userId="9d936b0f015707d1" providerId="LiveId" clId="{C54EBE95-A4D0-4085-8958-89A360E1858E}" dt="2020-06-14T17:38:05.897" v="4179" actId="14100"/>
          <ac:spMkLst>
            <pc:docMk/>
            <pc:sldMk cId="2908304859" sldId="317"/>
            <ac:spMk id="19" creationId="{91919FD4-68B7-48B2-9122-6B56705B64B3}"/>
          </ac:spMkLst>
        </pc:spChg>
        <pc:spChg chg="add mod">
          <ac:chgData name="Lim Si Jie Bryan" userId="9d936b0f015707d1" providerId="LiveId" clId="{C54EBE95-A4D0-4085-8958-89A360E1858E}" dt="2020-06-14T17:38:01.993" v="4178" actId="571"/>
          <ac:spMkLst>
            <pc:docMk/>
            <pc:sldMk cId="2908304859" sldId="317"/>
            <ac:spMk id="20" creationId="{50EF1C40-79BA-4F31-89AC-E97A2F00CF9D}"/>
          </ac:spMkLst>
        </pc:spChg>
        <pc:spChg chg="add mod">
          <ac:chgData name="Lim Si Jie Bryan" userId="9d936b0f015707d1" providerId="LiveId" clId="{C54EBE95-A4D0-4085-8958-89A360E1858E}" dt="2020-06-14T17:57:09.707" v="4463" actId="1076"/>
          <ac:spMkLst>
            <pc:docMk/>
            <pc:sldMk cId="2908304859" sldId="317"/>
            <ac:spMk id="21" creationId="{C1DB739C-BAA6-43B8-85DB-BDDEB53B8A86}"/>
          </ac:spMkLst>
        </pc:spChg>
        <pc:spChg chg="add del mod">
          <ac:chgData name="Lim Si Jie Bryan" userId="9d936b0f015707d1" providerId="LiveId" clId="{C54EBE95-A4D0-4085-8958-89A360E1858E}" dt="2020-06-14T17:43:33.841" v="4283"/>
          <ac:spMkLst>
            <pc:docMk/>
            <pc:sldMk cId="2908304859" sldId="317"/>
            <ac:spMk id="22" creationId="{E403B6EF-F48E-4A11-8D55-0F3373B692D3}"/>
          </ac:spMkLst>
        </pc:spChg>
        <pc:spChg chg="add del mod">
          <ac:chgData name="Lim Si Jie Bryan" userId="9d936b0f015707d1" providerId="LiveId" clId="{C54EBE95-A4D0-4085-8958-89A360E1858E}" dt="2020-06-14T17:42:23.913" v="4266" actId="478"/>
          <ac:spMkLst>
            <pc:docMk/>
            <pc:sldMk cId="2908304859" sldId="317"/>
            <ac:spMk id="23" creationId="{1ABA54E5-2D6A-44E6-9226-583C1D104AB2}"/>
          </ac:spMkLst>
        </pc:spChg>
        <pc:spChg chg="add del mod">
          <ac:chgData name="Lim Si Jie Bryan" userId="9d936b0f015707d1" providerId="LiveId" clId="{C54EBE95-A4D0-4085-8958-89A360E1858E}" dt="2020-06-14T17:42:37.721" v="4268" actId="478"/>
          <ac:spMkLst>
            <pc:docMk/>
            <pc:sldMk cId="2908304859" sldId="317"/>
            <ac:spMk id="24" creationId="{067BD425-5852-46F3-AAA6-F4B4CB480E35}"/>
          </ac:spMkLst>
        </pc:spChg>
        <pc:spChg chg="add mod">
          <ac:chgData name="Lim Si Jie Bryan" userId="9d936b0f015707d1" providerId="LiveId" clId="{C54EBE95-A4D0-4085-8958-89A360E1858E}" dt="2020-06-14T17:57:13.676" v="4464" actId="1076"/>
          <ac:spMkLst>
            <pc:docMk/>
            <pc:sldMk cId="2908304859" sldId="317"/>
            <ac:spMk id="25" creationId="{B71E96B4-3BAB-4B61-B88A-3B3DDC64B215}"/>
          </ac:spMkLst>
        </pc:spChg>
        <pc:spChg chg="add mod">
          <ac:chgData name="Lim Si Jie Bryan" userId="9d936b0f015707d1" providerId="LiveId" clId="{C54EBE95-A4D0-4085-8958-89A360E1858E}" dt="2020-06-14T20:43:02.869" v="8682" actId="1076"/>
          <ac:spMkLst>
            <pc:docMk/>
            <pc:sldMk cId="2908304859" sldId="317"/>
            <ac:spMk id="30" creationId="{19F9BB78-470F-4307-8D75-46F0E63AE220}"/>
          </ac:spMkLst>
        </pc:spChg>
        <pc:spChg chg="add mod">
          <ac:chgData name="Lim Si Jie Bryan" userId="9d936b0f015707d1" providerId="LiveId" clId="{C54EBE95-A4D0-4085-8958-89A360E1858E}" dt="2020-06-14T17:46:44.198" v="4378" actId="20577"/>
          <ac:spMkLst>
            <pc:docMk/>
            <pc:sldMk cId="2908304859" sldId="317"/>
            <ac:spMk id="31" creationId="{04A50250-21ED-4F8E-9391-2439C5A18B3A}"/>
          </ac:spMkLst>
        </pc:spChg>
        <pc:spChg chg="add mod">
          <ac:chgData name="Lim Si Jie Bryan" userId="9d936b0f015707d1" providerId="LiveId" clId="{C54EBE95-A4D0-4085-8958-89A360E1858E}" dt="2020-06-14T17:57:40.446" v="4467" actId="1076"/>
          <ac:spMkLst>
            <pc:docMk/>
            <pc:sldMk cId="2908304859" sldId="317"/>
            <ac:spMk id="39" creationId="{D83B5E79-A4EF-4D55-A22D-D6667B249AE2}"/>
          </ac:spMkLst>
        </pc:spChg>
        <pc:spChg chg="add mod">
          <ac:chgData name="Lim Si Jie Bryan" userId="9d936b0f015707d1" providerId="LiveId" clId="{C54EBE95-A4D0-4085-8958-89A360E1858E}" dt="2020-06-14T18:01:51.098" v="4663" actId="1076"/>
          <ac:spMkLst>
            <pc:docMk/>
            <pc:sldMk cId="2908304859" sldId="317"/>
            <ac:spMk id="58" creationId="{7B5B16BA-A248-45E1-855E-7E6F0A0F20E7}"/>
          </ac:spMkLst>
        </pc:spChg>
        <pc:spChg chg="add del">
          <ac:chgData name="Lim Si Jie Bryan" userId="9d936b0f015707d1" providerId="LiveId" clId="{C54EBE95-A4D0-4085-8958-89A360E1858E}" dt="2020-06-14T18:17:52.159" v="5391" actId="478"/>
          <ac:spMkLst>
            <pc:docMk/>
            <pc:sldMk cId="2908304859" sldId="317"/>
            <ac:spMk id="59" creationId="{CEE83DC5-40EA-4002-9676-E21D70C99A80}"/>
          </ac:spMkLst>
        </pc:spChg>
        <pc:picChg chg="add del mod">
          <ac:chgData name="Lim Si Jie Bryan" userId="9d936b0f015707d1" providerId="LiveId" clId="{C54EBE95-A4D0-4085-8958-89A360E1858E}" dt="2020-06-14T17:29:48.361" v="3903"/>
          <ac:picMkLst>
            <pc:docMk/>
            <pc:sldMk cId="2908304859" sldId="317"/>
            <ac:picMk id="5" creationId="{D8505C4D-B51E-4ACA-91CA-0FC2B820AA95}"/>
          </ac:picMkLst>
        </pc:picChg>
        <pc:picChg chg="add mod">
          <ac:chgData name="Lim Si Jie Bryan" userId="9d936b0f015707d1" providerId="LiveId" clId="{C54EBE95-A4D0-4085-8958-89A360E1858E}" dt="2020-06-14T17:38:08.825" v="4192" actId="1038"/>
          <ac:picMkLst>
            <pc:docMk/>
            <pc:sldMk cId="2908304859" sldId="317"/>
            <ac:picMk id="6" creationId="{78741691-1D9B-4AE6-81F8-FC2A4DDF9469}"/>
          </ac:picMkLst>
        </pc:picChg>
        <pc:picChg chg="add mod">
          <ac:chgData name="Lim Si Jie Bryan" userId="9d936b0f015707d1" providerId="LiveId" clId="{C54EBE95-A4D0-4085-8958-89A360E1858E}" dt="2020-06-14T17:38:38.632" v="4209" actId="1076"/>
          <ac:picMkLst>
            <pc:docMk/>
            <pc:sldMk cId="2908304859" sldId="317"/>
            <ac:picMk id="8" creationId="{796DD531-32B4-4486-9994-8C0463EDFE1D}"/>
          </ac:picMkLst>
        </pc:picChg>
        <pc:picChg chg="mod">
          <ac:chgData name="Lim Si Jie Bryan" userId="9d936b0f015707d1" providerId="LiveId" clId="{C54EBE95-A4D0-4085-8958-89A360E1858E}" dt="2020-06-14T17:41:45.537" v="4251" actId="1076"/>
          <ac:picMkLst>
            <pc:docMk/>
            <pc:sldMk cId="2908304859" sldId="317"/>
            <ac:picMk id="1032" creationId="{7EB3B48D-F002-4AF9-8D4B-7D6EF55820DD}"/>
          </ac:picMkLst>
        </pc:picChg>
        <pc:picChg chg="del">
          <ac:chgData name="Lim Si Jie Bryan" userId="9d936b0f015707d1" providerId="LiveId" clId="{C54EBE95-A4D0-4085-8958-89A360E1858E}" dt="2020-06-14T17:16:23.921" v="3018" actId="478"/>
          <ac:picMkLst>
            <pc:docMk/>
            <pc:sldMk cId="2908304859" sldId="317"/>
            <ac:picMk id="1034" creationId="{3EEFF1E8-96CF-4476-933A-5D3626ACEB13}"/>
          </ac:picMkLst>
        </pc:picChg>
        <pc:cxnChg chg="add del mod">
          <ac:chgData name="Lim Si Jie Bryan" userId="9d936b0f015707d1" providerId="LiveId" clId="{C54EBE95-A4D0-4085-8958-89A360E1858E}" dt="2020-06-14T17:17:27.466" v="3032" actId="478"/>
          <ac:cxnSpMkLst>
            <pc:docMk/>
            <pc:sldMk cId="2908304859" sldId="317"/>
            <ac:cxnSpMk id="3" creationId="{879060BF-FFFA-43B7-9C79-CFFD59DE9D65}"/>
          </ac:cxnSpMkLst>
        </pc:cxnChg>
        <pc:cxnChg chg="add mod">
          <ac:chgData name="Lim Si Jie Bryan" userId="9d936b0f015707d1" providerId="LiveId" clId="{C54EBE95-A4D0-4085-8958-89A360E1858E}" dt="2020-06-14T17:43:30.289" v="4281" actId="14100"/>
          <ac:cxnSpMkLst>
            <pc:docMk/>
            <pc:sldMk cId="2908304859" sldId="317"/>
            <ac:cxnSpMk id="11" creationId="{931C8BA6-48C8-434B-BB4A-B0AAFD0AC172}"/>
          </ac:cxnSpMkLst>
        </pc:cxnChg>
        <pc:cxnChg chg="add mod">
          <ac:chgData name="Lim Si Jie Bryan" userId="9d936b0f015707d1" providerId="LiveId" clId="{C54EBE95-A4D0-4085-8958-89A360E1858E}" dt="2020-06-14T17:44:07.813" v="4295" actId="1076"/>
          <ac:cxnSpMkLst>
            <pc:docMk/>
            <pc:sldMk cId="2908304859" sldId="317"/>
            <ac:cxnSpMk id="32" creationId="{638D96C9-556F-473B-8524-ACC9AD1EBF95}"/>
          </ac:cxnSpMkLst>
        </pc:cxnChg>
        <pc:cxnChg chg="add mod">
          <ac:chgData name="Lim Si Jie Bryan" userId="9d936b0f015707d1" providerId="LiveId" clId="{C54EBE95-A4D0-4085-8958-89A360E1858E}" dt="2020-06-14T17:47:25.546" v="4387" actId="14100"/>
          <ac:cxnSpMkLst>
            <pc:docMk/>
            <pc:sldMk cId="2908304859" sldId="317"/>
            <ac:cxnSpMk id="35" creationId="{71B92FB3-AA72-4E9A-A8DC-BDC3A96AAF01}"/>
          </ac:cxnSpMkLst>
        </pc:cxnChg>
        <pc:cxnChg chg="add mod">
          <ac:chgData name="Lim Si Jie Bryan" userId="9d936b0f015707d1" providerId="LiveId" clId="{C54EBE95-A4D0-4085-8958-89A360E1858E}" dt="2020-06-14T17:57:37.655" v="4466" actId="14100"/>
          <ac:cxnSpMkLst>
            <pc:docMk/>
            <pc:sldMk cId="2908304859" sldId="317"/>
            <ac:cxnSpMk id="38" creationId="{A0D510E2-7FC6-47DB-B275-C2F865D10EF1}"/>
          </ac:cxnSpMkLst>
        </pc:cxnChg>
        <pc:cxnChg chg="add mod">
          <ac:chgData name="Lim Si Jie Bryan" userId="9d936b0f015707d1" providerId="LiveId" clId="{C54EBE95-A4D0-4085-8958-89A360E1858E}" dt="2020-06-14T17:47:23.586" v="4386" actId="14100"/>
          <ac:cxnSpMkLst>
            <pc:docMk/>
            <pc:sldMk cId="2908304859" sldId="317"/>
            <ac:cxnSpMk id="43" creationId="{1B39B08A-2B91-4D48-921B-E1864895C0EC}"/>
          </ac:cxnSpMkLst>
        </pc:cxnChg>
        <pc:cxnChg chg="add del mod">
          <ac:chgData name="Lim Si Jie Bryan" userId="9d936b0f015707d1" providerId="LiveId" clId="{C54EBE95-A4D0-4085-8958-89A360E1858E}" dt="2020-06-14T17:56:59.799" v="4458"/>
          <ac:cxnSpMkLst>
            <pc:docMk/>
            <pc:sldMk cId="2908304859" sldId="317"/>
            <ac:cxnSpMk id="50" creationId="{C5F1EBC6-FDDF-4B1C-98C9-528E6906189C}"/>
          </ac:cxnSpMkLst>
        </pc:cxnChg>
        <pc:cxnChg chg="add mod">
          <ac:chgData name="Lim Si Jie Bryan" userId="9d936b0f015707d1" providerId="LiveId" clId="{C54EBE95-A4D0-4085-8958-89A360E1858E}" dt="2020-06-14T18:01:36.969" v="4641" actId="1076"/>
          <ac:cxnSpMkLst>
            <pc:docMk/>
            <pc:sldMk cId="2908304859" sldId="317"/>
            <ac:cxnSpMk id="55" creationId="{13E562AC-6C05-4894-BE1B-0866FBDFD220}"/>
          </ac:cxnSpMkLst>
        </pc:cxnChg>
      </pc:sldChg>
      <pc:sldChg chg="addSp delSp modSp add modNotesTx">
        <pc:chgData name="Lim Si Jie Bryan" userId="9d936b0f015707d1" providerId="LiveId" clId="{C54EBE95-A4D0-4085-8958-89A360E1858E}" dt="2020-06-14T20:36:08.190" v="8632" actId="20577"/>
        <pc:sldMkLst>
          <pc:docMk/>
          <pc:sldMk cId="1475482083" sldId="318"/>
        </pc:sldMkLst>
        <pc:spChg chg="mod">
          <ac:chgData name="Lim Si Jie Bryan" userId="9d936b0f015707d1" providerId="LiveId" clId="{C54EBE95-A4D0-4085-8958-89A360E1858E}" dt="2020-06-14T20:28:35.263" v="7966" actId="20577"/>
          <ac:spMkLst>
            <pc:docMk/>
            <pc:sldMk cId="1475482083" sldId="318"/>
            <ac:spMk id="3" creationId="{00000000-0000-0000-0000-000000000000}"/>
          </ac:spMkLst>
        </pc:spChg>
        <pc:spChg chg="mod">
          <ac:chgData name="Lim Si Jie Bryan" userId="9d936b0f015707d1" providerId="LiveId" clId="{C54EBE95-A4D0-4085-8958-89A360E1858E}" dt="2020-06-14T20:13:28.080" v="6357" actId="20577"/>
          <ac:spMkLst>
            <pc:docMk/>
            <pc:sldMk cId="1475482083" sldId="318"/>
            <ac:spMk id="4" creationId="{4A6831BB-5355-420B-930C-3C97E49B258C}"/>
          </ac:spMkLst>
        </pc:spChg>
        <pc:spChg chg="add mod">
          <ac:chgData name="Lim Si Jie Bryan" userId="9d936b0f015707d1" providerId="LiveId" clId="{C54EBE95-A4D0-4085-8958-89A360E1858E}" dt="2020-06-14T20:33:47.750" v="8230" actId="20577"/>
          <ac:spMkLst>
            <pc:docMk/>
            <pc:sldMk cId="1475482083" sldId="318"/>
            <ac:spMk id="10" creationId="{C3C2663B-B798-4CA8-B758-D047F8514699}"/>
          </ac:spMkLst>
        </pc:spChg>
        <pc:spChg chg="add mod">
          <ac:chgData name="Lim Si Jie Bryan" userId="9d936b0f015707d1" providerId="LiveId" clId="{C54EBE95-A4D0-4085-8958-89A360E1858E}" dt="2020-06-14T18:05:44.783" v="4878" actId="122"/>
          <ac:spMkLst>
            <pc:docMk/>
            <pc:sldMk cId="1475482083" sldId="318"/>
            <ac:spMk id="11" creationId="{F14B812F-7B92-4DE0-B886-73496B23E808}"/>
          </ac:spMkLst>
        </pc:spChg>
        <pc:spChg chg="add mod">
          <ac:chgData name="Lim Si Jie Bryan" userId="9d936b0f015707d1" providerId="LiveId" clId="{C54EBE95-A4D0-4085-8958-89A360E1858E}" dt="2020-06-14T17:25:00.363" v="3462" actId="571"/>
          <ac:spMkLst>
            <pc:docMk/>
            <pc:sldMk cId="1475482083" sldId="318"/>
            <ac:spMk id="13" creationId="{1DF91182-3E88-4EA6-B2E6-58631EE2B44F}"/>
          </ac:spMkLst>
        </pc:spChg>
        <pc:spChg chg="add mod">
          <ac:chgData name="Lim Si Jie Bryan" userId="9d936b0f015707d1" providerId="LiveId" clId="{C54EBE95-A4D0-4085-8958-89A360E1858E}" dt="2020-06-14T17:58:45.243" v="4496"/>
          <ac:spMkLst>
            <pc:docMk/>
            <pc:sldMk cId="1475482083" sldId="318"/>
            <ac:spMk id="14" creationId="{01E5256B-8BCA-4F1F-954C-682BBC00CBA3}"/>
          </ac:spMkLst>
        </pc:spChg>
        <pc:picChg chg="add del mod">
          <ac:chgData name="Lim Si Jie Bryan" userId="9d936b0f015707d1" providerId="LiveId" clId="{C54EBE95-A4D0-4085-8958-89A360E1858E}" dt="2020-06-14T17:21:41.610" v="3238"/>
          <ac:picMkLst>
            <pc:docMk/>
            <pc:sldMk cId="1475482083" sldId="318"/>
            <ac:picMk id="2" creationId="{16D49794-6A6F-40CC-95CC-09FCD725F58F}"/>
          </ac:picMkLst>
        </pc:picChg>
        <pc:picChg chg="add mod">
          <ac:chgData name="Lim Si Jie Bryan" userId="9d936b0f015707d1" providerId="LiveId" clId="{C54EBE95-A4D0-4085-8958-89A360E1858E}" dt="2020-06-14T17:58:58.232" v="4499" actId="1076"/>
          <ac:picMkLst>
            <pc:docMk/>
            <pc:sldMk cId="1475482083" sldId="318"/>
            <ac:picMk id="5" creationId="{20535143-3F61-4466-BBAE-ECBEF24D7BED}"/>
          </ac:picMkLst>
        </pc:picChg>
        <pc:picChg chg="add del mod">
          <ac:chgData name="Lim Si Jie Bryan" userId="9d936b0f015707d1" providerId="LiveId" clId="{C54EBE95-A4D0-4085-8958-89A360E1858E}" dt="2020-06-14T17:23:07.857" v="3246" actId="478"/>
          <ac:picMkLst>
            <pc:docMk/>
            <pc:sldMk cId="1475482083" sldId="318"/>
            <ac:picMk id="6" creationId="{2A0823C6-35A6-44F4-BAA0-FEEDC8C8922D}"/>
          </ac:picMkLst>
        </pc:picChg>
        <pc:picChg chg="add del mod">
          <ac:chgData name="Lim Si Jie Bryan" userId="9d936b0f015707d1" providerId="LiveId" clId="{C54EBE95-A4D0-4085-8958-89A360E1858E}" dt="2020-06-14T17:23:19.089" v="3251" actId="478"/>
          <ac:picMkLst>
            <pc:docMk/>
            <pc:sldMk cId="1475482083" sldId="318"/>
            <ac:picMk id="7" creationId="{6B799BC9-7313-475D-B199-4BCEF3A596A7}"/>
          </ac:picMkLst>
        </pc:picChg>
        <pc:picChg chg="add mod">
          <ac:chgData name="Lim Si Jie Bryan" userId="9d936b0f015707d1" providerId="LiveId" clId="{C54EBE95-A4D0-4085-8958-89A360E1858E}" dt="2020-06-14T17:25:02.257" v="3463" actId="1076"/>
          <ac:picMkLst>
            <pc:docMk/>
            <pc:sldMk cId="1475482083" sldId="318"/>
            <ac:picMk id="8" creationId="{EE469192-9A8D-4267-89BE-0425714B5A20}"/>
          </ac:picMkLst>
        </pc:picChg>
        <pc:picChg chg="add mod">
          <ac:chgData name="Lim Si Jie Bryan" userId="9d936b0f015707d1" providerId="LiveId" clId="{C54EBE95-A4D0-4085-8958-89A360E1858E}" dt="2020-06-14T17:25:00.363" v="3462" actId="571"/>
          <ac:picMkLst>
            <pc:docMk/>
            <pc:sldMk cId="1475482083" sldId="318"/>
            <ac:picMk id="12" creationId="{226B8568-D06B-474F-A6A6-A5077ECF415C}"/>
          </ac:picMkLst>
        </pc:picChg>
        <pc:picChg chg="mod">
          <ac:chgData name="Lim Si Jie Bryan" userId="9d936b0f015707d1" providerId="LiveId" clId="{C54EBE95-A4D0-4085-8958-89A360E1858E}" dt="2020-06-14T17:58:58.560" v="4500" actId="1076"/>
          <ac:picMkLst>
            <pc:docMk/>
            <pc:sldMk cId="1475482083" sldId="318"/>
            <ac:picMk id="2052" creationId="{3D4BE65B-D74F-44AF-AC61-C07E2626928D}"/>
          </ac:picMkLst>
        </pc:picChg>
      </pc:sldChg>
      <pc:sldChg chg="modSp add del modTransition">
        <pc:chgData name="Lim Si Jie Bryan" userId="9d936b0f015707d1" providerId="LiveId" clId="{C54EBE95-A4D0-4085-8958-89A360E1858E}" dt="2020-06-15T20:53:22.365" v="12495" actId="2696"/>
        <pc:sldMkLst>
          <pc:docMk/>
          <pc:sldMk cId="725233173" sldId="319"/>
        </pc:sldMkLst>
        <pc:spChg chg="mod">
          <ac:chgData name="Lim Si Jie Bryan" userId="9d936b0f015707d1" providerId="LiveId" clId="{C54EBE95-A4D0-4085-8958-89A360E1858E}" dt="2020-06-14T18:40:34.199" v="6288" actId="20577"/>
          <ac:spMkLst>
            <pc:docMk/>
            <pc:sldMk cId="725233173" sldId="319"/>
            <ac:spMk id="3" creationId="{00000000-0000-0000-0000-000000000000}"/>
          </ac:spMkLst>
        </pc:spChg>
        <pc:spChg chg="mod">
          <ac:chgData name="Lim Si Jie Bryan" userId="9d936b0f015707d1" providerId="LiveId" clId="{C54EBE95-A4D0-4085-8958-89A360E1858E}" dt="2020-06-14T18:29:01.822" v="6141" actId="6549"/>
          <ac:spMkLst>
            <pc:docMk/>
            <pc:sldMk cId="725233173" sldId="319"/>
            <ac:spMk id="4" creationId="{4A6831BB-5355-420B-930C-3C97E49B258C}"/>
          </ac:spMkLst>
        </pc:spChg>
      </pc:sldChg>
    </pc:docChg>
  </pc:docChgLst>
  <pc:docChgLst>
    <pc:chgData name="Lim Si Jie Bryan" userId="9d936b0f015707d1" providerId="LiveId" clId="{5ABEBD1A-19DC-49A9-9E80-28C58177FA18}"/>
    <pc:docChg chg="addSld delSld modSld">
      <pc:chgData name="Lim Si Jie Bryan" userId="9d936b0f015707d1" providerId="LiveId" clId="{5ABEBD1A-19DC-49A9-9E80-28C58177FA18}" dt="2020-02-04T10:43:16.988" v="4"/>
      <pc:docMkLst>
        <pc:docMk/>
      </pc:docMkLst>
      <pc:sldChg chg="modTransition">
        <pc:chgData name="Lim Si Jie Bryan" userId="9d936b0f015707d1" providerId="LiveId" clId="{5ABEBD1A-19DC-49A9-9E80-28C58177FA18}" dt="2020-02-04T10:43:16.988" v="4"/>
        <pc:sldMkLst>
          <pc:docMk/>
          <pc:sldMk cId="2470715442" sldId="292"/>
        </pc:sldMkLst>
      </pc:sldChg>
      <pc:sldChg chg="modTransition">
        <pc:chgData name="Lim Si Jie Bryan" userId="9d936b0f015707d1" providerId="LiveId" clId="{5ABEBD1A-19DC-49A9-9E80-28C58177FA18}" dt="2020-02-04T10:43:16.988" v="4"/>
        <pc:sldMkLst>
          <pc:docMk/>
          <pc:sldMk cId="756424232" sldId="295"/>
        </pc:sldMkLst>
      </pc:sldChg>
      <pc:sldChg chg="add del">
        <pc:chgData name="Lim Si Jie Bryan" userId="9d936b0f015707d1" providerId="LiveId" clId="{5ABEBD1A-19DC-49A9-9E80-28C58177FA18}" dt="2020-02-02T08:46:34.177" v="1" actId="2696"/>
        <pc:sldMkLst>
          <pc:docMk/>
          <pc:sldMk cId="1479942053" sldId="307"/>
        </pc:sldMkLst>
      </pc:sldChg>
      <pc:sldChg chg="add del">
        <pc:chgData name="Lim Si Jie Bryan" userId="9d936b0f015707d1" providerId="LiveId" clId="{5ABEBD1A-19DC-49A9-9E80-28C58177FA18}" dt="2020-02-02T08:46:48.265" v="3" actId="2696"/>
        <pc:sldMkLst>
          <pc:docMk/>
          <pc:sldMk cId="2387558031" sldId="307"/>
        </pc:sldMkLst>
      </pc:sldChg>
    </pc:docChg>
  </pc:docChgLst>
  <pc:docChgLst>
    <pc:chgData name="Lim Si Jie Bryan" userId="9d936b0f015707d1" providerId="LiveId" clId="{ADA8892C-B533-4A1A-8175-C221C0A5EF7A}"/>
    <pc:docChg chg="undo redo custSel addSld delSld modSld sldOrd">
      <pc:chgData name="Lim Si Jie Bryan" userId="9d936b0f015707d1" providerId="LiveId" clId="{ADA8892C-B533-4A1A-8175-C221C0A5EF7A}" dt="2019-03-22T13:44:43.048" v="13472" actId="20577"/>
      <pc:docMkLst>
        <pc:docMk/>
      </pc:docMkLst>
      <pc:sldChg chg="modSp ord">
        <pc:chgData name="Lim Si Jie Bryan" userId="9d936b0f015707d1" providerId="LiveId" clId="{ADA8892C-B533-4A1A-8175-C221C0A5EF7A}" dt="2019-03-22T13:44:43.048" v="13472" actId="20577"/>
        <pc:sldMkLst>
          <pc:docMk/>
          <pc:sldMk cId="3653311662" sldId="256"/>
        </pc:sldMkLst>
        <pc:spChg chg="mod">
          <ac:chgData name="Lim Si Jie Bryan" userId="9d936b0f015707d1" providerId="LiveId" clId="{ADA8892C-B533-4A1A-8175-C221C0A5EF7A}" dt="2019-03-22T13:44:43.048" v="13472" actId="20577"/>
          <ac:spMkLst>
            <pc:docMk/>
            <pc:sldMk cId="3653311662" sldId="256"/>
            <ac:spMk id="2" creationId="{00000000-0000-0000-0000-000000000000}"/>
          </ac:spMkLst>
        </pc:spChg>
      </pc:sldChg>
      <pc:sldChg chg="addSp delSp modSp">
        <pc:chgData name="Lim Si Jie Bryan" userId="9d936b0f015707d1" providerId="LiveId" clId="{ADA8892C-B533-4A1A-8175-C221C0A5EF7A}" dt="2019-03-18T16:03:52.348" v="13470" actId="478"/>
        <pc:sldMkLst>
          <pc:docMk/>
          <pc:sldMk cId="2163808160" sldId="258"/>
        </pc:sldMkLst>
        <pc:spChg chg="del">
          <ac:chgData name="Lim Si Jie Bryan" userId="9d936b0f015707d1" providerId="LiveId" clId="{ADA8892C-B533-4A1A-8175-C221C0A5EF7A}" dt="2019-03-04T22:03:38.531" v="0" actId="478"/>
          <ac:spMkLst>
            <pc:docMk/>
            <pc:sldMk cId="2163808160" sldId="258"/>
            <ac:spMk id="2" creationId="{00000000-0000-0000-0000-000000000000}"/>
          </ac:spMkLst>
        </pc:spChg>
        <pc:spChg chg="mod">
          <ac:chgData name="Lim Si Jie Bryan" userId="9d936b0f015707d1" providerId="LiveId" clId="{ADA8892C-B533-4A1A-8175-C221C0A5EF7A}" dt="2019-03-18T14:30:09.654" v="12940" actId="20577"/>
          <ac:spMkLst>
            <pc:docMk/>
            <pc:sldMk cId="2163808160" sldId="258"/>
            <ac:spMk id="3" creationId="{00000000-0000-0000-0000-000000000000}"/>
          </ac:spMkLst>
        </pc:spChg>
        <pc:spChg chg="mod">
          <ac:chgData name="Lim Si Jie Bryan" userId="9d936b0f015707d1" providerId="LiveId" clId="{ADA8892C-B533-4A1A-8175-C221C0A5EF7A}" dt="2019-03-04T22:06:59.994" v="245" actId="20577"/>
          <ac:spMkLst>
            <pc:docMk/>
            <pc:sldMk cId="2163808160" sldId="258"/>
            <ac:spMk id="4" creationId="{4A6831BB-5355-420B-930C-3C97E49B258C}"/>
          </ac:spMkLst>
        </pc:spChg>
        <pc:spChg chg="add del mod">
          <ac:chgData name="Lim Si Jie Bryan" userId="9d936b0f015707d1" providerId="LiveId" clId="{ADA8892C-B533-4A1A-8175-C221C0A5EF7A}" dt="2019-03-05T00:06:12.790" v="4244"/>
          <ac:spMkLst>
            <pc:docMk/>
            <pc:sldMk cId="2163808160" sldId="258"/>
            <ac:spMk id="5" creationId="{F9105168-F165-4505-AFBD-CCFE9C5C5E58}"/>
          </ac:spMkLst>
        </pc:spChg>
        <pc:spChg chg="add del mod">
          <ac:chgData name="Lim Si Jie Bryan" userId="9d936b0f015707d1" providerId="LiveId" clId="{ADA8892C-B533-4A1A-8175-C221C0A5EF7A}" dt="2019-03-18T16:03:52.348" v="13470" actId="478"/>
          <ac:spMkLst>
            <pc:docMk/>
            <pc:sldMk cId="2163808160" sldId="258"/>
            <ac:spMk id="7" creationId="{DFA8EB8B-F603-4BF7-9E9E-C8F160087A3B}"/>
          </ac:spMkLst>
        </pc:spChg>
        <pc:spChg chg="add del mod">
          <ac:chgData name="Lim Si Jie Bryan" userId="9d936b0f015707d1" providerId="LiveId" clId="{ADA8892C-B533-4A1A-8175-C221C0A5EF7A}" dt="2019-03-18T16:03:52.348" v="13470" actId="478"/>
          <ac:spMkLst>
            <pc:docMk/>
            <pc:sldMk cId="2163808160" sldId="258"/>
            <ac:spMk id="8" creationId="{CE72265F-7DFC-4AFA-B490-67FB8BB26636}"/>
          </ac:spMkLst>
        </pc:spChg>
        <pc:spChg chg="add del mod">
          <ac:chgData name="Lim Si Jie Bryan" userId="9d936b0f015707d1" providerId="LiveId" clId="{ADA8892C-B533-4A1A-8175-C221C0A5EF7A}" dt="2019-03-18T16:03:52.348" v="13470" actId="478"/>
          <ac:spMkLst>
            <pc:docMk/>
            <pc:sldMk cId="2163808160" sldId="258"/>
            <ac:spMk id="14" creationId="{2A8E7AA2-37B4-487F-B9EB-02A47EAFAA7E}"/>
          </ac:spMkLst>
        </pc:spChg>
        <pc:spChg chg="add del mod">
          <ac:chgData name="Lim Si Jie Bryan" userId="9d936b0f015707d1" providerId="LiveId" clId="{ADA8892C-B533-4A1A-8175-C221C0A5EF7A}" dt="2019-03-18T16:03:52.348" v="13470" actId="478"/>
          <ac:spMkLst>
            <pc:docMk/>
            <pc:sldMk cId="2163808160" sldId="258"/>
            <ac:spMk id="15" creationId="{F179E1F4-443C-4314-A596-9D277B0BC1A2}"/>
          </ac:spMkLst>
        </pc:spChg>
        <pc:spChg chg="add del mod">
          <ac:chgData name="Lim Si Jie Bryan" userId="9d936b0f015707d1" providerId="LiveId" clId="{ADA8892C-B533-4A1A-8175-C221C0A5EF7A}" dt="2019-03-18T16:03:52.348" v="13470" actId="478"/>
          <ac:spMkLst>
            <pc:docMk/>
            <pc:sldMk cId="2163808160" sldId="258"/>
            <ac:spMk id="16" creationId="{9A9FC638-B5CA-4482-AD14-8A916CADBDBC}"/>
          </ac:spMkLst>
        </pc:spChg>
        <pc:spChg chg="add del mod">
          <ac:chgData name="Lim Si Jie Bryan" userId="9d936b0f015707d1" providerId="LiveId" clId="{ADA8892C-B533-4A1A-8175-C221C0A5EF7A}" dt="2019-03-18T16:03:52.348" v="13470" actId="478"/>
          <ac:spMkLst>
            <pc:docMk/>
            <pc:sldMk cId="2163808160" sldId="258"/>
            <ac:spMk id="20" creationId="{104B4198-625E-4180-9004-03F1A5147CB3}"/>
          </ac:spMkLst>
        </pc:spChg>
        <pc:cxnChg chg="add del mod">
          <ac:chgData name="Lim Si Jie Bryan" userId="9d936b0f015707d1" providerId="LiveId" clId="{ADA8892C-B533-4A1A-8175-C221C0A5EF7A}" dt="2019-03-18T16:03:52.348" v="13470" actId="478"/>
          <ac:cxnSpMkLst>
            <pc:docMk/>
            <pc:sldMk cId="2163808160" sldId="258"/>
            <ac:cxnSpMk id="5" creationId="{06A4EBBE-A082-436B-8BF3-814DB40A0ED2}"/>
          </ac:cxnSpMkLst>
        </pc:cxnChg>
        <pc:cxnChg chg="add del mod">
          <ac:chgData name="Lim Si Jie Bryan" userId="9d936b0f015707d1" providerId="LiveId" clId="{ADA8892C-B533-4A1A-8175-C221C0A5EF7A}" dt="2019-03-18T16:03:52.348" v="13470" actId="478"/>
          <ac:cxnSpMkLst>
            <pc:docMk/>
            <pc:sldMk cId="2163808160" sldId="258"/>
            <ac:cxnSpMk id="11" creationId="{2B6F86E1-7928-43A7-8F5D-82EA48C7653C}"/>
          </ac:cxnSpMkLst>
        </pc:cxnChg>
        <pc:cxnChg chg="add del mod">
          <ac:chgData name="Lim Si Jie Bryan" userId="9d936b0f015707d1" providerId="LiveId" clId="{ADA8892C-B533-4A1A-8175-C221C0A5EF7A}" dt="2019-03-18T16:03:52.348" v="13470" actId="478"/>
          <ac:cxnSpMkLst>
            <pc:docMk/>
            <pc:sldMk cId="2163808160" sldId="258"/>
            <ac:cxnSpMk id="17" creationId="{42A09B7C-4135-45EE-A702-24800560111F}"/>
          </ac:cxnSpMkLst>
        </pc:cxnChg>
        <pc:cxnChg chg="add del mod">
          <ac:chgData name="Lim Si Jie Bryan" userId="9d936b0f015707d1" providerId="LiveId" clId="{ADA8892C-B533-4A1A-8175-C221C0A5EF7A}" dt="2019-03-18T16:03:52.348" v="13470" actId="478"/>
          <ac:cxnSpMkLst>
            <pc:docMk/>
            <pc:sldMk cId="2163808160" sldId="258"/>
            <ac:cxnSpMk id="25" creationId="{9EB8764D-D8B8-407D-9878-2814D5D6C758}"/>
          </ac:cxnSpMkLst>
        </pc:cxnChg>
      </pc:sldChg>
      <pc:sldChg chg="addSp modSp add ord">
        <pc:chgData name="Lim Si Jie Bryan" userId="9d936b0f015707d1" providerId="LiveId" clId="{ADA8892C-B533-4A1A-8175-C221C0A5EF7A}" dt="2019-03-04T22:23:44.972" v="724" actId="20577"/>
        <pc:sldMkLst>
          <pc:docMk/>
          <pc:sldMk cId="1891294192" sldId="261"/>
        </pc:sldMkLst>
        <pc:spChg chg="add mod">
          <ac:chgData name="Lim Si Jie Bryan" userId="9d936b0f015707d1" providerId="LiveId" clId="{ADA8892C-B533-4A1A-8175-C221C0A5EF7A}" dt="2019-03-04T22:23:44.972" v="724" actId="20577"/>
          <ac:spMkLst>
            <pc:docMk/>
            <pc:sldMk cId="1891294192" sldId="261"/>
            <ac:spMk id="2" creationId="{2C427320-5165-4DC1-B528-E29C3B435AC2}"/>
          </ac:spMkLst>
        </pc:spChg>
      </pc:sldChg>
      <pc:sldChg chg="modSp add del">
        <pc:chgData name="Lim Si Jie Bryan" userId="9d936b0f015707d1" providerId="LiveId" clId="{ADA8892C-B533-4A1A-8175-C221C0A5EF7A}" dt="2019-03-11T21:35:00.290" v="12593" actId="20577"/>
        <pc:sldMkLst>
          <pc:docMk/>
          <pc:sldMk cId="2986969817" sldId="262"/>
        </pc:sldMkLst>
        <pc:spChg chg="mod">
          <ac:chgData name="Lim Si Jie Bryan" userId="9d936b0f015707d1" providerId="LiveId" clId="{ADA8892C-B533-4A1A-8175-C221C0A5EF7A}" dt="2019-03-11T21:35:00.290" v="12593" actId="20577"/>
          <ac:spMkLst>
            <pc:docMk/>
            <pc:sldMk cId="2986969817" sldId="262"/>
            <ac:spMk id="2" creationId="{2C427320-5165-4DC1-B528-E29C3B435AC2}"/>
          </ac:spMkLst>
        </pc:spChg>
      </pc:sldChg>
      <pc:sldChg chg="modSp add ord">
        <pc:chgData name="Lim Si Jie Bryan" userId="9d936b0f015707d1" providerId="LiveId" clId="{ADA8892C-B533-4A1A-8175-C221C0A5EF7A}" dt="2019-03-04T22:54:03.777" v="2138" actId="20577"/>
        <pc:sldMkLst>
          <pc:docMk/>
          <pc:sldMk cId="1940945016" sldId="266"/>
        </pc:sldMkLst>
        <pc:spChg chg="mod">
          <ac:chgData name="Lim Si Jie Bryan" userId="9d936b0f015707d1" providerId="LiveId" clId="{ADA8892C-B533-4A1A-8175-C221C0A5EF7A}" dt="2019-03-04T22:54:03.777" v="2138" actId="20577"/>
          <ac:spMkLst>
            <pc:docMk/>
            <pc:sldMk cId="1940945016" sldId="266"/>
            <ac:spMk id="2" creationId="{2C427320-5165-4DC1-B528-E29C3B435AC2}"/>
          </ac:spMkLst>
        </pc:spChg>
      </pc:sldChg>
      <pc:sldChg chg="addSp delSp modSp add del ord">
        <pc:chgData name="Lim Si Jie Bryan" userId="9d936b0f015707d1" providerId="LiveId" clId="{ADA8892C-B533-4A1A-8175-C221C0A5EF7A}" dt="2019-03-08T02:27:02.359" v="12205" actId="20577"/>
        <pc:sldMkLst>
          <pc:docMk/>
          <pc:sldMk cId="352097446" sldId="267"/>
        </pc:sldMkLst>
        <pc:spChg chg="del">
          <ac:chgData name="Lim Si Jie Bryan" userId="9d936b0f015707d1" providerId="LiveId" clId="{ADA8892C-B533-4A1A-8175-C221C0A5EF7A}" dt="2019-03-04T23:07:02.904" v="2634" actId="478"/>
          <ac:spMkLst>
            <pc:docMk/>
            <pc:sldMk cId="352097446" sldId="267"/>
            <ac:spMk id="3" creationId="{00000000-0000-0000-0000-000000000000}"/>
          </ac:spMkLst>
        </pc:spChg>
        <pc:spChg chg="mod">
          <ac:chgData name="Lim Si Jie Bryan" userId="9d936b0f015707d1" providerId="LiveId" clId="{ADA8892C-B533-4A1A-8175-C221C0A5EF7A}" dt="2019-03-07T23:52:32.775" v="8900" actId="20577"/>
          <ac:spMkLst>
            <pc:docMk/>
            <pc:sldMk cId="352097446" sldId="267"/>
            <ac:spMk id="4" creationId="{4A6831BB-5355-420B-930C-3C97E49B258C}"/>
          </ac:spMkLst>
        </pc:spChg>
        <pc:spChg chg="add mod">
          <ac:chgData name="Lim Si Jie Bryan" userId="9d936b0f015707d1" providerId="LiveId" clId="{ADA8892C-B533-4A1A-8175-C221C0A5EF7A}" dt="2019-03-08T02:27:02.359" v="12205" actId="20577"/>
          <ac:spMkLst>
            <pc:docMk/>
            <pc:sldMk cId="352097446" sldId="267"/>
            <ac:spMk id="10" creationId="{880E9FA0-51E1-4433-B937-3E9A7F20D34B}"/>
          </ac:spMkLst>
        </pc:spChg>
        <pc:spChg chg="add del mod">
          <ac:chgData name="Lim Si Jie Bryan" userId="9d936b0f015707d1" providerId="LiveId" clId="{ADA8892C-B533-4A1A-8175-C221C0A5EF7A}" dt="2019-03-08T00:11:42.575" v="9309"/>
          <ac:spMkLst>
            <pc:docMk/>
            <pc:sldMk cId="352097446" sldId="267"/>
            <ac:spMk id="12" creationId="{48720871-DC37-40A2-9BAC-A682C357C6BD}"/>
          </ac:spMkLst>
        </pc:spChg>
        <pc:picChg chg="add del mod">
          <ac:chgData name="Lim Si Jie Bryan" userId="9d936b0f015707d1" providerId="LiveId" clId="{ADA8892C-B533-4A1A-8175-C221C0A5EF7A}" dt="2019-03-08T00:10:11.338" v="9202"/>
          <ac:picMkLst>
            <pc:docMk/>
            <pc:sldMk cId="352097446" sldId="267"/>
            <ac:picMk id="3" creationId="{0C39F043-681F-49B2-BAC0-86683CFC5582}"/>
          </ac:picMkLst>
        </pc:picChg>
        <pc:picChg chg="add del mod">
          <ac:chgData name="Lim Si Jie Bryan" userId="9d936b0f015707d1" providerId="LiveId" clId="{ADA8892C-B533-4A1A-8175-C221C0A5EF7A}" dt="2019-03-07T23:52:11.338" v="8872" actId="478"/>
          <ac:picMkLst>
            <pc:docMk/>
            <pc:sldMk cId="352097446" sldId="267"/>
            <ac:picMk id="5" creationId="{41E432BB-4CDA-4B56-8D44-D57B3E627FE0}"/>
          </ac:picMkLst>
        </pc:picChg>
        <pc:picChg chg="add del mod">
          <ac:chgData name="Lim Si Jie Bryan" userId="9d936b0f015707d1" providerId="LiveId" clId="{ADA8892C-B533-4A1A-8175-C221C0A5EF7A}" dt="2019-03-08T00:03:30.279" v="8930" actId="478"/>
          <ac:picMkLst>
            <pc:docMk/>
            <pc:sldMk cId="352097446" sldId="267"/>
            <ac:picMk id="7" creationId="{8E802945-1C0C-4874-93C2-961BF074B462}"/>
          </ac:picMkLst>
        </pc:picChg>
        <pc:picChg chg="add mod">
          <ac:chgData name="Lim Si Jie Bryan" userId="9d936b0f015707d1" providerId="LiveId" clId="{ADA8892C-B533-4A1A-8175-C221C0A5EF7A}" dt="2019-03-08T00:10:26.183" v="9213" actId="1035"/>
          <ac:picMkLst>
            <pc:docMk/>
            <pc:sldMk cId="352097446" sldId="267"/>
            <ac:picMk id="9" creationId="{6EB461CB-B7C2-4A23-9254-DD438B291300}"/>
          </ac:picMkLst>
        </pc:picChg>
        <pc:picChg chg="add mod">
          <ac:chgData name="Lim Si Jie Bryan" userId="9d936b0f015707d1" providerId="LiveId" clId="{ADA8892C-B533-4A1A-8175-C221C0A5EF7A}" dt="2019-03-08T00:10:23.776" v="9212" actId="1035"/>
          <ac:picMkLst>
            <pc:docMk/>
            <pc:sldMk cId="352097446" sldId="267"/>
            <ac:picMk id="11" creationId="{A2C70B7E-092E-4611-96CF-F7339F33E675}"/>
          </ac:picMkLst>
        </pc:picChg>
      </pc:sldChg>
      <pc:sldChg chg="addSp delSp modSp add ord">
        <pc:chgData name="Lim Si Jie Bryan" userId="9d936b0f015707d1" providerId="LiveId" clId="{ADA8892C-B533-4A1A-8175-C221C0A5EF7A}" dt="2019-03-18T14:42:25.978" v="13372" actId="14100"/>
        <pc:sldMkLst>
          <pc:docMk/>
          <pc:sldMk cId="3519720453" sldId="268"/>
        </pc:sldMkLst>
        <pc:spChg chg="mod">
          <ac:chgData name="Lim Si Jie Bryan" userId="9d936b0f015707d1" providerId="LiveId" clId="{ADA8892C-B533-4A1A-8175-C221C0A5EF7A}" dt="2019-03-18T14:42:14.542" v="13371" actId="20577"/>
          <ac:spMkLst>
            <pc:docMk/>
            <pc:sldMk cId="3519720453" sldId="268"/>
            <ac:spMk id="3" creationId="{00000000-0000-0000-0000-000000000000}"/>
          </ac:spMkLst>
        </pc:spChg>
        <pc:spChg chg="mod">
          <ac:chgData name="Lim Si Jie Bryan" userId="9d936b0f015707d1" providerId="LiveId" clId="{ADA8892C-B533-4A1A-8175-C221C0A5EF7A}" dt="2019-03-04T22:15:14.010" v="662" actId="790"/>
          <ac:spMkLst>
            <pc:docMk/>
            <pc:sldMk cId="3519720453" sldId="268"/>
            <ac:spMk id="4" creationId="{4A6831BB-5355-420B-930C-3C97E49B258C}"/>
          </ac:spMkLst>
        </pc:spChg>
        <pc:spChg chg="add del mod">
          <ac:chgData name="Lim Si Jie Bryan" userId="9d936b0f015707d1" providerId="LiveId" clId="{ADA8892C-B533-4A1A-8175-C221C0A5EF7A}" dt="2019-03-08T01:06:01.890" v="10021"/>
          <ac:spMkLst>
            <pc:docMk/>
            <pc:sldMk cId="3519720453" sldId="268"/>
            <ac:spMk id="5" creationId="{CEBD9B95-A82A-417D-86E2-233F4416CEEE}"/>
          </ac:spMkLst>
        </pc:spChg>
        <pc:spChg chg="add del mod">
          <ac:chgData name="Lim Si Jie Bryan" userId="9d936b0f015707d1" providerId="LiveId" clId="{ADA8892C-B533-4A1A-8175-C221C0A5EF7A}" dt="2019-03-08T01:06:01.890" v="10021"/>
          <ac:spMkLst>
            <pc:docMk/>
            <pc:sldMk cId="3519720453" sldId="268"/>
            <ac:spMk id="6" creationId="{46BDC0D7-E374-43BA-912A-D45E11BD461A}"/>
          </ac:spMkLst>
        </pc:spChg>
        <pc:spChg chg="add del mod">
          <ac:chgData name="Lim Si Jie Bryan" userId="9d936b0f015707d1" providerId="LiveId" clId="{ADA8892C-B533-4A1A-8175-C221C0A5EF7A}" dt="2019-03-08T01:06:01.890" v="10021"/>
          <ac:spMkLst>
            <pc:docMk/>
            <pc:sldMk cId="3519720453" sldId="268"/>
            <ac:spMk id="7" creationId="{D64081A0-B710-4BA1-B8C0-7FA83E77322D}"/>
          </ac:spMkLst>
        </pc:spChg>
        <pc:spChg chg="add del mod">
          <ac:chgData name="Lim Si Jie Bryan" userId="9d936b0f015707d1" providerId="LiveId" clId="{ADA8892C-B533-4A1A-8175-C221C0A5EF7A}" dt="2019-03-08T01:06:01.890" v="10021"/>
          <ac:spMkLst>
            <pc:docMk/>
            <pc:sldMk cId="3519720453" sldId="268"/>
            <ac:spMk id="8" creationId="{618D89E3-9203-4250-8BD8-BEE1AFEDA18D}"/>
          </ac:spMkLst>
        </pc:spChg>
        <pc:spChg chg="add del mod">
          <ac:chgData name="Lim Si Jie Bryan" userId="9d936b0f015707d1" providerId="LiveId" clId="{ADA8892C-B533-4A1A-8175-C221C0A5EF7A}" dt="2019-03-08T01:06:01.890" v="10021"/>
          <ac:spMkLst>
            <pc:docMk/>
            <pc:sldMk cId="3519720453" sldId="268"/>
            <ac:spMk id="9" creationId="{431A9ADC-62C5-490D-8322-841A7DDBDE0E}"/>
          </ac:spMkLst>
        </pc:spChg>
        <pc:spChg chg="add mod">
          <ac:chgData name="Lim Si Jie Bryan" userId="9d936b0f015707d1" providerId="LiveId" clId="{ADA8892C-B533-4A1A-8175-C221C0A5EF7A}" dt="2019-03-08T01:18:11.143" v="10308" actId="1076"/>
          <ac:spMkLst>
            <pc:docMk/>
            <pc:sldMk cId="3519720453" sldId="268"/>
            <ac:spMk id="10" creationId="{9B15892A-4931-4F6B-A50E-2328A191A883}"/>
          </ac:spMkLst>
        </pc:spChg>
        <pc:spChg chg="add mod">
          <ac:chgData name="Lim Si Jie Bryan" userId="9d936b0f015707d1" providerId="LiveId" clId="{ADA8892C-B533-4A1A-8175-C221C0A5EF7A}" dt="2019-03-08T01:19:04.321" v="10313" actId="207"/>
          <ac:spMkLst>
            <pc:docMk/>
            <pc:sldMk cId="3519720453" sldId="268"/>
            <ac:spMk id="11" creationId="{2EFCF1FC-7856-4397-B921-BE0917CE4185}"/>
          </ac:spMkLst>
        </pc:spChg>
        <pc:spChg chg="add del mod">
          <ac:chgData name="Lim Si Jie Bryan" userId="9d936b0f015707d1" providerId="LiveId" clId="{ADA8892C-B533-4A1A-8175-C221C0A5EF7A}" dt="2019-03-08T01:08:55.821" v="10102"/>
          <ac:spMkLst>
            <pc:docMk/>
            <pc:sldMk cId="3519720453" sldId="268"/>
            <ac:spMk id="12" creationId="{0DAD7FF8-5439-4367-B7EC-DDA7A4D23DDC}"/>
          </ac:spMkLst>
        </pc:spChg>
        <pc:spChg chg="add del mod">
          <ac:chgData name="Lim Si Jie Bryan" userId="9d936b0f015707d1" providerId="LiveId" clId="{ADA8892C-B533-4A1A-8175-C221C0A5EF7A}" dt="2019-03-08T01:08:55.821" v="10102"/>
          <ac:spMkLst>
            <pc:docMk/>
            <pc:sldMk cId="3519720453" sldId="268"/>
            <ac:spMk id="13" creationId="{4724D865-1EC7-4726-8C20-9BE9A9271B0C}"/>
          </ac:spMkLst>
        </pc:spChg>
        <pc:spChg chg="add del mod">
          <ac:chgData name="Lim Si Jie Bryan" userId="9d936b0f015707d1" providerId="LiveId" clId="{ADA8892C-B533-4A1A-8175-C221C0A5EF7A}" dt="2019-03-08T01:08:55.821" v="10102"/>
          <ac:spMkLst>
            <pc:docMk/>
            <pc:sldMk cId="3519720453" sldId="268"/>
            <ac:spMk id="14" creationId="{98499850-774F-4F63-A00D-7CDB247068C0}"/>
          </ac:spMkLst>
        </pc:spChg>
        <pc:spChg chg="add mod">
          <ac:chgData name="Lim Si Jie Bryan" userId="9d936b0f015707d1" providerId="LiveId" clId="{ADA8892C-B533-4A1A-8175-C221C0A5EF7A}" dt="2019-03-08T01:18:11.143" v="10308" actId="1076"/>
          <ac:spMkLst>
            <pc:docMk/>
            <pc:sldMk cId="3519720453" sldId="268"/>
            <ac:spMk id="15" creationId="{314E2770-3EF4-4DBB-BD6E-B852F29E8B89}"/>
          </ac:spMkLst>
        </pc:spChg>
        <pc:spChg chg="add mod">
          <ac:chgData name="Lim Si Jie Bryan" userId="9d936b0f015707d1" providerId="LiveId" clId="{ADA8892C-B533-4A1A-8175-C221C0A5EF7A}" dt="2019-03-08T01:18:11.143" v="10308" actId="1076"/>
          <ac:spMkLst>
            <pc:docMk/>
            <pc:sldMk cId="3519720453" sldId="268"/>
            <ac:spMk id="16" creationId="{25605785-45D2-418A-A799-C99DAB962D59}"/>
          </ac:spMkLst>
        </pc:spChg>
        <pc:spChg chg="add mod">
          <ac:chgData name="Lim Si Jie Bryan" userId="9d936b0f015707d1" providerId="LiveId" clId="{ADA8892C-B533-4A1A-8175-C221C0A5EF7A}" dt="2019-03-08T01:18:11.143" v="10308" actId="1076"/>
          <ac:spMkLst>
            <pc:docMk/>
            <pc:sldMk cId="3519720453" sldId="268"/>
            <ac:spMk id="17" creationId="{5981F8EF-1605-4CC7-B21C-C6002969C628}"/>
          </ac:spMkLst>
        </pc:spChg>
        <pc:spChg chg="add mod">
          <ac:chgData name="Lim Si Jie Bryan" userId="9d936b0f015707d1" providerId="LiveId" clId="{ADA8892C-B533-4A1A-8175-C221C0A5EF7A}" dt="2019-03-08T01:18:11.143" v="10308" actId="1076"/>
          <ac:spMkLst>
            <pc:docMk/>
            <pc:sldMk cId="3519720453" sldId="268"/>
            <ac:spMk id="35" creationId="{6E4925BA-BAF4-487D-BE0B-CB03FB7DD524}"/>
          </ac:spMkLst>
        </pc:spChg>
        <pc:spChg chg="add mod">
          <ac:chgData name="Lim Si Jie Bryan" userId="9d936b0f015707d1" providerId="LiveId" clId="{ADA8892C-B533-4A1A-8175-C221C0A5EF7A}" dt="2019-03-08T01:18:11.143" v="10308" actId="1076"/>
          <ac:spMkLst>
            <pc:docMk/>
            <pc:sldMk cId="3519720453" sldId="268"/>
            <ac:spMk id="36" creationId="{785677F6-D42A-4B8C-A57F-A1971C935AB6}"/>
          </ac:spMkLst>
        </pc:spChg>
        <pc:spChg chg="add del mod">
          <ac:chgData name="Lim Si Jie Bryan" userId="9d936b0f015707d1" providerId="LiveId" clId="{ADA8892C-B533-4A1A-8175-C221C0A5EF7A}" dt="2019-03-08T01:14:16.453" v="10195"/>
          <ac:spMkLst>
            <pc:docMk/>
            <pc:sldMk cId="3519720453" sldId="268"/>
            <ac:spMk id="37" creationId="{F7C619FA-5DB0-4BE1-8545-4E0DFDB27887}"/>
          </ac:spMkLst>
        </pc:spChg>
        <pc:spChg chg="add del">
          <ac:chgData name="Lim Si Jie Bryan" userId="9d936b0f015707d1" providerId="LiveId" clId="{ADA8892C-B533-4A1A-8175-C221C0A5EF7A}" dt="2019-03-08T01:14:19.951" v="10197"/>
          <ac:spMkLst>
            <pc:docMk/>
            <pc:sldMk cId="3519720453" sldId="268"/>
            <ac:spMk id="38" creationId="{87C3F615-B528-413F-9016-9E26B400F5AC}"/>
          </ac:spMkLst>
        </pc:spChg>
        <pc:spChg chg="add mod">
          <ac:chgData name="Lim Si Jie Bryan" userId="9d936b0f015707d1" providerId="LiveId" clId="{ADA8892C-B533-4A1A-8175-C221C0A5EF7A}" dt="2019-03-08T01:18:11.143" v="10308" actId="1076"/>
          <ac:spMkLst>
            <pc:docMk/>
            <pc:sldMk cId="3519720453" sldId="268"/>
            <ac:spMk id="39" creationId="{F3CEE5B5-62CD-413E-BBF8-31B6C1BE9879}"/>
          </ac:spMkLst>
        </pc:spChg>
        <pc:spChg chg="add mod">
          <ac:chgData name="Lim Si Jie Bryan" userId="9d936b0f015707d1" providerId="LiveId" clId="{ADA8892C-B533-4A1A-8175-C221C0A5EF7A}" dt="2019-03-08T01:18:11.143" v="10308" actId="1076"/>
          <ac:spMkLst>
            <pc:docMk/>
            <pc:sldMk cId="3519720453" sldId="268"/>
            <ac:spMk id="40" creationId="{E7E02C57-92A2-44CD-B253-F22B5D9282A6}"/>
          </ac:spMkLst>
        </pc:spChg>
        <pc:spChg chg="add mod">
          <ac:chgData name="Lim Si Jie Bryan" userId="9d936b0f015707d1" providerId="LiveId" clId="{ADA8892C-B533-4A1A-8175-C221C0A5EF7A}" dt="2019-03-08T01:18:11.143" v="10308" actId="1076"/>
          <ac:spMkLst>
            <pc:docMk/>
            <pc:sldMk cId="3519720453" sldId="268"/>
            <ac:spMk id="41" creationId="{BD4FC2F4-4471-4B82-8C64-A157C44B7787}"/>
          </ac:spMkLst>
        </pc:spChg>
        <pc:spChg chg="add mod">
          <ac:chgData name="Lim Si Jie Bryan" userId="9d936b0f015707d1" providerId="LiveId" clId="{ADA8892C-B533-4A1A-8175-C221C0A5EF7A}" dt="2019-03-08T01:18:11.143" v="10308" actId="1076"/>
          <ac:spMkLst>
            <pc:docMk/>
            <pc:sldMk cId="3519720453" sldId="268"/>
            <ac:spMk id="42" creationId="{7965DB1A-083A-4403-A63D-6AEB6B0C33DB}"/>
          </ac:spMkLst>
        </pc:spChg>
        <pc:spChg chg="add mod">
          <ac:chgData name="Lim Si Jie Bryan" userId="9d936b0f015707d1" providerId="LiveId" clId="{ADA8892C-B533-4A1A-8175-C221C0A5EF7A}" dt="2019-03-08T01:18:11.143" v="10308" actId="1076"/>
          <ac:spMkLst>
            <pc:docMk/>
            <pc:sldMk cId="3519720453" sldId="268"/>
            <ac:spMk id="44" creationId="{17C7DD63-203D-48FE-9505-51FFDA59DE31}"/>
          </ac:spMkLst>
        </pc:spChg>
        <pc:spChg chg="add mod">
          <ac:chgData name="Lim Si Jie Bryan" userId="9d936b0f015707d1" providerId="LiveId" clId="{ADA8892C-B533-4A1A-8175-C221C0A5EF7A}" dt="2019-03-08T01:18:11.143" v="10308" actId="1076"/>
          <ac:spMkLst>
            <pc:docMk/>
            <pc:sldMk cId="3519720453" sldId="268"/>
            <ac:spMk id="46" creationId="{28CF05EB-5E9F-4AAB-BC65-E6EF42634885}"/>
          </ac:spMkLst>
        </pc:spChg>
        <pc:spChg chg="add mod">
          <ac:chgData name="Lim Si Jie Bryan" userId="9d936b0f015707d1" providerId="LiveId" clId="{ADA8892C-B533-4A1A-8175-C221C0A5EF7A}" dt="2019-03-08T01:18:11.143" v="10308" actId="1076"/>
          <ac:spMkLst>
            <pc:docMk/>
            <pc:sldMk cId="3519720453" sldId="268"/>
            <ac:spMk id="48" creationId="{D5754EC6-8ED4-44B6-84E1-6F58FAA3DDDB}"/>
          </ac:spMkLst>
        </pc:spChg>
        <pc:spChg chg="add mod">
          <ac:chgData name="Lim Si Jie Bryan" userId="9d936b0f015707d1" providerId="LiveId" clId="{ADA8892C-B533-4A1A-8175-C221C0A5EF7A}" dt="2019-03-08T01:18:11.143" v="10308" actId="1076"/>
          <ac:spMkLst>
            <pc:docMk/>
            <pc:sldMk cId="3519720453" sldId="268"/>
            <ac:spMk id="50" creationId="{15D9667F-0957-4419-A659-36EC936D8E50}"/>
          </ac:spMkLst>
        </pc:spChg>
        <pc:spChg chg="add mod">
          <ac:chgData name="Lim Si Jie Bryan" userId="9d936b0f015707d1" providerId="LiveId" clId="{ADA8892C-B533-4A1A-8175-C221C0A5EF7A}" dt="2019-03-08T01:19:41.378" v="10315" actId="13822"/>
          <ac:spMkLst>
            <pc:docMk/>
            <pc:sldMk cId="3519720453" sldId="268"/>
            <ac:spMk id="51" creationId="{96606204-4C62-4D0F-988F-0FDC6011FDA4}"/>
          </ac:spMkLst>
        </pc:spChg>
        <pc:spChg chg="add mod">
          <ac:chgData name="Lim Si Jie Bryan" userId="9d936b0f015707d1" providerId="LiveId" clId="{ADA8892C-B533-4A1A-8175-C221C0A5EF7A}" dt="2019-03-08T01:19:46.143" v="10316" actId="13822"/>
          <ac:spMkLst>
            <pc:docMk/>
            <pc:sldMk cId="3519720453" sldId="268"/>
            <ac:spMk id="52" creationId="{56C8BC07-4CF6-43ED-B57E-03E963E8CCD0}"/>
          </ac:spMkLst>
        </pc:spChg>
        <pc:spChg chg="add mod">
          <ac:chgData name="Lim Si Jie Bryan" userId="9d936b0f015707d1" providerId="LiveId" clId="{ADA8892C-B533-4A1A-8175-C221C0A5EF7A}" dt="2019-03-08T01:19:41.378" v="10315" actId="13822"/>
          <ac:spMkLst>
            <pc:docMk/>
            <pc:sldMk cId="3519720453" sldId="268"/>
            <ac:spMk id="53" creationId="{FC0E3613-4BCD-4EF8-95B6-D39008FE2319}"/>
          </ac:spMkLst>
        </pc:spChg>
        <pc:spChg chg="add mod">
          <ac:chgData name="Lim Si Jie Bryan" userId="9d936b0f015707d1" providerId="LiveId" clId="{ADA8892C-B533-4A1A-8175-C221C0A5EF7A}" dt="2019-03-08T01:18:53.396" v="10312" actId="207"/>
          <ac:spMkLst>
            <pc:docMk/>
            <pc:sldMk cId="3519720453" sldId="268"/>
            <ac:spMk id="60" creationId="{3B91D09D-5582-42A3-94B3-210CC8F7C42C}"/>
          </ac:spMkLst>
        </pc:spChg>
        <pc:spChg chg="add mod">
          <ac:chgData name="Lim Si Jie Bryan" userId="9d936b0f015707d1" providerId="LiveId" clId="{ADA8892C-B533-4A1A-8175-C221C0A5EF7A}" dt="2019-03-08T01:18:53.396" v="10312" actId="207"/>
          <ac:spMkLst>
            <pc:docMk/>
            <pc:sldMk cId="3519720453" sldId="268"/>
            <ac:spMk id="61" creationId="{24306806-4842-4A5E-8858-B728872E4879}"/>
          </ac:spMkLst>
        </pc:spChg>
        <pc:spChg chg="add mod">
          <ac:chgData name="Lim Si Jie Bryan" userId="9d936b0f015707d1" providerId="LiveId" clId="{ADA8892C-B533-4A1A-8175-C221C0A5EF7A}" dt="2019-03-08T01:18:53.396" v="10312" actId="207"/>
          <ac:spMkLst>
            <pc:docMk/>
            <pc:sldMk cId="3519720453" sldId="268"/>
            <ac:spMk id="62" creationId="{F8274D31-ED87-4D0E-8CF0-A2C3E663764D}"/>
          </ac:spMkLst>
        </pc:spChg>
        <pc:spChg chg="add mod">
          <ac:chgData name="Lim Si Jie Bryan" userId="9d936b0f015707d1" providerId="LiveId" clId="{ADA8892C-B533-4A1A-8175-C221C0A5EF7A}" dt="2019-03-08T01:18:53.396" v="10312" actId="207"/>
          <ac:spMkLst>
            <pc:docMk/>
            <pc:sldMk cId="3519720453" sldId="268"/>
            <ac:spMk id="63" creationId="{C0A6F3F5-9CF9-46D0-84C2-1EE123CD0B6D}"/>
          </ac:spMkLst>
        </pc:spChg>
        <pc:spChg chg="add mod">
          <ac:chgData name="Lim Si Jie Bryan" userId="9d936b0f015707d1" providerId="LiveId" clId="{ADA8892C-B533-4A1A-8175-C221C0A5EF7A}" dt="2019-03-08T01:18:53.396" v="10312" actId="207"/>
          <ac:spMkLst>
            <pc:docMk/>
            <pc:sldMk cId="3519720453" sldId="268"/>
            <ac:spMk id="64" creationId="{10AFB486-13FD-49FE-B5B1-AD1FC0BD9617}"/>
          </ac:spMkLst>
        </pc:spChg>
        <pc:spChg chg="add mod">
          <ac:chgData name="Lim Si Jie Bryan" userId="9d936b0f015707d1" providerId="LiveId" clId="{ADA8892C-B533-4A1A-8175-C221C0A5EF7A}" dt="2019-03-08T01:24:07.907" v="10472" actId="1036"/>
          <ac:spMkLst>
            <pc:docMk/>
            <pc:sldMk cId="3519720453" sldId="268"/>
            <ac:spMk id="65" creationId="{8B3F5E64-83C4-4228-8E58-F203FB929DF2}"/>
          </ac:spMkLst>
        </pc:spChg>
        <pc:spChg chg="add mod">
          <ac:chgData name="Lim Si Jie Bryan" userId="9d936b0f015707d1" providerId="LiveId" clId="{ADA8892C-B533-4A1A-8175-C221C0A5EF7A}" dt="2019-03-08T01:18:53.396" v="10312" actId="207"/>
          <ac:spMkLst>
            <pc:docMk/>
            <pc:sldMk cId="3519720453" sldId="268"/>
            <ac:spMk id="67" creationId="{EBC61343-BCF3-4B32-83A6-3A73B20A56E3}"/>
          </ac:spMkLst>
        </pc:spChg>
        <pc:spChg chg="add mod">
          <ac:chgData name="Lim Si Jie Bryan" userId="9d936b0f015707d1" providerId="LiveId" clId="{ADA8892C-B533-4A1A-8175-C221C0A5EF7A}" dt="2019-03-08T01:18:53.396" v="10312" actId="207"/>
          <ac:spMkLst>
            <pc:docMk/>
            <pc:sldMk cId="3519720453" sldId="268"/>
            <ac:spMk id="69" creationId="{ADA2461F-6022-407F-81D6-6D55D197C67F}"/>
          </ac:spMkLst>
        </pc:spChg>
        <pc:spChg chg="add mod">
          <ac:chgData name="Lim Si Jie Bryan" userId="9d936b0f015707d1" providerId="LiveId" clId="{ADA8892C-B533-4A1A-8175-C221C0A5EF7A}" dt="2019-03-08T01:24:07.907" v="10472" actId="1036"/>
          <ac:spMkLst>
            <pc:docMk/>
            <pc:sldMk cId="3519720453" sldId="268"/>
            <ac:spMk id="71" creationId="{CFD786BC-D53D-4BCE-8AFE-FEF8266682FC}"/>
          </ac:spMkLst>
        </pc:spChg>
        <pc:spChg chg="add del mod">
          <ac:chgData name="Lim Si Jie Bryan" userId="9d936b0f015707d1" providerId="LiveId" clId="{ADA8892C-B533-4A1A-8175-C221C0A5EF7A}" dt="2019-03-08T01:24:31.239" v="10486" actId="478"/>
          <ac:spMkLst>
            <pc:docMk/>
            <pc:sldMk cId="3519720453" sldId="268"/>
            <ac:spMk id="73" creationId="{B21228A6-70F2-44AB-A881-4920EA197848}"/>
          </ac:spMkLst>
        </pc:spChg>
        <pc:spChg chg="add mod">
          <ac:chgData name="Lim Si Jie Bryan" userId="9d936b0f015707d1" providerId="LiveId" clId="{ADA8892C-B533-4A1A-8175-C221C0A5EF7A}" dt="2019-03-08T01:24:07.907" v="10472" actId="1036"/>
          <ac:spMkLst>
            <pc:docMk/>
            <pc:sldMk cId="3519720453" sldId="268"/>
            <ac:spMk id="81" creationId="{B5ED0C4B-B532-4EAD-B6B7-D8885D7D12E6}"/>
          </ac:spMkLst>
        </pc:spChg>
        <pc:spChg chg="add mod">
          <ac:chgData name="Lim Si Jie Bryan" userId="9d936b0f015707d1" providerId="LiveId" clId="{ADA8892C-B533-4A1A-8175-C221C0A5EF7A}" dt="2019-03-08T01:23:26.388" v="10444" actId="1076"/>
          <ac:spMkLst>
            <pc:docMk/>
            <pc:sldMk cId="3519720453" sldId="268"/>
            <ac:spMk id="90" creationId="{09637231-122E-42D9-8763-FBE03F86DF7D}"/>
          </ac:spMkLst>
        </pc:spChg>
        <pc:spChg chg="add mod">
          <ac:chgData name="Lim Si Jie Bryan" userId="9d936b0f015707d1" providerId="LiveId" clId="{ADA8892C-B533-4A1A-8175-C221C0A5EF7A}" dt="2019-03-08T01:24:53.847" v="10567" actId="20577"/>
          <ac:spMkLst>
            <pc:docMk/>
            <pc:sldMk cId="3519720453" sldId="268"/>
            <ac:spMk id="91" creationId="{F98B30DB-33D2-47BE-99F8-790AE3A6E6C2}"/>
          </ac:spMkLst>
        </pc:spChg>
        <pc:spChg chg="add mod">
          <ac:chgData name="Lim Si Jie Bryan" userId="9d936b0f015707d1" providerId="LiveId" clId="{ADA8892C-B533-4A1A-8175-C221C0A5EF7A}" dt="2019-03-08T01:25:04.314" v="10576" actId="1037"/>
          <ac:spMkLst>
            <pc:docMk/>
            <pc:sldMk cId="3519720453" sldId="268"/>
            <ac:spMk id="94" creationId="{AF767F44-4D6A-4277-8AC5-5F4AECDD7B38}"/>
          </ac:spMkLst>
        </pc:spChg>
        <pc:spChg chg="add mod">
          <ac:chgData name="Lim Si Jie Bryan" userId="9d936b0f015707d1" providerId="LiveId" clId="{ADA8892C-B533-4A1A-8175-C221C0A5EF7A}" dt="2019-03-08T01:24:56.544" v="10569" actId="20577"/>
          <ac:spMkLst>
            <pc:docMk/>
            <pc:sldMk cId="3519720453" sldId="268"/>
            <ac:spMk id="96" creationId="{EE26C078-92CA-4D76-A500-54E5B5BFE7BA}"/>
          </ac:spMkLst>
        </pc:spChg>
        <pc:spChg chg="add mod">
          <ac:chgData name="Lim Si Jie Bryan" userId="9d936b0f015707d1" providerId="LiveId" clId="{ADA8892C-B533-4A1A-8175-C221C0A5EF7A}" dt="2019-03-18T14:42:25.978" v="13372" actId="14100"/>
          <ac:spMkLst>
            <pc:docMk/>
            <pc:sldMk cId="3519720453" sldId="268"/>
            <ac:spMk id="98" creationId="{CE8D5745-E354-4AEC-B3EF-24F52BAE509C}"/>
          </ac:spMkLst>
        </pc:spChg>
        <pc:spChg chg="add mod">
          <ac:chgData name="Lim Si Jie Bryan" userId="9d936b0f015707d1" providerId="LiveId" clId="{ADA8892C-B533-4A1A-8175-C221C0A5EF7A}" dt="2019-03-18T14:37:37.024" v="13282" actId="1035"/>
          <ac:spMkLst>
            <pc:docMk/>
            <pc:sldMk cId="3519720453" sldId="268"/>
            <ac:spMk id="99" creationId="{9763E175-A321-4336-86A2-17DF69D7CCF0}"/>
          </ac:spMkLst>
        </pc:spChg>
        <pc:cxnChg chg="add mod">
          <ac:chgData name="Lim Si Jie Bryan" userId="9d936b0f015707d1" providerId="LiveId" clId="{ADA8892C-B533-4A1A-8175-C221C0A5EF7A}" dt="2019-03-08T01:18:11.143" v="10308" actId="1076"/>
          <ac:cxnSpMkLst>
            <pc:docMk/>
            <pc:sldMk cId="3519720453" sldId="268"/>
            <ac:cxnSpMk id="18" creationId="{85CD3A17-DDA8-4FB3-8AD9-30D75C387442}"/>
          </ac:cxnSpMkLst>
        </pc:cxnChg>
        <pc:cxnChg chg="add mod">
          <ac:chgData name="Lim Si Jie Bryan" userId="9d936b0f015707d1" providerId="LiveId" clId="{ADA8892C-B533-4A1A-8175-C221C0A5EF7A}" dt="2019-03-08T01:18:11.143" v="10308" actId="1076"/>
          <ac:cxnSpMkLst>
            <pc:docMk/>
            <pc:sldMk cId="3519720453" sldId="268"/>
            <ac:cxnSpMk id="20" creationId="{3D7617AE-328B-4419-8662-8FD4B78EC11C}"/>
          </ac:cxnSpMkLst>
        </pc:cxnChg>
        <pc:cxnChg chg="add del mod">
          <ac:chgData name="Lim Si Jie Bryan" userId="9d936b0f015707d1" providerId="LiveId" clId="{ADA8892C-B533-4A1A-8175-C221C0A5EF7A}" dt="2019-03-08T01:12:22.753" v="10160"/>
          <ac:cxnSpMkLst>
            <pc:docMk/>
            <pc:sldMk cId="3519720453" sldId="268"/>
            <ac:cxnSpMk id="23" creationId="{546B6482-0326-4085-93FE-1698B71F0588}"/>
          </ac:cxnSpMkLst>
        </pc:cxnChg>
        <pc:cxnChg chg="add del">
          <ac:chgData name="Lim Si Jie Bryan" userId="9d936b0f015707d1" providerId="LiveId" clId="{ADA8892C-B533-4A1A-8175-C221C0A5EF7A}" dt="2019-03-08T01:12:21.766" v="10159" actId="478"/>
          <ac:cxnSpMkLst>
            <pc:docMk/>
            <pc:sldMk cId="3519720453" sldId="268"/>
            <ac:cxnSpMk id="24" creationId="{24C5C0BB-28DF-41DE-9BAD-A8DCD317738D}"/>
          </ac:cxnSpMkLst>
        </pc:cxnChg>
        <pc:cxnChg chg="add mod">
          <ac:chgData name="Lim Si Jie Bryan" userId="9d936b0f015707d1" providerId="LiveId" clId="{ADA8892C-B533-4A1A-8175-C221C0A5EF7A}" dt="2019-03-08T01:18:11.143" v="10308" actId="1076"/>
          <ac:cxnSpMkLst>
            <pc:docMk/>
            <pc:sldMk cId="3519720453" sldId="268"/>
            <ac:cxnSpMk id="26" creationId="{BC9E3356-14DA-4178-BF7C-C40D7BA449BA}"/>
          </ac:cxnSpMkLst>
        </pc:cxnChg>
        <pc:cxnChg chg="add mod">
          <ac:chgData name="Lim Si Jie Bryan" userId="9d936b0f015707d1" providerId="LiveId" clId="{ADA8892C-B533-4A1A-8175-C221C0A5EF7A}" dt="2019-03-08T01:18:11.143" v="10308" actId="1076"/>
          <ac:cxnSpMkLst>
            <pc:docMk/>
            <pc:sldMk cId="3519720453" sldId="268"/>
            <ac:cxnSpMk id="27" creationId="{4025F90F-1D2F-4AD6-870B-D0BDF2D617ED}"/>
          </ac:cxnSpMkLst>
        </pc:cxnChg>
        <pc:cxnChg chg="add mod">
          <ac:chgData name="Lim Si Jie Bryan" userId="9d936b0f015707d1" providerId="LiveId" clId="{ADA8892C-B533-4A1A-8175-C221C0A5EF7A}" dt="2019-03-08T01:18:11.143" v="10308" actId="1076"/>
          <ac:cxnSpMkLst>
            <pc:docMk/>
            <pc:sldMk cId="3519720453" sldId="268"/>
            <ac:cxnSpMk id="29" creationId="{73E57005-A9A5-4052-AF95-C07CD2A221EF}"/>
          </ac:cxnSpMkLst>
        </pc:cxnChg>
        <pc:cxnChg chg="add mod">
          <ac:chgData name="Lim Si Jie Bryan" userId="9d936b0f015707d1" providerId="LiveId" clId="{ADA8892C-B533-4A1A-8175-C221C0A5EF7A}" dt="2019-03-08T01:18:11.143" v="10308" actId="1076"/>
          <ac:cxnSpMkLst>
            <pc:docMk/>
            <pc:sldMk cId="3519720453" sldId="268"/>
            <ac:cxnSpMk id="32" creationId="{AA212BBC-5043-4379-AF23-42AA220F7005}"/>
          </ac:cxnSpMkLst>
        </pc:cxnChg>
        <pc:cxnChg chg="add mod">
          <ac:chgData name="Lim Si Jie Bryan" userId="9d936b0f015707d1" providerId="LiveId" clId="{ADA8892C-B533-4A1A-8175-C221C0A5EF7A}" dt="2019-03-08T01:18:11.143" v="10308" actId="1076"/>
          <ac:cxnSpMkLst>
            <pc:docMk/>
            <pc:sldMk cId="3519720453" sldId="268"/>
            <ac:cxnSpMk id="43" creationId="{02FF657A-137C-437C-9191-6C55F3019953}"/>
          </ac:cxnSpMkLst>
        </pc:cxnChg>
        <pc:cxnChg chg="add mod">
          <ac:chgData name="Lim Si Jie Bryan" userId="9d936b0f015707d1" providerId="LiveId" clId="{ADA8892C-B533-4A1A-8175-C221C0A5EF7A}" dt="2019-03-08T01:18:11.143" v="10308" actId="1076"/>
          <ac:cxnSpMkLst>
            <pc:docMk/>
            <pc:sldMk cId="3519720453" sldId="268"/>
            <ac:cxnSpMk id="45" creationId="{08709B22-CEE4-4AFD-8F08-F33EF352E39E}"/>
          </ac:cxnSpMkLst>
        </pc:cxnChg>
        <pc:cxnChg chg="add mod">
          <ac:chgData name="Lim Si Jie Bryan" userId="9d936b0f015707d1" providerId="LiveId" clId="{ADA8892C-B533-4A1A-8175-C221C0A5EF7A}" dt="2019-03-08T01:18:11.143" v="10308" actId="1076"/>
          <ac:cxnSpMkLst>
            <pc:docMk/>
            <pc:sldMk cId="3519720453" sldId="268"/>
            <ac:cxnSpMk id="47" creationId="{8FF3F33F-7DEE-411C-9297-581102D25EC4}"/>
          </ac:cxnSpMkLst>
        </pc:cxnChg>
        <pc:cxnChg chg="add mod">
          <ac:chgData name="Lim Si Jie Bryan" userId="9d936b0f015707d1" providerId="LiveId" clId="{ADA8892C-B533-4A1A-8175-C221C0A5EF7A}" dt="2019-03-08T01:18:11.143" v="10308" actId="1076"/>
          <ac:cxnSpMkLst>
            <pc:docMk/>
            <pc:sldMk cId="3519720453" sldId="268"/>
            <ac:cxnSpMk id="49" creationId="{A2515847-74E8-4830-B6F9-662D45343208}"/>
          </ac:cxnSpMkLst>
        </pc:cxnChg>
        <pc:cxnChg chg="add mod">
          <ac:chgData name="Lim Si Jie Bryan" userId="9d936b0f015707d1" providerId="LiveId" clId="{ADA8892C-B533-4A1A-8175-C221C0A5EF7A}" dt="2019-03-08T01:19:30.850" v="10314" actId="208"/>
          <ac:cxnSpMkLst>
            <pc:docMk/>
            <pc:sldMk cId="3519720453" sldId="268"/>
            <ac:cxnSpMk id="54" creationId="{D4AFA81E-AE30-438F-AEBC-FF5E9A1426A5}"/>
          </ac:cxnSpMkLst>
        </pc:cxnChg>
        <pc:cxnChg chg="add mod">
          <ac:chgData name="Lim Si Jie Bryan" userId="9d936b0f015707d1" providerId="LiveId" clId="{ADA8892C-B533-4A1A-8175-C221C0A5EF7A}" dt="2019-03-08T01:19:30.850" v="10314" actId="208"/>
          <ac:cxnSpMkLst>
            <pc:docMk/>
            <pc:sldMk cId="3519720453" sldId="268"/>
            <ac:cxnSpMk id="55" creationId="{252FFFA6-1569-4A71-9697-6D49A60D98DC}"/>
          </ac:cxnSpMkLst>
        </pc:cxnChg>
        <pc:cxnChg chg="add mod">
          <ac:chgData name="Lim Si Jie Bryan" userId="9d936b0f015707d1" providerId="LiveId" clId="{ADA8892C-B533-4A1A-8175-C221C0A5EF7A}" dt="2019-03-08T01:19:30.850" v="10314" actId="208"/>
          <ac:cxnSpMkLst>
            <pc:docMk/>
            <pc:sldMk cId="3519720453" sldId="268"/>
            <ac:cxnSpMk id="56" creationId="{D8D42332-9A75-40D4-AB80-A4BF9EE8F3A4}"/>
          </ac:cxnSpMkLst>
        </pc:cxnChg>
        <pc:cxnChg chg="add mod">
          <ac:chgData name="Lim Si Jie Bryan" userId="9d936b0f015707d1" providerId="LiveId" clId="{ADA8892C-B533-4A1A-8175-C221C0A5EF7A}" dt="2019-03-08T01:19:30.850" v="10314" actId="208"/>
          <ac:cxnSpMkLst>
            <pc:docMk/>
            <pc:sldMk cId="3519720453" sldId="268"/>
            <ac:cxnSpMk id="57" creationId="{13C8DB15-3334-494A-A861-745EBBDD7B4D}"/>
          </ac:cxnSpMkLst>
        </pc:cxnChg>
        <pc:cxnChg chg="add mod">
          <ac:chgData name="Lim Si Jie Bryan" userId="9d936b0f015707d1" providerId="LiveId" clId="{ADA8892C-B533-4A1A-8175-C221C0A5EF7A}" dt="2019-03-08T01:19:30.850" v="10314" actId="208"/>
          <ac:cxnSpMkLst>
            <pc:docMk/>
            <pc:sldMk cId="3519720453" sldId="268"/>
            <ac:cxnSpMk id="58" creationId="{9F7821A4-4CEC-42D7-890C-5570C52BCA90}"/>
          </ac:cxnSpMkLst>
        </pc:cxnChg>
        <pc:cxnChg chg="add mod">
          <ac:chgData name="Lim Si Jie Bryan" userId="9d936b0f015707d1" providerId="LiveId" clId="{ADA8892C-B533-4A1A-8175-C221C0A5EF7A}" dt="2019-03-08T01:24:19.121" v="10478" actId="1036"/>
          <ac:cxnSpMkLst>
            <pc:docMk/>
            <pc:sldMk cId="3519720453" sldId="268"/>
            <ac:cxnSpMk id="59" creationId="{FF6AFDEA-67F1-4095-A2A1-47E0CCD930F9}"/>
          </ac:cxnSpMkLst>
        </pc:cxnChg>
        <pc:cxnChg chg="add mod">
          <ac:chgData name="Lim Si Jie Bryan" userId="9d936b0f015707d1" providerId="LiveId" clId="{ADA8892C-B533-4A1A-8175-C221C0A5EF7A}" dt="2019-03-08T01:19:30.850" v="10314" actId="208"/>
          <ac:cxnSpMkLst>
            <pc:docMk/>
            <pc:sldMk cId="3519720453" sldId="268"/>
            <ac:cxnSpMk id="66" creationId="{9784A5E7-AEF5-4205-871D-E732F4E3C1A2}"/>
          </ac:cxnSpMkLst>
        </pc:cxnChg>
        <pc:cxnChg chg="add mod">
          <ac:chgData name="Lim Si Jie Bryan" userId="9d936b0f015707d1" providerId="LiveId" clId="{ADA8892C-B533-4A1A-8175-C221C0A5EF7A}" dt="2019-03-08T01:19:54.083" v="10317" actId="208"/>
          <ac:cxnSpMkLst>
            <pc:docMk/>
            <pc:sldMk cId="3519720453" sldId="268"/>
            <ac:cxnSpMk id="68" creationId="{ACFC136A-AD75-4174-92BD-017BEE87A92D}"/>
          </ac:cxnSpMkLst>
        </pc:cxnChg>
        <pc:cxnChg chg="add mod">
          <ac:chgData name="Lim Si Jie Bryan" userId="9d936b0f015707d1" providerId="LiveId" clId="{ADA8892C-B533-4A1A-8175-C221C0A5EF7A}" dt="2019-03-08T01:24:24.696" v="10485" actId="1035"/>
          <ac:cxnSpMkLst>
            <pc:docMk/>
            <pc:sldMk cId="3519720453" sldId="268"/>
            <ac:cxnSpMk id="70" creationId="{34B12F34-DDDA-4E4B-B9E4-36632722E28F}"/>
          </ac:cxnSpMkLst>
        </pc:cxnChg>
        <pc:cxnChg chg="add del mod">
          <ac:chgData name="Lim Si Jie Bryan" userId="9d936b0f015707d1" providerId="LiveId" clId="{ADA8892C-B533-4A1A-8175-C221C0A5EF7A}" dt="2019-03-08T01:24:33.013" v="10487" actId="478"/>
          <ac:cxnSpMkLst>
            <pc:docMk/>
            <pc:sldMk cId="3519720453" sldId="268"/>
            <ac:cxnSpMk id="72" creationId="{54FE5308-255F-4E9B-BF53-66778DE98321}"/>
          </ac:cxnSpMkLst>
        </pc:cxnChg>
        <pc:cxnChg chg="add mod">
          <ac:chgData name="Lim Si Jie Bryan" userId="9d936b0f015707d1" providerId="LiveId" clId="{ADA8892C-B533-4A1A-8175-C221C0A5EF7A}" dt="2019-03-08T01:25:21.702" v="10581" actId="14100"/>
          <ac:cxnSpMkLst>
            <pc:docMk/>
            <pc:sldMk cId="3519720453" sldId="268"/>
            <ac:cxnSpMk id="75" creationId="{BEEAE2A6-A0C5-4C4E-8033-7404D0EC712C}"/>
          </ac:cxnSpMkLst>
        </pc:cxnChg>
        <pc:cxnChg chg="add mod">
          <ac:chgData name="Lim Si Jie Bryan" userId="9d936b0f015707d1" providerId="LiveId" clId="{ADA8892C-B533-4A1A-8175-C221C0A5EF7A}" dt="2019-03-08T01:23:50.088" v="10456" actId="1037"/>
          <ac:cxnSpMkLst>
            <pc:docMk/>
            <pc:sldMk cId="3519720453" sldId="268"/>
            <ac:cxnSpMk id="78" creationId="{03C583A5-E522-4774-9527-4BD677B25E3E}"/>
          </ac:cxnSpMkLst>
        </pc:cxnChg>
        <pc:cxnChg chg="add mod">
          <ac:chgData name="Lim Si Jie Bryan" userId="9d936b0f015707d1" providerId="LiveId" clId="{ADA8892C-B533-4A1A-8175-C221C0A5EF7A}" dt="2019-03-08T01:24:47.740" v="10565" actId="1037"/>
          <ac:cxnSpMkLst>
            <pc:docMk/>
            <pc:sldMk cId="3519720453" sldId="268"/>
            <ac:cxnSpMk id="93" creationId="{83277153-A3F4-47F5-8989-3F2D87B2CA6D}"/>
          </ac:cxnSpMkLst>
        </pc:cxnChg>
        <pc:cxnChg chg="add mod">
          <ac:chgData name="Lim Si Jie Bryan" userId="9d936b0f015707d1" providerId="LiveId" clId="{ADA8892C-B533-4A1A-8175-C221C0A5EF7A}" dt="2019-03-08T01:24:47.740" v="10565" actId="1037"/>
          <ac:cxnSpMkLst>
            <pc:docMk/>
            <pc:sldMk cId="3519720453" sldId="268"/>
            <ac:cxnSpMk id="95" creationId="{93F78488-0A77-422D-AFD3-F62DA1A098DF}"/>
          </ac:cxnSpMkLst>
        </pc:cxnChg>
      </pc:sldChg>
      <pc:sldChg chg="addSp delSp modSp add">
        <pc:chgData name="Lim Si Jie Bryan" userId="9d936b0f015707d1" providerId="LiveId" clId="{ADA8892C-B533-4A1A-8175-C221C0A5EF7A}" dt="2019-03-08T11:49:28.015" v="12350"/>
        <pc:sldMkLst>
          <pc:docMk/>
          <pc:sldMk cId="3780296112" sldId="270"/>
        </pc:sldMkLst>
        <pc:spChg chg="add del mod">
          <ac:chgData name="Lim Si Jie Bryan" userId="9d936b0f015707d1" providerId="LiveId" clId="{ADA8892C-B533-4A1A-8175-C221C0A5EF7A}" dt="2019-03-04T22:34:24.099" v="1339" actId="478"/>
          <ac:spMkLst>
            <pc:docMk/>
            <pc:sldMk cId="3780296112" sldId="270"/>
            <ac:spMk id="3" creationId="{00000000-0000-0000-0000-000000000000}"/>
          </ac:spMkLst>
        </pc:spChg>
        <pc:spChg chg="mod">
          <ac:chgData name="Lim Si Jie Bryan" userId="9d936b0f015707d1" providerId="LiveId" clId="{ADA8892C-B533-4A1A-8175-C221C0A5EF7A}" dt="2019-03-08T02:01:51.447" v="12018" actId="14100"/>
          <ac:spMkLst>
            <pc:docMk/>
            <pc:sldMk cId="3780296112" sldId="270"/>
            <ac:spMk id="4" creationId="{4A6831BB-5355-420B-930C-3C97E49B258C}"/>
          </ac:spMkLst>
        </pc:spChg>
        <pc:spChg chg="add del">
          <ac:chgData name="Lim Si Jie Bryan" userId="9d936b0f015707d1" providerId="LiveId" clId="{ADA8892C-B533-4A1A-8175-C221C0A5EF7A}" dt="2019-03-04T23:59:32.448" v="4016"/>
          <ac:spMkLst>
            <pc:docMk/>
            <pc:sldMk cId="3780296112" sldId="270"/>
            <ac:spMk id="9" creationId="{4D4E458E-CCD0-44C0-91AE-1F234A2B9D05}"/>
          </ac:spMkLst>
        </pc:spChg>
        <pc:spChg chg="add mod">
          <ac:chgData name="Lim Si Jie Bryan" userId="9d936b0f015707d1" providerId="LiveId" clId="{ADA8892C-B533-4A1A-8175-C221C0A5EF7A}" dt="2019-03-05T00:02:14.846" v="4056" actId="20577"/>
          <ac:spMkLst>
            <pc:docMk/>
            <pc:sldMk cId="3780296112" sldId="270"/>
            <ac:spMk id="10" creationId="{880A06CA-9B40-44B9-AEF4-30AE7CB4812E}"/>
          </ac:spMkLst>
        </pc:spChg>
        <pc:graphicFrameChg chg="add del mod">
          <ac:chgData name="Lim Si Jie Bryan" userId="9d936b0f015707d1" providerId="LiveId" clId="{ADA8892C-B533-4A1A-8175-C221C0A5EF7A}" dt="2019-03-04T22:32:02.080" v="1266" actId="1032"/>
          <ac:graphicFrameMkLst>
            <pc:docMk/>
            <pc:sldMk cId="3780296112" sldId="270"/>
            <ac:graphicFrameMk id="2" creationId="{B29C035D-8736-4CDF-84AC-05FBF9DD17D6}"/>
          </ac:graphicFrameMkLst>
        </pc:graphicFrameChg>
        <pc:graphicFrameChg chg="add del mod">
          <ac:chgData name="Lim Si Jie Bryan" userId="9d936b0f015707d1" providerId="LiveId" clId="{ADA8892C-B533-4A1A-8175-C221C0A5EF7A}" dt="2019-03-04T22:33:18.177" v="1295" actId="1032"/>
          <ac:graphicFrameMkLst>
            <pc:docMk/>
            <pc:sldMk cId="3780296112" sldId="270"/>
            <ac:graphicFrameMk id="5" creationId="{9A480DE8-FE11-44A0-AE45-9BC67F6551B7}"/>
          </ac:graphicFrameMkLst>
        </pc:graphicFrameChg>
        <pc:graphicFrameChg chg="add del mod">
          <ac:chgData name="Lim Si Jie Bryan" userId="9d936b0f015707d1" providerId="LiveId" clId="{ADA8892C-B533-4A1A-8175-C221C0A5EF7A}" dt="2019-03-04T22:34:22.743" v="1338"/>
          <ac:graphicFrameMkLst>
            <pc:docMk/>
            <pc:sldMk cId="3780296112" sldId="270"/>
            <ac:graphicFrameMk id="6" creationId="{7D06D2D7-4D24-4EB8-853A-B4FBB1322570}"/>
          </ac:graphicFrameMkLst>
        </pc:graphicFrameChg>
        <pc:graphicFrameChg chg="add del">
          <ac:chgData name="Lim Si Jie Bryan" userId="9d936b0f015707d1" providerId="LiveId" clId="{ADA8892C-B533-4A1A-8175-C221C0A5EF7A}" dt="2019-03-04T22:34:03.507" v="1331"/>
          <ac:graphicFrameMkLst>
            <pc:docMk/>
            <pc:sldMk cId="3780296112" sldId="270"/>
            <ac:graphicFrameMk id="7" creationId="{D5A61AD7-4ACA-4B30-AAAB-EC78C5DD367A}"/>
          </ac:graphicFrameMkLst>
        </pc:graphicFrameChg>
        <pc:graphicFrameChg chg="add mod">
          <ac:chgData name="Lim Si Jie Bryan" userId="9d936b0f015707d1" providerId="LiveId" clId="{ADA8892C-B533-4A1A-8175-C221C0A5EF7A}" dt="2019-03-08T11:49:28.015" v="12350"/>
          <ac:graphicFrameMkLst>
            <pc:docMk/>
            <pc:sldMk cId="3780296112" sldId="270"/>
            <ac:graphicFrameMk id="8" creationId="{FB33DA63-6A6E-41F6-BE25-9E5FC6031172}"/>
          </ac:graphicFrameMkLst>
        </pc:graphicFrameChg>
      </pc:sldChg>
      <pc:sldChg chg="modSp add ord">
        <pc:chgData name="Lim Si Jie Bryan" userId="9d936b0f015707d1" providerId="LiveId" clId="{ADA8892C-B533-4A1A-8175-C221C0A5EF7A}" dt="2019-03-18T14:32:06.121" v="13110" actId="313"/>
        <pc:sldMkLst>
          <pc:docMk/>
          <pc:sldMk cId="4272378807" sldId="272"/>
        </pc:sldMkLst>
        <pc:spChg chg="mod">
          <ac:chgData name="Lim Si Jie Bryan" userId="9d936b0f015707d1" providerId="LiveId" clId="{ADA8892C-B533-4A1A-8175-C221C0A5EF7A}" dt="2019-03-18T14:32:06.121" v="13110" actId="313"/>
          <ac:spMkLst>
            <pc:docMk/>
            <pc:sldMk cId="4272378807" sldId="272"/>
            <ac:spMk id="2" creationId="{2C427320-5165-4DC1-B528-E29C3B435AC2}"/>
          </ac:spMkLst>
        </pc:spChg>
      </pc:sldChg>
      <pc:sldChg chg="addSp delSp modSp add ord">
        <pc:chgData name="Lim Si Jie Bryan" userId="9d936b0f015707d1" providerId="LiveId" clId="{ADA8892C-B533-4A1A-8175-C221C0A5EF7A}" dt="2019-03-18T14:31:14.878" v="13002" actId="20577"/>
        <pc:sldMkLst>
          <pc:docMk/>
          <pc:sldMk cId="1183174874" sldId="276"/>
        </pc:sldMkLst>
        <pc:spChg chg="mod">
          <ac:chgData name="Lim Si Jie Bryan" userId="9d936b0f015707d1" providerId="LiveId" clId="{ADA8892C-B533-4A1A-8175-C221C0A5EF7A}" dt="2019-03-18T14:31:14.878" v="13002" actId="20577"/>
          <ac:spMkLst>
            <pc:docMk/>
            <pc:sldMk cId="1183174874" sldId="276"/>
            <ac:spMk id="4" creationId="{4A6831BB-5355-420B-930C-3C97E49B258C}"/>
          </ac:spMkLst>
        </pc:spChg>
        <pc:picChg chg="add del mod">
          <ac:chgData name="Lim Si Jie Bryan" userId="9d936b0f015707d1" providerId="LiveId" clId="{ADA8892C-B533-4A1A-8175-C221C0A5EF7A}" dt="2019-03-07T23:39:32.455" v="8779" actId="478"/>
          <ac:picMkLst>
            <pc:docMk/>
            <pc:sldMk cId="1183174874" sldId="276"/>
            <ac:picMk id="3" creationId="{8E7CFD69-D7E7-433A-A336-AED8BF900E5D}"/>
          </ac:picMkLst>
        </pc:picChg>
        <pc:picChg chg="add mod">
          <ac:chgData name="Lim Si Jie Bryan" userId="9d936b0f015707d1" providerId="LiveId" clId="{ADA8892C-B533-4A1A-8175-C221C0A5EF7A}" dt="2019-03-07T23:44:20.605" v="8826" actId="1076"/>
          <ac:picMkLst>
            <pc:docMk/>
            <pc:sldMk cId="1183174874" sldId="276"/>
            <ac:picMk id="5" creationId="{9C69998B-C8DC-4A39-8583-A71C255FD5C2}"/>
          </ac:picMkLst>
        </pc:picChg>
        <pc:picChg chg="del">
          <ac:chgData name="Lim Si Jie Bryan" userId="9d936b0f015707d1" providerId="LiveId" clId="{ADA8892C-B533-4A1A-8175-C221C0A5EF7A}" dt="2019-03-04T23:00:38.333" v="2380" actId="478"/>
          <ac:picMkLst>
            <pc:docMk/>
            <pc:sldMk cId="1183174874" sldId="276"/>
            <ac:picMk id="6" creationId="{A425DE00-AFCD-4BF8-A6B9-349AFFF63604}"/>
          </ac:picMkLst>
        </pc:picChg>
        <pc:picChg chg="add mod">
          <ac:chgData name="Lim Si Jie Bryan" userId="9d936b0f015707d1" providerId="LiveId" clId="{ADA8892C-B533-4A1A-8175-C221C0A5EF7A}" dt="2019-03-08T00:57:19.790" v="9935" actId="1076"/>
          <ac:picMkLst>
            <pc:docMk/>
            <pc:sldMk cId="1183174874" sldId="276"/>
            <ac:picMk id="7" creationId="{7EC00F69-F0FF-407F-ACB8-0F92FBC0F138}"/>
          </ac:picMkLst>
        </pc:picChg>
        <pc:picChg chg="add del mod">
          <ac:chgData name="Lim Si Jie Bryan" userId="9d936b0f015707d1" providerId="LiveId" clId="{ADA8892C-B533-4A1A-8175-C221C0A5EF7A}" dt="2019-03-07T23:43:37.431" v="8813" actId="478"/>
          <ac:picMkLst>
            <pc:docMk/>
            <pc:sldMk cId="1183174874" sldId="276"/>
            <ac:picMk id="9" creationId="{438C975B-6FCB-4A16-9324-5AF27536F682}"/>
          </ac:picMkLst>
        </pc:picChg>
        <pc:picChg chg="add del mod">
          <ac:chgData name="Lim Si Jie Bryan" userId="9d936b0f015707d1" providerId="LiveId" clId="{ADA8892C-B533-4A1A-8175-C221C0A5EF7A}" dt="2019-03-08T00:57:16.920" v="9934"/>
          <ac:picMkLst>
            <pc:docMk/>
            <pc:sldMk cId="1183174874" sldId="276"/>
            <ac:picMk id="11" creationId="{F5640A8F-75C3-45BD-824D-A84F65E32404}"/>
          </ac:picMkLst>
        </pc:picChg>
        <pc:picChg chg="add mod">
          <ac:chgData name="Lim Si Jie Bryan" userId="9d936b0f015707d1" providerId="LiveId" clId="{ADA8892C-B533-4A1A-8175-C221C0A5EF7A}" dt="2019-03-08T00:57:23.007" v="9937" actId="1076"/>
          <ac:picMkLst>
            <pc:docMk/>
            <pc:sldMk cId="1183174874" sldId="276"/>
            <ac:picMk id="12" creationId="{C6887827-86FA-4E25-99B6-2C073232823A}"/>
          </ac:picMkLst>
        </pc:picChg>
      </pc:sldChg>
      <pc:sldChg chg="addSp delSp modSp add ord">
        <pc:chgData name="Lim Si Jie Bryan" userId="9d936b0f015707d1" providerId="LiveId" clId="{ADA8892C-B533-4A1A-8175-C221C0A5EF7A}" dt="2019-03-08T10:17:42.775" v="12321" actId="20577"/>
        <pc:sldMkLst>
          <pc:docMk/>
          <pc:sldMk cId="4237511390" sldId="285"/>
        </pc:sldMkLst>
        <pc:spChg chg="mod">
          <ac:chgData name="Lim Si Jie Bryan" userId="9d936b0f015707d1" providerId="LiveId" clId="{ADA8892C-B533-4A1A-8175-C221C0A5EF7A}" dt="2019-03-08T10:17:42.775" v="12321" actId="20577"/>
          <ac:spMkLst>
            <pc:docMk/>
            <pc:sldMk cId="4237511390" sldId="285"/>
            <ac:spMk id="4" creationId="{4A6831BB-5355-420B-930C-3C97E49B258C}"/>
          </ac:spMkLst>
        </pc:spChg>
        <pc:picChg chg="add mod">
          <ac:chgData name="Lim Si Jie Bryan" userId="9d936b0f015707d1" providerId="LiveId" clId="{ADA8892C-B533-4A1A-8175-C221C0A5EF7A}" dt="2019-03-07T23:50:50.159" v="8859" actId="1076"/>
          <ac:picMkLst>
            <pc:docMk/>
            <pc:sldMk cId="4237511390" sldId="285"/>
            <ac:picMk id="3" creationId="{223D39A1-04DE-4C5C-A37D-8B14724BF3B5}"/>
          </ac:picMkLst>
        </pc:picChg>
        <pc:picChg chg="del">
          <ac:chgData name="Lim Si Jie Bryan" userId="9d936b0f015707d1" providerId="LiveId" clId="{ADA8892C-B533-4A1A-8175-C221C0A5EF7A}" dt="2019-03-07T23:44:36.327" v="8827" actId="478"/>
          <ac:picMkLst>
            <pc:docMk/>
            <pc:sldMk cId="4237511390" sldId="285"/>
            <ac:picMk id="5" creationId="{C36BFD8F-15CD-4494-A66F-A101B5A4C4F8}"/>
          </ac:picMkLst>
        </pc:picChg>
        <pc:picChg chg="del">
          <ac:chgData name="Lim Si Jie Bryan" userId="9d936b0f015707d1" providerId="LiveId" clId="{ADA8892C-B533-4A1A-8175-C221C0A5EF7A}" dt="2019-03-05T11:59:59.274" v="8566"/>
          <ac:picMkLst>
            <pc:docMk/>
            <pc:sldMk cId="4237511390" sldId="285"/>
            <ac:picMk id="7" creationId="{6A2CA4FC-E12B-4F26-A53E-B14A6A49AD1C}"/>
          </ac:picMkLst>
        </pc:picChg>
        <pc:picChg chg="add del mod">
          <ac:chgData name="Lim Si Jie Bryan" userId="9d936b0f015707d1" providerId="LiveId" clId="{ADA8892C-B533-4A1A-8175-C221C0A5EF7A}" dt="2019-03-07T23:49:19.908" v="8840" actId="478"/>
          <ac:picMkLst>
            <pc:docMk/>
            <pc:sldMk cId="4237511390" sldId="285"/>
            <ac:picMk id="7" creationId="{C182DF49-4785-4B8D-AD91-FE1BB7C4F24F}"/>
          </ac:picMkLst>
        </pc:picChg>
        <pc:picChg chg="add del mod">
          <ac:chgData name="Lim Si Jie Bryan" userId="9d936b0f015707d1" providerId="LiveId" clId="{ADA8892C-B533-4A1A-8175-C221C0A5EF7A}" dt="2019-03-07T23:44:36.327" v="8827" actId="478"/>
          <ac:picMkLst>
            <pc:docMk/>
            <pc:sldMk cId="4237511390" sldId="285"/>
            <ac:picMk id="8" creationId="{A71239B3-D7EA-4113-9ADF-3FA7B5CBE6BC}"/>
          </ac:picMkLst>
        </pc:picChg>
        <pc:picChg chg="del">
          <ac:chgData name="Lim Si Jie Bryan" userId="9d936b0f015707d1" providerId="LiveId" clId="{ADA8892C-B533-4A1A-8175-C221C0A5EF7A}" dt="2019-03-05T11:59:45.029" v="8558"/>
          <ac:picMkLst>
            <pc:docMk/>
            <pc:sldMk cId="4237511390" sldId="285"/>
            <ac:picMk id="9" creationId="{FCD71FEA-9B0C-45CC-A7A6-5DB3AF6BA316}"/>
          </ac:picMkLst>
        </pc:picChg>
        <pc:picChg chg="add del mod">
          <ac:chgData name="Lim Si Jie Bryan" userId="9d936b0f015707d1" providerId="LiveId" clId="{ADA8892C-B533-4A1A-8175-C221C0A5EF7A}" dt="2019-03-07T23:44:36.327" v="8827" actId="478"/>
          <ac:picMkLst>
            <pc:docMk/>
            <pc:sldMk cId="4237511390" sldId="285"/>
            <ac:picMk id="10" creationId="{6BF465F0-9B53-4F2E-A369-B398F99AAE52}"/>
          </ac:picMkLst>
        </pc:picChg>
        <pc:picChg chg="del mod">
          <ac:chgData name="Lim Si Jie Bryan" userId="9d936b0f015707d1" providerId="LiveId" clId="{ADA8892C-B533-4A1A-8175-C221C0A5EF7A}" dt="2019-03-07T23:44:36.327" v="8827" actId="478"/>
          <ac:picMkLst>
            <pc:docMk/>
            <pc:sldMk cId="4237511390" sldId="285"/>
            <ac:picMk id="11" creationId="{84B9BEFD-434D-433C-B5BC-ADAB50140361}"/>
          </ac:picMkLst>
        </pc:picChg>
        <pc:picChg chg="add del mod">
          <ac:chgData name="Lim Si Jie Bryan" userId="9d936b0f015707d1" providerId="LiveId" clId="{ADA8892C-B533-4A1A-8175-C221C0A5EF7A}" dt="2019-03-07T23:49:30.822" v="8843" actId="478"/>
          <ac:picMkLst>
            <pc:docMk/>
            <pc:sldMk cId="4237511390" sldId="285"/>
            <ac:picMk id="12" creationId="{099C469E-55D1-468E-B4F0-61A1E5C14D3E}"/>
          </ac:picMkLst>
        </pc:picChg>
        <pc:picChg chg="add mod">
          <ac:chgData name="Lim Si Jie Bryan" userId="9d936b0f015707d1" providerId="LiveId" clId="{ADA8892C-B533-4A1A-8175-C221C0A5EF7A}" dt="2019-03-07T23:50:50.159" v="8859" actId="1076"/>
          <ac:picMkLst>
            <pc:docMk/>
            <pc:sldMk cId="4237511390" sldId="285"/>
            <ac:picMk id="14" creationId="{A583957B-D62A-4EFB-B0E4-D36A39683AD2}"/>
          </ac:picMkLst>
        </pc:picChg>
        <pc:picChg chg="add mod">
          <ac:chgData name="Lim Si Jie Bryan" userId="9d936b0f015707d1" providerId="LiveId" clId="{ADA8892C-B533-4A1A-8175-C221C0A5EF7A}" dt="2019-03-07T23:50:47.630" v="8858" actId="1076"/>
          <ac:picMkLst>
            <pc:docMk/>
            <pc:sldMk cId="4237511390" sldId="285"/>
            <ac:picMk id="16" creationId="{957BB3EC-566B-4061-B015-769ACF6AFAB8}"/>
          </ac:picMkLst>
        </pc:picChg>
        <pc:picChg chg="add del mod">
          <ac:chgData name="Lim Si Jie Bryan" userId="9d936b0f015707d1" providerId="LiveId" clId="{ADA8892C-B533-4A1A-8175-C221C0A5EF7A}" dt="2019-03-07T23:50:36.866" v="8854"/>
          <ac:picMkLst>
            <pc:docMk/>
            <pc:sldMk cId="4237511390" sldId="285"/>
            <ac:picMk id="18" creationId="{FEE4D15E-29DB-4198-8079-C48D62E9170E}"/>
          </ac:picMkLst>
        </pc:picChg>
        <pc:picChg chg="add mod">
          <ac:chgData name="Lim Si Jie Bryan" userId="9d936b0f015707d1" providerId="LiveId" clId="{ADA8892C-B533-4A1A-8175-C221C0A5EF7A}" dt="2019-03-07T23:50:47.630" v="8858" actId="1076"/>
          <ac:picMkLst>
            <pc:docMk/>
            <pc:sldMk cId="4237511390" sldId="285"/>
            <ac:picMk id="19" creationId="{FD0E7884-A150-4EC8-A7E1-BD603237C8C4}"/>
          </ac:picMkLst>
        </pc:picChg>
      </pc:sldChg>
      <pc:sldChg chg="modSp add ord">
        <pc:chgData name="Lim Si Jie Bryan" userId="9d936b0f015707d1" providerId="LiveId" clId="{ADA8892C-B533-4A1A-8175-C221C0A5EF7A}" dt="2019-03-18T14:41:25.592" v="13368" actId="5793"/>
        <pc:sldMkLst>
          <pc:docMk/>
          <pc:sldMk cId="334841925" sldId="289"/>
        </pc:sldMkLst>
        <pc:spChg chg="mod">
          <ac:chgData name="Lim Si Jie Bryan" userId="9d936b0f015707d1" providerId="LiveId" clId="{ADA8892C-B533-4A1A-8175-C221C0A5EF7A}" dt="2019-03-18T14:41:25.592" v="13368" actId="5793"/>
          <ac:spMkLst>
            <pc:docMk/>
            <pc:sldMk cId="334841925" sldId="289"/>
            <ac:spMk id="3" creationId="{00000000-0000-0000-0000-000000000000}"/>
          </ac:spMkLst>
        </pc:spChg>
        <pc:spChg chg="mod">
          <ac:chgData name="Lim Si Jie Bryan" userId="9d936b0f015707d1" providerId="LiveId" clId="{ADA8892C-B533-4A1A-8175-C221C0A5EF7A}" dt="2019-03-05T00:30:39.074" v="5516" actId="20577"/>
          <ac:spMkLst>
            <pc:docMk/>
            <pc:sldMk cId="334841925" sldId="289"/>
            <ac:spMk id="4" creationId="{4A6831BB-5355-420B-930C-3C97E49B258C}"/>
          </ac:spMkLst>
        </pc:spChg>
      </pc:sldChg>
      <pc:sldChg chg="modSp add ord">
        <pc:chgData name="Lim Si Jie Bryan" userId="9d936b0f015707d1" providerId="LiveId" clId="{ADA8892C-B533-4A1A-8175-C221C0A5EF7A}" dt="2019-03-11T20:21:46.543" v="12505" actId="20577"/>
        <pc:sldMkLst>
          <pc:docMk/>
          <pc:sldMk cId="2470715442" sldId="292"/>
        </pc:sldMkLst>
        <pc:spChg chg="mod">
          <ac:chgData name="Lim Si Jie Bryan" userId="9d936b0f015707d1" providerId="LiveId" clId="{ADA8892C-B533-4A1A-8175-C221C0A5EF7A}" dt="2019-03-11T20:21:46.543" v="12505" actId="20577"/>
          <ac:spMkLst>
            <pc:docMk/>
            <pc:sldMk cId="2470715442" sldId="292"/>
            <ac:spMk id="2" creationId="{2C427320-5165-4DC1-B528-E29C3B435AC2}"/>
          </ac:spMkLst>
        </pc:spChg>
      </pc:sldChg>
      <pc:sldChg chg="modSp add ord">
        <pc:chgData name="Lim Si Jie Bryan" userId="9d936b0f015707d1" providerId="LiveId" clId="{ADA8892C-B533-4A1A-8175-C221C0A5EF7A}" dt="2019-03-18T14:33:23.296" v="13130" actId="20577"/>
        <pc:sldMkLst>
          <pc:docMk/>
          <pc:sldMk cId="756424232" sldId="295"/>
        </pc:sldMkLst>
        <pc:spChg chg="mod">
          <ac:chgData name="Lim Si Jie Bryan" userId="9d936b0f015707d1" providerId="LiveId" clId="{ADA8892C-B533-4A1A-8175-C221C0A5EF7A}" dt="2019-03-18T14:33:23.296" v="13130" actId="20577"/>
          <ac:spMkLst>
            <pc:docMk/>
            <pc:sldMk cId="756424232" sldId="295"/>
            <ac:spMk id="3" creationId="{00000000-0000-0000-0000-000000000000}"/>
          </ac:spMkLst>
        </pc:spChg>
        <pc:spChg chg="mod">
          <ac:chgData name="Lim Si Jie Bryan" userId="9d936b0f015707d1" providerId="LiveId" clId="{ADA8892C-B533-4A1A-8175-C221C0A5EF7A}" dt="2019-03-05T11:10:53.688" v="7462" actId="20577"/>
          <ac:spMkLst>
            <pc:docMk/>
            <pc:sldMk cId="756424232" sldId="295"/>
            <ac:spMk id="4" creationId="{4A6831BB-5355-420B-930C-3C97E49B258C}"/>
          </ac:spMkLst>
        </pc:spChg>
      </pc:sldChg>
      <pc:sldChg chg="addSp delSp modSp add ord">
        <pc:chgData name="Lim Si Jie Bryan" userId="9d936b0f015707d1" providerId="LiveId" clId="{ADA8892C-B533-4A1A-8175-C221C0A5EF7A}" dt="2019-03-18T14:31:30.222" v="13039" actId="20577"/>
        <pc:sldMkLst>
          <pc:docMk/>
          <pc:sldMk cId="2735254052" sldId="297"/>
        </pc:sldMkLst>
        <pc:spChg chg="mod">
          <ac:chgData name="Lim Si Jie Bryan" userId="9d936b0f015707d1" providerId="LiveId" clId="{ADA8892C-B533-4A1A-8175-C221C0A5EF7A}" dt="2019-03-18T14:31:30.222" v="13039" actId="20577"/>
          <ac:spMkLst>
            <pc:docMk/>
            <pc:sldMk cId="2735254052" sldId="297"/>
            <ac:spMk id="4" creationId="{4A6831BB-5355-420B-930C-3C97E49B258C}"/>
          </ac:spMkLst>
        </pc:spChg>
        <pc:picChg chg="del">
          <ac:chgData name="Lim Si Jie Bryan" userId="9d936b0f015707d1" providerId="LiveId" clId="{ADA8892C-B533-4A1A-8175-C221C0A5EF7A}" dt="2019-03-07T23:34:49.706" v="8666" actId="478"/>
          <ac:picMkLst>
            <pc:docMk/>
            <pc:sldMk cId="2735254052" sldId="297"/>
            <ac:picMk id="3" creationId="{8E7CFD69-D7E7-433A-A336-AED8BF900E5D}"/>
          </ac:picMkLst>
        </pc:picChg>
        <pc:picChg chg="add del mod">
          <ac:chgData name="Lim Si Jie Bryan" userId="9d936b0f015707d1" providerId="LiveId" clId="{ADA8892C-B533-4A1A-8175-C221C0A5EF7A}" dt="2019-03-07T23:35:50.252" v="8672" actId="478"/>
          <ac:picMkLst>
            <pc:docMk/>
            <pc:sldMk cId="2735254052" sldId="297"/>
            <ac:picMk id="5" creationId="{DE093BFA-CD7E-4C62-A473-07DDD90FF799}"/>
          </ac:picMkLst>
        </pc:picChg>
        <pc:picChg chg="add mod">
          <ac:chgData name="Lim Si Jie Bryan" userId="9d936b0f015707d1" providerId="LiveId" clId="{ADA8892C-B533-4A1A-8175-C221C0A5EF7A}" dt="2019-03-07T23:38:12.871" v="8722" actId="1076"/>
          <ac:picMkLst>
            <pc:docMk/>
            <pc:sldMk cId="2735254052" sldId="297"/>
            <ac:picMk id="7" creationId="{7DA3580E-6DDC-4150-8C7D-95AB97C6C4E3}"/>
          </ac:picMkLst>
        </pc:picChg>
        <pc:picChg chg="add mod">
          <ac:chgData name="Lim Si Jie Bryan" userId="9d936b0f015707d1" providerId="LiveId" clId="{ADA8892C-B533-4A1A-8175-C221C0A5EF7A}" dt="2019-03-07T23:38:10.271" v="8721" actId="1076"/>
          <ac:picMkLst>
            <pc:docMk/>
            <pc:sldMk cId="2735254052" sldId="297"/>
            <ac:picMk id="9" creationId="{3A55DDB3-0EC0-42C4-B379-766D31177678}"/>
          </ac:picMkLst>
        </pc:picChg>
        <pc:picChg chg="add del mod">
          <ac:chgData name="Lim Si Jie Bryan" userId="9d936b0f015707d1" providerId="LiveId" clId="{ADA8892C-B533-4A1A-8175-C221C0A5EF7A}" dt="2019-03-07T23:38:24.294" v="8724" actId="478"/>
          <ac:picMkLst>
            <pc:docMk/>
            <pc:sldMk cId="2735254052" sldId="297"/>
            <ac:picMk id="11" creationId="{5538BA53-17E9-4DB8-98B1-93F725B263A1}"/>
          </ac:picMkLst>
        </pc:picChg>
        <pc:picChg chg="add mod">
          <ac:chgData name="Lim Si Jie Bryan" userId="9d936b0f015707d1" providerId="LiveId" clId="{ADA8892C-B533-4A1A-8175-C221C0A5EF7A}" dt="2019-03-07T23:38:35.082" v="8727" actId="1076"/>
          <ac:picMkLst>
            <pc:docMk/>
            <pc:sldMk cId="2735254052" sldId="297"/>
            <ac:picMk id="13" creationId="{6E1BA0AC-00F8-40BC-930E-6EB7D103EABC}"/>
          </ac:picMkLst>
        </pc:picChg>
        <pc:picChg chg="add mod">
          <ac:chgData name="Lim Si Jie Bryan" userId="9d936b0f015707d1" providerId="LiveId" clId="{ADA8892C-B533-4A1A-8175-C221C0A5EF7A}" dt="2019-03-07T23:38:55.933" v="8730" actId="1076"/>
          <ac:picMkLst>
            <pc:docMk/>
            <pc:sldMk cId="2735254052" sldId="297"/>
            <ac:picMk id="15" creationId="{4F100EBD-4331-4FF4-94EA-36767C27DB62}"/>
          </ac:picMkLst>
        </pc:picChg>
      </pc:sldChg>
      <pc:sldChg chg="addSp delSp modSp add">
        <pc:chgData name="Lim Si Jie Bryan" userId="9d936b0f015707d1" providerId="LiveId" clId="{ADA8892C-B533-4A1A-8175-C221C0A5EF7A}" dt="2019-03-18T15:36:35.552" v="13438" actId="14100"/>
        <pc:sldMkLst>
          <pc:docMk/>
          <pc:sldMk cId="3731817665" sldId="298"/>
        </pc:sldMkLst>
        <pc:spChg chg="add del mod">
          <ac:chgData name="Lim Si Jie Bryan" userId="9d936b0f015707d1" providerId="LiveId" clId="{ADA8892C-B533-4A1A-8175-C221C0A5EF7A}" dt="2019-03-08T02:10:06.334" v="12091" actId="20577"/>
          <ac:spMkLst>
            <pc:docMk/>
            <pc:sldMk cId="3731817665" sldId="298"/>
            <ac:spMk id="2" creationId="{AC875C2B-9C93-490A-8F95-9065AD8F5D68}"/>
          </ac:spMkLst>
        </pc:spChg>
        <pc:spChg chg="mod">
          <ac:chgData name="Lim Si Jie Bryan" userId="9d936b0f015707d1" providerId="LiveId" clId="{ADA8892C-B533-4A1A-8175-C221C0A5EF7A}" dt="2019-03-18T14:58:03.860" v="13420" actId="20577"/>
          <ac:spMkLst>
            <pc:docMk/>
            <pc:sldMk cId="3731817665" sldId="298"/>
            <ac:spMk id="4" creationId="{4A6831BB-5355-420B-930C-3C97E49B258C}"/>
          </ac:spMkLst>
        </pc:spChg>
        <pc:picChg chg="del">
          <ac:chgData name="Lim Si Jie Bryan" userId="9d936b0f015707d1" providerId="LiveId" clId="{ADA8892C-B533-4A1A-8175-C221C0A5EF7A}" dt="2019-03-08T00:03:10.620" v="8926" actId="478"/>
          <ac:picMkLst>
            <pc:docMk/>
            <pc:sldMk cId="3731817665" sldId="298"/>
            <ac:picMk id="3" creationId="{0C39F043-681F-49B2-BAC0-86683CFC5582}"/>
          </ac:picMkLst>
        </pc:picChg>
        <pc:picChg chg="add del mod">
          <ac:chgData name="Lim Si Jie Bryan" userId="9d936b0f015707d1" providerId="LiveId" clId="{ADA8892C-B533-4A1A-8175-C221C0A5EF7A}" dt="2019-03-18T14:49:30.057" v="13387"/>
          <ac:picMkLst>
            <pc:docMk/>
            <pc:sldMk cId="3731817665" sldId="298"/>
            <ac:picMk id="5" creationId="{9E79DD48-7375-4527-80DF-34D127F35930}"/>
          </ac:picMkLst>
        </pc:picChg>
        <pc:picChg chg="add del mod">
          <ac:chgData name="Lim Si Jie Bryan" userId="9d936b0f015707d1" providerId="LiveId" clId="{ADA8892C-B533-4A1A-8175-C221C0A5EF7A}" dt="2019-03-18T15:01:15.238" v="13426"/>
          <ac:picMkLst>
            <pc:docMk/>
            <pc:sldMk cId="3731817665" sldId="298"/>
            <ac:picMk id="6" creationId="{B8859F4E-0540-4AD9-A146-AAC564B22213}"/>
          </ac:picMkLst>
        </pc:picChg>
        <pc:picChg chg="del mod">
          <ac:chgData name="Lim Si Jie Bryan" userId="9d936b0f015707d1" providerId="LiveId" clId="{ADA8892C-B533-4A1A-8175-C221C0A5EF7A}" dt="2019-03-18T15:01:17.043" v="13427" actId="478"/>
          <ac:picMkLst>
            <pc:docMk/>
            <pc:sldMk cId="3731817665" sldId="298"/>
            <ac:picMk id="7" creationId="{8E802945-1C0C-4874-93C2-961BF074B462}"/>
          </ac:picMkLst>
        </pc:picChg>
        <pc:picChg chg="add mod">
          <ac:chgData name="Lim Si Jie Bryan" userId="9d936b0f015707d1" providerId="LiveId" clId="{ADA8892C-B533-4A1A-8175-C221C0A5EF7A}" dt="2019-03-18T15:20:08.866" v="13433" actId="14100"/>
          <ac:picMkLst>
            <pc:docMk/>
            <pc:sldMk cId="3731817665" sldId="298"/>
            <ac:picMk id="8" creationId="{00BFE318-40C1-4709-8735-3A7789B2A82B}"/>
          </ac:picMkLst>
        </pc:picChg>
        <pc:picChg chg="del">
          <ac:chgData name="Lim Si Jie Bryan" userId="9d936b0f015707d1" providerId="LiveId" clId="{ADA8892C-B533-4A1A-8175-C221C0A5EF7A}" dt="2019-03-08T00:03:10.620" v="8926" actId="478"/>
          <ac:picMkLst>
            <pc:docMk/>
            <pc:sldMk cId="3731817665" sldId="298"/>
            <ac:picMk id="9" creationId="{6EB461CB-B7C2-4A23-9254-DD438B291300}"/>
          </ac:picMkLst>
        </pc:picChg>
        <pc:picChg chg="add mod">
          <ac:chgData name="Lim Si Jie Bryan" userId="9d936b0f015707d1" providerId="LiveId" clId="{ADA8892C-B533-4A1A-8175-C221C0A5EF7A}" dt="2019-03-18T15:36:35.552" v="13438" actId="14100"/>
          <ac:picMkLst>
            <pc:docMk/>
            <pc:sldMk cId="3731817665" sldId="298"/>
            <ac:picMk id="10" creationId="{79E9478A-3774-4EB4-B83D-C3CE12EF5533}"/>
          </ac:picMkLst>
        </pc:picChg>
      </pc:sldChg>
      <pc:sldChg chg="addSp delSp modSp add">
        <pc:chgData name="Lim Si Jie Bryan" userId="9d936b0f015707d1" providerId="LiveId" clId="{ADA8892C-B533-4A1A-8175-C221C0A5EF7A}" dt="2019-03-08T10:36:55.200" v="12349" actId="20577"/>
        <pc:sldMkLst>
          <pc:docMk/>
          <pc:sldMk cId="3124331587" sldId="299"/>
        </pc:sldMkLst>
        <pc:spChg chg="del mod">
          <ac:chgData name="Lim Si Jie Bryan" userId="9d936b0f015707d1" providerId="LiveId" clId="{ADA8892C-B533-4A1A-8175-C221C0A5EF7A}" dt="2019-03-08T01:28:59.810" v="10705" actId="478"/>
          <ac:spMkLst>
            <pc:docMk/>
            <pc:sldMk cId="3124331587" sldId="299"/>
            <ac:spMk id="3" creationId="{00000000-0000-0000-0000-000000000000}"/>
          </ac:spMkLst>
        </pc:spChg>
        <pc:spChg chg="mod">
          <ac:chgData name="Lim Si Jie Bryan" userId="9d936b0f015707d1" providerId="LiveId" clId="{ADA8892C-B533-4A1A-8175-C221C0A5EF7A}" dt="2019-03-08T10:36:55.200" v="12349" actId="20577"/>
          <ac:spMkLst>
            <pc:docMk/>
            <pc:sldMk cId="3124331587" sldId="299"/>
            <ac:spMk id="4" creationId="{4A6831BB-5355-420B-930C-3C97E49B258C}"/>
          </ac:spMkLst>
        </pc:spChg>
        <pc:spChg chg="add mod">
          <ac:chgData name="Lim Si Jie Bryan" userId="9d936b0f015707d1" providerId="LiveId" clId="{ADA8892C-B533-4A1A-8175-C221C0A5EF7A}" dt="2019-03-08T01:58:06.182" v="11875" actId="1076"/>
          <ac:spMkLst>
            <pc:docMk/>
            <pc:sldMk cId="3124331587" sldId="299"/>
            <ac:spMk id="5" creationId="{8B4991F5-8FEA-43B3-B6EF-C648CC28530E}"/>
          </ac:spMkLst>
        </pc:spChg>
        <pc:spChg chg="add del mod">
          <ac:chgData name="Lim Si Jie Bryan" userId="9d936b0f015707d1" providerId="LiveId" clId="{ADA8892C-B533-4A1A-8175-C221C0A5EF7A}" dt="2019-03-08T01:45:47.171" v="11490" actId="478"/>
          <ac:spMkLst>
            <pc:docMk/>
            <pc:sldMk cId="3124331587" sldId="299"/>
            <ac:spMk id="6" creationId="{AD6B1AA1-F783-4AC3-A2BC-A129E55D8BE8}"/>
          </ac:spMkLst>
        </pc:spChg>
        <pc:spChg chg="add del mod">
          <ac:chgData name="Lim Si Jie Bryan" userId="9d936b0f015707d1" providerId="LiveId" clId="{ADA8892C-B533-4A1A-8175-C221C0A5EF7A}" dt="2019-03-08T01:46:07.278" v="11496" actId="478"/>
          <ac:spMkLst>
            <pc:docMk/>
            <pc:sldMk cId="3124331587" sldId="299"/>
            <ac:spMk id="7" creationId="{90081E89-256F-4C0F-9585-54FCA7B78A11}"/>
          </ac:spMkLst>
        </pc:spChg>
        <pc:spChg chg="add mod">
          <ac:chgData name="Lim Si Jie Bryan" userId="9d936b0f015707d1" providerId="LiveId" clId="{ADA8892C-B533-4A1A-8175-C221C0A5EF7A}" dt="2019-03-08T01:58:06.182" v="11875" actId="1076"/>
          <ac:spMkLst>
            <pc:docMk/>
            <pc:sldMk cId="3124331587" sldId="299"/>
            <ac:spMk id="8" creationId="{6D579400-F494-45E6-B33E-6D0E83892717}"/>
          </ac:spMkLst>
        </pc:spChg>
        <pc:spChg chg="add mod">
          <ac:chgData name="Lim Si Jie Bryan" userId="9d936b0f015707d1" providerId="LiveId" clId="{ADA8892C-B533-4A1A-8175-C221C0A5EF7A}" dt="2019-03-08T01:58:06.182" v="11875" actId="1076"/>
          <ac:spMkLst>
            <pc:docMk/>
            <pc:sldMk cId="3124331587" sldId="299"/>
            <ac:spMk id="9" creationId="{45DC4DE5-1E55-424A-A10E-020EDB74D117}"/>
          </ac:spMkLst>
        </pc:spChg>
        <pc:spChg chg="add mod">
          <ac:chgData name="Lim Si Jie Bryan" userId="9d936b0f015707d1" providerId="LiveId" clId="{ADA8892C-B533-4A1A-8175-C221C0A5EF7A}" dt="2019-03-08T01:58:06.182" v="11875" actId="1076"/>
          <ac:spMkLst>
            <pc:docMk/>
            <pc:sldMk cId="3124331587" sldId="299"/>
            <ac:spMk id="10" creationId="{82962EE3-0C5D-4CD6-91DF-EF3A72B7EE45}"/>
          </ac:spMkLst>
        </pc:spChg>
        <pc:spChg chg="add mod">
          <ac:chgData name="Lim Si Jie Bryan" userId="9d936b0f015707d1" providerId="LiveId" clId="{ADA8892C-B533-4A1A-8175-C221C0A5EF7A}" dt="2019-03-08T01:58:06.182" v="11875" actId="1076"/>
          <ac:spMkLst>
            <pc:docMk/>
            <pc:sldMk cId="3124331587" sldId="299"/>
            <ac:spMk id="11" creationId="{39F43A1D-5BF7-4D7C-A9BD-041EB9FDFB8E}"/>
          </ac:spMkLst>
        </pc:spChg>
        <pc:spChg chg="add del mod">
          <ac:chgData name="Lim Si Jie Bryan" userId="9d936b0f015707d1" providerId="LiveId" clId="{ADA8892C-B533-4A1A-8175-C221C0A5EF7A}" dt="2019-03-08T02:00:15.975" v="11942" actId="20577"/>
          <ac:spMkLst>
            <pc:docMk/>
            <pc:sldMk cId="3124331587" sldId="299"/>
            <ac:spMk id="20" creationId="{1CB87BCA-4348-497D-952F-5DDD5AE035F5}"/>
          </ac:spMkLst>
        </pc:spChg>
        <pc:spChg chg="add del">
          <ac:chgData name="Lim Si Jie Bryan" userId="9d936b0f015707d1" providerId="LiveId" clId="{ADA8892C-B533-4A1A-8175-C221C0A5EF7A}" dt="2019-03-08T01:56:00.382" v="11807"/>
          <ac:spMkLst>
            <pc:docMk/>
            <pc:sldMk cId="3124331587" sldId="299"/>
            <ac:spMk id="40" creationId="{EAA9A430-A21E-4217-83A6-B6A2FACB569D}"/>
          </ac:spMkLst>
        </pc:spChg>
        <pc:spChg chg="add del">
          <ac:chgData name="Lim Si Jie Bryan" userId="9d936b0f015707d1" providerId="LiveId" clId="{ADA8892C-B533-4A1A-8175-C221C0A5EF7A}" dt="2019-03-08T01:56:00.382" v="11807"/>
          <ac:spMkLst>
            <pc:docMk/>
            <pc:sldMk cId="3124331587" sldId="299"/>
            <ac:spMk id="41" creationId="{D3974339-CFBB-4501-BC88-D66AB49F2B02}"/>
          </ac:spMkLst>
        </pc:spChg>
        <pc:spChg chg="add del">
          <ac:chgData name="Lim Si Jie Bryan" userId="9d936b0f015707d1" providerId="LiveId" clId="{ADA8892C-B533-4A1A-8175-C221C0A5EF7A}" dt="2019-03-08T01:56:00.382" v="11807"/>
          <ac:spMkLst>
            <pc:docMk/>
            <pc:sldMk cId="3124331587" sldId="299"/>
            <ac:spMk id="42" creationId="{6E7147CB-601F-43F7-A4C3-098CCB46E8FF}"/>
          </ac:spMkLst>
        </pc:spChg>
        <pc:spChg chg="add del">
          <ac:chgData name="Lim Si Jie Bryan" userId="9d936b0f015707d1" providerId="LiveId" clId="{ADA8892C-B533-4A1A-8175-C221C0A5EF7A}" dt="2019-03-08T01:56:00.382" v="11807"/>
          <ac:spMkLst>
            <pc:docMk/>
            <pc:sldMk cId="3124331587" sldId="299"/>
            <ac:spMk id="43" creationId="{A3865B9E-6074-45C0-B4CD-79275018F43F}"/>
          </ac:spMkLst>
        </pc:spChg>
        <pc:spChg chg="add del">
          <ac:chgData name="Lim Si Jie Bryan" userId="9d936b0f015707d1" providerId="LiveId" clId="{ADA8892C-B533-4A1A-8175-C221C0A5EF7A}" dt="2019-03-08T01:56:00.382" v="11807"/>
          <ac:spMkLst>
            <pc:docMk/>
            <pc:sldMk cId="3124331587" sldId="299"/>
            <ac:spMk id="44" creationId="{DC983478-0A4E-4491-B167-5FADCDD4E6F3}"/>
          </ac:spMkLst>
        </pc:spChg>
        <pc:spChg chg="add del">
          <ac:chgData name="Lim Si Jie Bryan" userId="9d936b0f015707d1" providerId="LiveId" clId="{ADA8892C-B533-4A1A-8175-C221C0A5EF7A}" dt="2019-03-08T01:56:00.382" v="11807"/>
          <ac:spMkLst>
            <pc:docMk/>
            <pc:sldMk cId="3124331587" sldId="299"/>
            <ac:spMk id="47" creationId="{D82B4DF0-BD46-4993-B966-18D38AA5884A}"/>
          </ac:spMkLst>
        </pc:spChg>
        <pc:spChg chg="add mod">
          <ac:chgData name="Lim Si Jie Bryan" userId="9d936b0f015707d1" providerId="LiveId" clId="{ADA8892C-B533-4A1A-8175-C221C0A5EF7A}" dt="2019-03-08T02:04:40.203" v="12066" actId="20577"/>
          <ac:spMkLst>
            <pc:docMk/>
            <pc:sldMk cId="3124331587" sldId="299"/>
            <ac:spMk id="50" creationId="{8B5ACFA7-ED98-4FED-98E7-8FFBA8FBCA99}"/>
          </ac:spMkLst>
        </pc:spChg>
        <pc:spChg chg="add mod ord">
          <ac:chgData name="Lim Si Jie Bryan" userId="9d936b0f015707d1" providerId="LiveId" clId="{ADA8892C-B533-4A1A-8175-C221C0A5EF7A}" dt="2019-03-08T02:04:59.769" v="12067" actId="207"/>
          <ac:spMkLst>
            <pc:docMk/>
            <pc:sldMk cId="3124331587" sldId="299"/>
            <ac:spMk id="51" creationId="{9426DE25-6A22-40FE-A72C-C8628DE9234A}"/>
          </ac:spMkLst>
        </pc:spChg>
        <pc:spChg chg="add del mod">
          <ac:chgData name="Lim Si Jie Bryan" userId="9d936b0f015707d1" providerId="LiveId" clId="{ADA8892C-B533-4A1A-8175-C221C0A5EF7A}" dt="2019-03-08T02:01:26.813" v="12016"/>
          <ac:spMkLst>
            <pc:docMk/>
            <pc:sldMk cId="3124331587" sldId="299"/>
            <ac:spMk id="52" creationId="{447ED11A-9974-45CA-9464-CED72C07CC61}"/>
          </ac:spMkLst>
        </pc:spChg>
        <pc:spChg chg="add del mod">
          <ac:chgData name="Lim Si Jie Bryan" userId="9d936b0f015707d1" providerId="LiveId" clId="{ADA8892C-B533-4A1A-8175-C221C0A5EF7A}" dt="2019-03-08T02:01:25.995" v="12014"/>
          <ac:spMkLst>
            <pc:docMk/>
            <pc:sldMk cId="3124331587" sldId="299"/>
            <ac:spMk id="53" creationId="{D0ED7E8E-6D5D-4790-BAC4-E453315A6425}"/>
          </ac:spMkLst>
        </pc:spChg>
        <pc:graphicFrameChg chg="add mod modGraphic">
          <ac:chgData name="Lim Si Jie Bryan" userId="9d936b0f015707d1" providerId="LiveId" clId="{ADA8892C-B533-4A1A-8175-C221C0A5EF7A}" dt="2019-03-08T02:21:39.033" v="12160" actId="20577"/>
          <ac:graphicFrameMkLst>
            <pc:docMk/>
            <pc:sldMk cId="3124331587" sldId="299"/>
            <ac:graphicFrameMk id="2" creationId="{605D87B6-F93D-420A-8A9C-77B5BBE7C04B}"/>
          </ac:graphicFrameMkLst>
        </pc:graphicFrameChg>
        <pc:cxnChg chg="add mod">
          <ac:chgData name="Lim Si Jie Bryan" userId="9d936b0f015707d1" providerId="LiveId" clId="{ADA8892C-B533-4A1A-8175-C221C0A5EF7A}" dt="2019-03-08T01:58:06.182" v="11875" actId="1076"/>
          <ac:cxnSpMkLst>
            <pc:docMk/>
            <pc:sldMk cId="3124331587" sldId="299"/>
            <ac:cxnSpMk id="13" creationId="{A8B67D4C-0D5D-42BC-B151-CECF680AB5C9}"/>
          </ac:cxnSpMkLst>
        </pc:cxnChg>
        <pc:cxnChg chg="add mod">
          <ac:chgData name="Lim Si Jie Bryan" userId="9d936b0f015707d1" providerId="LiveId" clId="{ADA8892C-B533-4A1A-8175-C221C0A5EF7A}" dt="2019-03-08T01:58:06.182" v="11875" actId="1076"/>
          <ac:cxnSpMkLst>
            <pc:docMk/>
            <pc:sldMk cId="3124331587" sldId="299"/>
            <ac:cxnSpMk id="17" creationId="{8E362677-7D8C-4F3F-87B4-5FED0B48DB46}"/>
          </ac:cxnSpMkLst>
        </pc:cxnChg>
        <pc:cxnChg chg="add mod">
          <ac:chgData name="Lim Si Jie Bryan" userId="9d936b0f015707d1" providerId="LiveId" clId="{ADA8892C-B533-4A1A-8175-C221C0A5EF7A}" dt="2019-03-08T01:58:06.182" v="11875" actId="1076"/>
          <ac:cxnSpMkLst>
            <pc:docMk/>
            <pc:sldMk cId="3124331587" sldId="299"/>
            <ac:cxnSpMk id="22" creationId="{A1CACF92-66B9-416B-B9B8-BA4EC683F58F}"/>
          </ac:cxnSpMkLst>
        </pc:cxnChg>
        <pc:cxnChg chg="add mod">
          <ac:chgData name="Lim Si Jie Bryan" userId="9d936b0f015707d1" providerId="LiveId" clId="{ADA8892C-B533-4A1A-8175-C221C0A5EF7A}" dt="2019-03-08T01:58:06.182" v="11875" actId="1076"/>
          <ac:cxnSpMkLst>
            <pc:docMk/>
            <pc:sldMk cId="3124331587" sldId="299"/>
            <ac:cxnSpMk id="25" creationId="{A258A4D4-A634-4971-8EF9-E9F8669105C7}"/>
          </ac:cxnSpMkLst>
        </pc:cxnChg>
        <pc:cxnChg chg="add del">
          <ac:chgData name="Lim Si Jie Bryan" userId="9d936b0f015707d1" providerId="LiveId" clId="{ADA8892C-B533-4A1A-8175-C221C0A5EF7A}" dt="2019-03-08T01:56:00.382" v="11807"/>
          <ac:cxnSpMkLst>
            <pc:docMk/>
            <pc:sldMk cId="3124331587" sldId="299"/>
            <ac:cxnSpMk id="45" creationId="{1121FB06-DC01-4022-AEEC-1FAFA52EFD86}"/>
          </ac:cxnSpMkLst>
        </pc:cxnChg>
        <pc:cxnChg chg="add del">
          <ac:chgData name="Lim Si Jie Bryan" userId="9d936b0f015707d1" providerId="LiveId" clId="{ADA8892C-B533-4A1A-8175-C221C0A5EF7A}" dt="2019-03-08T01:56:00.382" v="11807"/>
          <ac:cxnSpMkLst>
            <pc:docMk/>
            <pc:sldMk cId="3124331587" sldId="299"/>
            <ac:cxnSpMk id="46" creationId="{34883B0E-ED8E-475D-95BE-49991AEB1E82}"/>
          </ac:cxnSpMkLst>
        </pc:cxnChg>
        <pc:cxnChg chg="add del">
          <ac:chgData name="Lim Si Jie Bryan" userId="9d936b0f015707d1" providerId="LiveId" clId="{ADA8892C-B533-4A1A-8175-C221C0A5EF7A}" dt="2019-03-08T01:56:00.382" v="11807"/>
          <ac:cxnSpMkLst>
            <pc:docMk/>
            <pc:sldMk cId="3124331587" sldId="299"/>
            <ac:cxnSpMk id="48" creationId="{907FC35A-FABD-46EC-97D8-F13AE0F1B480}"/>
          </ac:cxnSpMkLst>
        </pc:cxnChg>
        <pc:cxnChg chg="add del">
          <ac:chgData name="Lim Si Jie Bryan" userId="9d936b0f015707d1" providerId="LiveId" clId="{ADA8892C-B533-4A1A-8175-C221C0A5EF7A}" dt="2019-03-08T01:56:00.382" v="11807"/>
          <ac:cxnSpMkLst>
            <pc:docMk/>
            <pc:sldMk cId="3124331587" sldId="299"/>
            <ac:cxnSpMk id="49" creationId="{6C3469AD-37C5-451D-B641-1928EF1246EC}"/>
          </ac:cxnSpMkLst>
        </pc:cxnChg>
      </pc:sldChg>
      <pc:sldChg chg="addSp delSp modSp add ord">
        <pc:chgData name="Lim Si Jie Bryan" userId="9d936b0f015707d1" providerId="LiveId" clId="{ADA8892C-B533-4A1A-8175-C221C0A5EF7A}" dt="2019-03-08T10:25:55.040" v="12324"/>
        <pc:sldMkLst>
          <pc:docMk/>
          <pc:sldMk cId="511939206" sldId="300"/>
        </pc:sldMkLst>
        <pc:spChg chg="mod">
          <ac:chgData name="Lim Si Jie Bryan" userId="9d936b0f015707d1" providerId="LiveId" clId="{ADA8892C-B533-4A1A-8175-C221C0A5EF7A}" dt="2019-03-08T10:17:50.493" v="12322"/>
          <ac:spMkLst>
            <pc:docMk/>
            <pc:sldMk cId="511939206" sldId="300"/>
            <ac:spMk id="4" creationId="{4A6831BB-5355-420B-930C-3C97E49B258C}"/>
          </ac:spMkLst>
        </pc:spChg>
        <pc:picChg chg="del">
          <ac:chgData name="Lim Si Jie Bryan" userId="9d936b0f015707d1" providerId="LiveId" clId="{ADA8892C-B533-4A1A-8175-C221C0A5EF7A}" dt="2019-03-08T00:48:54.653" v="9896" actId="478"/>
          <ac:picMkLst>
            <pc:docMk/>
            <pc:sldMk cId="511939206" sldId="300"/>
            <ac:picMk id="3" creationId="{223D39A1-04DE-4C5C-A37D-8B14724BF3B5}"/>
          </ac:picMkLst>
        </pc:picChg>
        <pc:picChg chg="add mod">
          <ac:chgData name="Lim Si Jie Bryan" userId="9d936b0f015707d1" providerId="LiveId" clId="{ADA8892C-B533-4A1A-8175-C221C0A5EF7A}" dt="2019-03-08T01:00:07.961" v="9941" actId="1076"/>
          <ac:picMkLst>
            <pc:docMk/>
            <pc:sldMk cId="511939206" sldId="300"/>
            <ac:picMk id="5" creationId="{5BA67807-43DA-4B24-B73A-6E69897EBD26}"/>
          </ac:picMkLst>
        </pc:picChg>
        <pc:picChg chg="del">
          <ac:chgData name="Lim Si Jie Bryan" userId="9d936b0f015707d1" providerId="LiveId" clId="{ADA8892C-B533-4A1A-8175-C221C0A5EF7A}" dt="2019-03-08T00:48:54.653" v="9896" actId="478"/>
          <ac:picMkLst>
            <pc:docMk/>
            <pc:sldMk cId="511939206" sldId="300"/>
            <ac:picMk id="14" creationId="{A583957B-D62A-4EFB-B0E4-D36A39683AD2}"/>
          </ac:picMkLst>
        </pc:picChg>
        <pc:picChg chg="del">
          <ac:chgData name="Lim Si Jie Bryan" userId="9d936b0f015707d1" providerId="LiveId" clId="{ADA8892C-B533-4A1A-8175-C221C0A5EF7A}" dt="2019-03-08T00:48:54.653" v="9896" actId="478"/>
          <ac:picMkLst>
            <pc:docMk/>
            <pc:sldMk cId="511939206" sldId="300"/>
            <ac:picMk id="16" creationId="{957BB3EC-566B-4061-B015-769ACF6AFAB8}"/>
          </ac:picMkLst>
        </pc:picChg>
        <pc:picChg chg="del">
          <ac:chgData name="Lim Si Jie Bryan" userId="9d936b0f015707d1" providerId="LiveId" clId="{ADA8892C-B533-4A1A-8175-C221C0A5EF7A}" dt="2019-03-08T00:48:54.653" v="9896" actId="478"/>
          <ac:picMkLst>
            <pc:docMk/>
            <pc:sldMk cId="511939206" sldId="300"/>
            <ac:picMk id="19" creationId="{FD0E7884-A150-4EC8-A7E1-BD603237C8C4}"/>
          </ac:picMkLst>
        </pc:picChg>
      </pc:sldChg>
      <pc:sldChg chg="modSp add ord">
        <pc:chgData name="Lim Si Jie Bryan" userId="9d936b0f015707d1" providerId="LiveId" clId="{ADA8892C-B533-4A1A-8175-C221C0A5EF7A}" dt="2019-03-11T21:34:35.934" v="12582" actId="20577"/>
        <pc:sldMkLst>
          <pc:docMk/>
          <pc:sldMk cId="3765050116" sldId="301"/>
        </pc:sldMkLst>
        <pc:spChg chg="mod">
          <ac:chgData name="Lim Si Jie Bryan" userId="9d936b0f015707d1" providerId="LiveId" clId="{ADA8892C-B533-4A1A-8175-C221C0A5EF7A}" dt="2019-03-11T21:34:35.934" v="12582" actId="20577"/>
          <ac:spMkLst>
            <pc:docMk/>
            <pc:sldMk cId="3765050116" sldId="301"/>
            <ac:spMk id="2" creationId="{2C427320-5165-4DC1-B528-E29C3B435AC2}"/>
          </ac:spMkLst>
        </pc:spChg>
      </pc:sldChg>
      <pc:sldChg chg="addSp delSp modSp add ord">
        <pc:chgData name="Lim Si Jie Bryan" userId="9d936b0f015707d1" providerId="LiveId" clId="{ADA8892C-B533-4A1A-8175-C221C0A5EF7A}" dt="2019-03-18T14:33:39.535" v="13158" actId="20577"/>
        <pc:sldMkLst>
          <pc:docMk/>
          <pc:sldMk cId="1754576628" sldId="302"/>
        </pc:sldMkLst>
        <pc:spChg chg="del">
          <ac:chgData name="Lim Si Jie Bryan" userId="9d936b0f015707d1" providerId="LiveId" clId="{ADA8892C-B533-4A1A-8175-C221C0A5EF7A}" dt="2019-03-08T12:54:52.635" v="12448" actId="478"/>
          <ac:spMkLst>
            <pc:docMk/>
            <pc:sldMk cId="1754576628" sldId="302"/>
            <ac:spMk id="3" creationId="{00000000-0000-0000-0000-000000000000}"/>
          </ac:spMkLst>
        </pc:spChg>
        <pc:spChg chg="mod">
          <ac:chgData name="Lim Si Jie Bryan" userId="9d936b0f015707d1" providerId="LiveId" clId="{ADA8892C-B533-4A1A-8175-C221C0A5EF7A}" dt="2019-03-18T14:33:39.535" v="13158" actId="20577"/>
          <ac:spMkLst>
            <pc:docMk/>
            <pc:sldMk cId="1754576628" sldId="302"/>
            <ac:spMk id="4" creationId="{4A6831BB-5355-420B-930C-3C97E49B258C}"/>
          </ac:spMkLst>
        </pc:spChg>
        <pc:picChg chg="add mod">
          <ac:chgData name="Lim Si Jie Bryan" userId="9d936b0f015707d1" providerId="LiveId" clId="{ADA8892C-B533-4A1A-8175-C221C0A5EF7A}" dt="2019-03-08T12:55:36.916" v="12456" actId="14100"/>
          <ac:picMkLst>
            <pc:docMk/>
            <pc:sldMk cId="1754576628" sldId="302"/>
            <ac:picMk id="2" creationId="{56D13BF0-55AE-4CD4-B287-7CED5AB78AF6}"/>
          </ac:picMkLst>
        </pc:picChg>
      </pc:sldChg>
      <pc:sldChg chg="addSp delSp modSp add">
        <pc:chgData name="Lim Si Jie Bryan" userId="9d936b0f015707d1" providerId="LiveId" clId="{ADA8892C-B533-4A1A-8175-C221C0A5EF7A}" dt="2019-03-18T14:34:05.350" v="13220" actId="20577"/>
        <pc:sldMkLst>
          <pc:docMk/>
          <pc:sldMk cId="1871086189" sldId="303"/>
        </pc:sldMkLst>
        <pc:spChg chg="mod">
          <ac:chgData name="Lim Si Jie Bryan" userId="9d936b0f015707d1" providerId="LiveId" clId="{ADA8892C-B533-4A1A-8175-C221C0A5EF7A}" dt="2019-03-18T14:34:05.350" v="13220" actId="20577"/>
          <ac:spMkLst>
            <pc:docMk/>
            <pc:sldMk cId="1871086189" sldId="303"/>
            <ac:spMk id="4" creationId="{4A6831BB-5355-420B-930C-3C97E49B258C}"/>
          </ac:spMkLst>
        </pc:spChg>
        <pc:picChg chg="del">
          <ac:chgData name="Lim Si Jie Bryan" userId="9d936b0f015707d1" providerId="LiveId" clId="{ADA8892C-B533-4A1A-8175-C221C0A5EF7A}" dt="2019-03-08T12:56:09.468" v="12466" actId="478"/>
          <ac:picMkLst>
            <pc:docMk/>
            <pc:sldMk cId="1871086189" sldId="303"/>
            <ac:picMk id="2" creationId="{56D13BF0-55AE-4CD4-B287-7CED5AB78AF6}"/>
          </ac:picMkLst>
        </pc:picChg>
        <pc:picChg chg="add mod">
          <ac:chgData name="Lim Si Jie Bryan" userId="9d936b0f015707d1" providerId="LiveId" clId="{ADA8892C-B533-4A1A-8175-C221C0A5EF7A}" dt="2019-03-08T12:56:13.404" v="12468" actId="14100"/>
          <ac:picMkLst>
            <pc:docMk/>
            <pc:sldMk cId="1871086189" sldId="303"/>
            <ac:picMk id="3" creationId="{62010660-B4E1-4020-AE66-FA98D546068C}"/>
          </ac:picMkLst>
        </pc:picChg>
      </pc:sldChg>
      <pc:sldChg chg="addSp delSp modSp add">
        <pc:chgData name="Lim Si Jie Bryan" userId="9d936b0f015707d1" providerId="LiveId" clId="{ADA8892C-B533-4A1A-8175-C221C0A5EF7A}" dt="2019-03-18T14:32:55.890" v="13114" actId="1076"/>
        <pc:sldMkLst>
          <pc:docMk/>
          <pc:sldMk cId="2826243144" sldId="305"/>
        </pc:sldMkLst>
        <pc:spChg chg="del">
          <ac:chgData name="Lim Si Jie Bryan" userId="9d936b0f015707d1" providerId="LiveId" clId="{ADA8892C-B533-4A1A-8175-C221C0A5EF7A}" dt="2019-03-11T21:28:22.548" v="12547" actId="478"/>
          <ac:spMkLst>
            <pc:docMk/>
            <pc:sldMk cId="2826243144" sldId="305"/>
            <ac:spMk id="3" creationId="{00000000-0000-0000-0000-000000000000}"/>
          </ac:spMkLst>
        </pc:spChg>
        <pc:spChg chg="mod">
          <ac:chgData name="Lim Si Jie Bryan" userId="9d936b0f015707d1" providerId="LiveId" clId="{ADA8892C-B533-4A1A-8175-C221C0A5EF7A}" dt="2019-03-11T21:28:19.626" v="12546" actId="20577"/>
          <ac:spMkLst>
            <pc:docMk/>
            <pc:sldMk cId="2826243144" sldId="305"/>
            <ac:spMk id="4" creationId="{4A6831BB-5355-420B-930C-3C97E49B258C}"/>
          </ac:spMkLst>
        </pc:spChg>
        <pc:spChg chg="add del">
          <ac:chgData name="Lim Si Jie Bryan" userId="9d936b0f015707d1" providerId="LiveId" clId="{ADA8892C-B533-4A1A-8175-C221C0A5EF7A}" dt="2019-03-11T21:29:42.254" v="12550"/>
          <ac:spMkLst>
            <pc:docMk/>
            <pc:sldMk cId="2826243144" sldId="305"/>
            <ac:spMk id="5" creationId="{BF826648-0CBE-4449-B141-0A5386D25BB5}"/>
          </ac:spMkLst>
        </pc:spChg>
        <pc:spChg chg="del">
          <ac:chgData name="Lim Si Jie Bryan" userId="9d936b0f015707d1" providerId="LiveId" clId="{ADA8892C-B533-4A1A-8175-C221C0A5EF7A}" dt="2019-03-11T21:28:27.267" v="12548" actId="478"/>
          <ac:spMkLst>
            <pc:docMk/>
            <pc:sldMk cId="2826243144" sldId="305"/>
            <ac:spMk id="10" creationId="{9B15892A-4931-4F6B-A50E-2328A191A883}"/>
          </ac:spMkLst>
        </pc:spChg>
        <pc:spChg chg="del">
          <ac:chgData name="Lim Si Jie Bryan" userId="9d936b0f015707d1" providerId="LiveId" clId="{ADA8892C-B533-4A1A-8175-C221C0A5EF7A}" dt="2019-03-11T21:28:27.267" v="12548" actId="478"/>
          <ac:spMkLst>
            <pc:docMk/>
            <pc:sldMk cId="2826243144" sldId="305"/>
            <ac:spMk id="11" creationId="{2EFCF1FC-7856-4397-B921-BE0917CE4185}"/>
          </ac:spMkLst>
        </pc:spChg>
        <pc:spChg chg="add mod">
          <ac:chgData name="Lim Si Jie Bryan" userId="9d936b0f015707d1" providerId="LiveId" clId="{ADA8892C-B533-4A1A-8175-C221C0A5EF7A}" dt="2019-03-11T21:36:31.034" v="12603" actId="1038"/>
          <ac:spMkLst>
            <pc:docMk/>
            <pc:sldMk cId="2826243144" sldId="305"/>
            <ac:spMk id="13" creationId="{084FFE3F-61C4-47F4-A4B3-F3DC04C38EFB}"/>
          </ac:spMkLst>
        </pc:spChg>
        <pc:spChg chg="del">
          <ac:chgData name="Lim Si Jie Bryan" userId="9d936b0f015707d1" providerId="LiveId" clId="{ADA8892C-B533-4A1A-8175-C221C0A5EF7A}" dt="2019-03-11T21:28:27.267" v="12548" actId="478"/>
          <ac:spMkLst>
            <pc:docMk/>
            <pc:sldMk cId="2826243144" sldId="305"/>
            <ac:spMk id="15" creationId="{314E2770-3EF4-4DBB-BD6E-B852F29E8B89}"/>
          </ac:spMkLst>
        </pc:spChg>
        <pc:spChg chg="del">
          <ac:chgData name="Lim Si Jie Bryan" userId="9d936b0f015707d1" providerId="LiveId" clId="{ADA8892C-B533-4A1A-8175-C221C0A5EF7A}" dt="2019-03-11T21:28:27.267" v="12548" actId="478"/>
          <ac:spMkLst>
            <pc:docMk/>
            <pc:sldMk cId="2826243144" sldId="305"/>
            <ac:spMk id="16" creationId="{25605785-45D2-418A-A799-C99DAB962D59}"/>
          </ac:spMkLst>
        </pc:spChg>
        <pc:spChg chg="del">
          <ac:chgData name="Lim Si Jie Bryan" userId="9d936b0f015707d1" providerId="LiveId" clId="{ADA8892C-B533-4A1A-8175-C221C0A5EF7A}" dt="2019-03-11T21:28:27.267" v="12548" actId="478"/>
          <ac:spMkLst>
            <pc:docMk/>
            <pc:sldMk cId="2826243144" sldId="305"/>
            <ac:spMk id="17" creationId="{5981F8EF-1605-4CC7-B21C-C6002969C628}"/>
          </ac:spMkLst>
        </pc:spChg>
        <pc:spChg chg="del">
          <ac:chgData name="Lim Si Jie Bryan" userId="9d936b0f015707d1" providerId="LiveId" clId="{ADA8892C-B533-4A1A-8175-C221C0A5EF7A}" dt="2019-03-11T21:28:27.267" v="12548" actId="478"/>
          <ac:spMkLst>
            <pc:docMk/>
            <pc:sldMk cId="2826243144" sldId="305"/>
            <ac:spMk id="35" creationId="{6E4925BA-BAF4-487D-BE0B-CB03FB7DD524}"/>
          </ac:spMkLst>
        </pc:spChg>
        <pc:spChg chg="del">
          <ac:chgData name="Lim Si Jie Bryan" userId="9d936b0f015707d1" providerId="LiveId" clId="{ADA8892C-B533-4A1A-8175-C221C0A5EF7A}" dt="2019-03-11T21:28:27.267" v="12548" actId="478"/>
          <ac:spMkLst>
            <pc:docMk/>
            <pc:sldMk cId="2826243144" sldId="305"/>
            <ac:spMk id="36" creationId="{785677F6-D42A-4B8C-A57F-A1971C935AB6}"/>
          </ac:spMkLst>
        </pc:spChg>
        <pc:spChg chg="del">
          <ac:chgData name="Lim Si Jie Bryan" userId="9d936b0f015707d1" providerId="LiveId" clId="{ADA8892C-B533-4A1A-8175-C221C0A5EF7A}" dt="2019-03-11T21:28:27.267" v="12548" actId="478"/>
          <ac:spMkLst>
            <pc:docMk/>
            <pc:sldMk cId="2826243144" sldId="305"/>
            <ac:spMk id="39" creationId="{F3CEE5B5-62CD-413E-BBF8-31B6C1BE9879}"/>
          </ac:spMkLst>
        </pc:spChg>
        <pc:spChg chg="del">
          <ac:chgData name="Lim Si Jie Bryan" userId="9d936b0f015707d1" providerId="LiveId" clId="{ADA8892C-B533-4A1A-8175-C221C0A5EF7A}" dt="2019-03-11T21:28:27.267" v="12548" actId="478"/>
          <ac:spMkLst>
            <pc:docMk/>
            <pc:sldMk cId="2826243144" sldId="305"/>
            <ac:spMk id="40" creationId="{E7E02C57-92A2-44CD-B253-F22B5D9282A6}"/>
          </ac:spMkLst>
        </pc:spChg>
        <pc:spChg chg="del">
          <ac:chgData name="Lim Si Jie Bryan" userId="9d936b0f015707d1" providerId="LiveId" clId="{ADA8892C-B533-4A1A-8175-C221C0A5EF7A}" dt="2019-03-11T21:28:27.267" v="12548" actId="478"/>
          <ac:spMkLst>
            <pc:docMk/>
            <pc:sldMk cId="2826243144" sldId="305"/>
            <ac:spMk id="41" creationId="{BD4FC2F4-4471-4B82-8C64-A157C44B7787}"/>
          </ac:spMkLst>
        </pc:spChg>
        <pc:spChg chg="del">
          <ac:chgData name="Lim Si Jie Bryan" userId="9d936b0f015707d1" providerId="LiveId" clId="{ADA8892C-B533-4A1A-8175-C221C0A5EF7A}" dt="2019-03-11T21:28:27.267" v="12548" actId="478"/>
          <ac:spMkLst>
            <pc:docMk/>
            <pc:sldMk cId="2826243144" sldId="305"/>
            <ac:spMk id="42" creationId="{7965DB1A-083A-4403-A63D-6AEB6B0C33DB}"/>
          </ac:spMkLst>
        </pc:spChg>
        <pc:spChg chg="del">
          <ac:chgData name="Lim Si Jie Bryan" userId="9d936b0f015707d1" providerId="LiveId" clId="{ADA8892C-B533-4A1A-8175-C221C0A5EF7A}" dt="2019-03-11T21:28:27.267" v="12548" actId="478"/>
          <ac:spMkLst>
            <pc:docMk/>
            <pc:sldMk cId="2826243144" sldId="305"/>
            <ac:spMk id="44" creationId="{17C7DD63-203D-48FE-9505-51FFDA59DE31}"/>
          </ac:spMkLst>
        </pc:spChg>
        <pc:spChg chg="del">
          <ac:chgData name="Lim Si Jie Bryan" userId="9d936b0f015707d1" providerId="LiveId" clId="{ADA8892C-B533-4A1A-8175-C221C0A5EF7A}" dt="2019-03-11T21:28:27.267" v="12548" actId="478"/>
          <ac:spMkLst>
            <pc:docMk/>
            <pc:sldMk cId="2826243144" sldId="305"/>
            <ac:spMk id="46" creationId="{28CF05EB-5E9F-4AAB-BC65-E6EF42634885}"/>
          </ac:spMkLst>
        </pc:spChg>
        <pc:spChg chg="del">
          <ac:chgData name="Lim Si Jie Bryan" userId="9d936b0f015707d1" providerId="LiveId" clId="{ADA8892C-B533-4A1A-8175-C221C0A5EF7A}" dt="2019-03-11T21:28:27.267" v="12548" actId="478"/>
          <ac:spMkLst>
            <pc:docMk/>
            <pc:sldMk cId="2826243144" sldId="305"/>
            <ac:spMk id="48" creationId="{D5754EC6-8ED4-44B6-84E1-6F58FAA3DDDB}"/>
          </ac:spMkLst>
        </pc:spChg>
        <pc:spChg chg="del">
          <ac:chgData name="Lim Si Jie Bryan" userId="9d936b0f015707d1" providerId="LiveId" clId="{ADA8892C-B533-4A1A-8175-C221C0A5EF7A}" dt="2019-03-11T21:28:27.267" v="12548" actId="478"/>
          <ac:spMkLst>
            <pc:docMk/>
            <pc:sldMk cId="2826243144" sldId="305"/>
            <ac:spMk id="50" creationId="{15D9667F-0957-4419-A659-36EC936D8E50}"/>
          </ac:spMkLst>
        </pc:spChg>
        <pc:spChg chg="del">
          <ac:chgData name="Lim Si Jie Bryan" userId="9d936b0f015707d1" providerId="LiveId" clId="{ADA8892C-B533-4A1A-8175-C221C0A5EF7A}" dt="2019-03-11T21:28:27.267" v="12548" actId="478"/>
          <ac:spMkLst>
            <pc:docMk/>
            <pc:sldMk cId="2826243144" sldId="305"/>
            <ac:spMk id="51" creationId="{96606204-4C62-4D0F-988F-0FDC6011FDA4}"/>
          </ac:spMkLst>
        </pc:spChg>
        <pc:spChg chg="del">
          <ac:chgData name="Lim Si Jie Bryan" userId="9d936b0f015707d1" providerId="LiveId" clId="{ADA8892C-B533-4A1A-8175-C221C0A5EF7A}" dt="2019-03-11T21:28:27.267" v="12548" actId="478"/>
          <ac:spMkLst>
            <pc:docMk/>
            <pc:sldMk cId="2826243144" sldId="305"/>
            <ac:spMk id="52" creationId="{56C8BC07-4CF6-43ED-B57E-03E963E8CCD0}"/>
          </ac:spMkLst>
        </pc:spChg>
        <pc:spChg chg="del">
          <ac:chgData name="Lim Si Jie Bryan" userId="9d936b0f015707d1" providerId="LiveId" clId="{ADA8892C-B533-4A1A-8175-C221C0A5EF7A}" dt="2019-03-11T21:28:27.267" v="12548" actId="478"/>
          <ac:spMkLst>
            <pc:docMk/>
            <pc:sldMk cId="2826243144" sldId="305"/>
            <ac:spMk id="53" creationId="{FC0E3613-4BCD-4EF8-95B6-D39008FE2319}"/>
          </ac:spMkLst>
        </pc:spChg>
        <pc:spChg chg="del">
          <ac:chgData name="Lim Si Jie Bryan" userId="9d936b0f015707d1" providerId="LiveId" clId="{ADA8892C-B533-4A1A-8175-C221C0A5EF7A}" dt="2019-03-11T21:28:27.267" v="12548" actId="478"/>
          <ac:spMkLst>
            <pc:docMk/>
            <pc:sldMk cId="2826243144" sldId="305"/>
            <ac:spMk id="60" creationId="{3B91D09D-5582-42A3-94B3-210CC8F7C42C}"/>
          </ac:spMkLst>
        </pc:spChg>
        <pc:spChg chg="del">
          <ac:chgData name="Lim Si Jie Bryan" userId="9d936b0f015707d1" providerId="LiveId" clId="{ADA8892C-B533-4A1A-8175-C221C0A5EF7A}" dt="2019-03-11T21:28:27.267" v="12548" actId="478"/>
          <ac:spMkLst>
            <pc:docMk/>
            <pc:sldMk cId="2826243144" sldId="305"/>
            <ac:spMk id="61" creationId="{24306806-4842-4A5E-8858-B728872E4879}"/>
          </ac:spMkLst>
        </pc:spChg>
        <pc:spChg chg="del">
          <ac:chgData name="Lim Si Jie Bryan" userId="9d936b0f015707d1" providerId="LiveId" clId="{ADA8892C-B533-4A1A-8175-C221C0A5EF7A}" dt="2019-03-11T21:28:27.267" v="12548" actId="478"/>
          <ac:spMkLst>
            <pc:docMk/>
            <pc:sldMk cId="2826243144" sldId="305"/>
            <ac:spMk id="62" creationId="{F8274D31-ED87-4D0E-8CF0-A2C3E663764D}"/>
          </ac:spMkLst>
        </pc:spChg>
        <pc:spChg chg="del">
          <ac:chgData name="Lim Si Jie Bryan" userId="9d936b0f015707d1" providerId="LiveId" clId="{ADA8892C-B533-4A1A-8175-C221C0A5EF7A}" dt="2019-03-11T21:28:27.267" v="12548" actId="478"/>
          <ac:spMkLst>
            <pc:docMk/>
            <pc:sldMk cId="2826243144" sldId="305"/>
            <ac:spMk id="63" creationId="{C0A6F3F5-9CF9-46D0-84C2-1EE123CD0B6D}"/>
          </ac:spMkLst>
        </pc:spChg>
        <pc:spChg chg="del">
          <ac:chgData name="Lim Si Jie Bryan" userId="9d936b0f015707d1" providerId="LiveId" clId="{ADA8892C-B533-4A1A-8175-C221C0A5EF7A}" dt="2019-03-11T21:28:27.267" v="12548" actId="478"/>
          <ac:spMkLst>
            <pc:docMk/>
            <pc:sldMk cId="2826243144" sldId="305"/>
            <ac:spMk id="64" creationId="{10AFB486-13FD-49FE-B5B1-AD1FC0BD9617}"/>
          </ac:spMkLst>
        </pc:spChg>
        <pc:spChg chg="del">
          <ac:chgData name="Lim Si Jie Bryan" userId="9d936b0f015707d1" providerId="LiveId" clId="{ADA8892C-B533-4A1A-8175-C221C0A5EF7A}" dt="2019-03-11T21:28:27.267" v="12548" actId="478"/>
          <ac:spMkLst>
            <pc:docMk/>
            <pc:sldMk cId="2826243144" sldId="305"/>
            <ac:spMk id="65" creationId="{8B3F5E64-83C4-4228-8E58-F203FB929DF2}"/>
          </ac:spMkLst>
        </pc:spChg>
        <pc:spChg chg="del">
          <ac:chgData name="Lim Si Jie Bryan" userId="9d936b0f015707d1" providerId="LiveId" clId="{ADA8892C-B533-4A1A-8175-C221C0A5EF7A}" dt="2019-03-11T21:28:27.267" v="12548" actId="478"/>
          <ac:spMkLst>
            <pc:docMk/>
            <pc:sldMk cId="2826243144" sldId="305"/>
            <ac:spMk id="67" creationId="{EBC61343-BCF3-4B32-83A6-3A73B20A56E3}"/>
          </ac:spMkLst>
        </pc:spChg>
        <pc:spChg chg="del">
          <ac:chgData name="Lim Si Jie Bryan" userId="9d936b0f015707d1" providerId="LiveId" clId="{ADA8892C-B533-4A1A-8175-C221C0A5EF7A}" dt="2019-03-11T21:28:27.267" v="12548" actId="478"/>
          <ac:spMkLst>
            <pc:docMk/>
            <pc:sldMk cId="2826243144" sldId="305"/>
            <ac:spMk id="69" creationId="{ADA2461F-6022-407F-81D6-6D55D197C67F}"/>
          </ac:spMkLst>
        </pc:spChg>
        <pc:spChg chg="del">
          <ac:chgData name="Lim Si Jie Bryan" userId="9d936b0f015707d1" providerId="LiveId" clId="{ADA8892C-B533-4A1A-8175-C221C0A5EF7A}" dt="2019-03-11T21:28:27.267" v="12548" actId="478"/>
          <ac:spMkLst>
            <pc:docMk/>
            <pc:sldMk cId="2826243144" sldId="305"/>
            <ac:spMk id="71" creationId="{CFD786BC-D53D-4BCE-8AFE-FEF8266682FC}"/>
          </ac:spMkLst>
        </pc:spChg>
        <pc:spChg chg="del">
          <ac:chgData name="Lim Si Jie Bryan" userId="9d936b0f015707d1" providerId="LiveId" clId="{ADA8892C-B533-4A1A-8175-C221C0A5EF7A}" dt="2019-03-11T21:28:27.267" v="12548" actId="478"/>
          <ac:spMkLst>
            <pc:docMk/>
            <pc:sldMk cId="2826243144" sldId="305"/>
            <ac:spMk id="81" creationId="{B5ED0C4B-B532-4EAD-B6B7-D8885D7D12E6}"/>
          </ac:spMkLst>
        </pc:spChg>
        <pc:spChg chg="del">
          <ac:chgData name="Lim Si Jie Bryan" userId="9d936b0f015707d1" providerId="LiveId" clId="{ADA8892C-B533-4A1A-8175-C221C0A5EF7A}" dt="2019-03-11T21:28:27.267" v="12548" actId="478"/>
          <ac:spMkLst>
            <pc:docMk/>
            <pc:sldMk cId="2826243144" sldId="305"/>
            <ac:spMk id="90" creationId="{09637231-122E-42D9-8763-FBE03F86DF7D}"/>
          </ac:spMkLst>
        </pc:spChg>
        <pc:spChg chg="del">
          <ac:chgData name="Lim Si Jie Bryan" userId="9d936b0f015707d1" providerId="LiveId" clId="{ADA8892C-B533-4A1A-8175-C221C0A5EF7A}" dt="2019-03-11T21:28:27.267" v="12548" actId="478"/>
          <ac:spMkLst>
            <pc:docMk/>
            <pc:sldMk cId="2826243144" sldId="305"/>
            <ac:spMk id="91" creationId="{F98B30DB-33D2-47BE-99F8-790AE3A6E6C2}"/>
          </ac:spMkLst>
        </pc:spChg>
        <pc:spChg chg="del">
          <ac:chgData name="Lim Si Jie Bryan" userId="9d936b0f015707d1" providerId="LiveId" clId="{ADA8892C-B533-4A1A-8175-C221C0A5EF7A}" dt="2019-03-11T21:28:27.267" v="12548" actId="478"/>
          <ac:spMkLst>
            <pc:docMk/>
            <pc:sldMk cId="2826243144" sldId="305"/>
            <ac:spMk id="94" creationId="{AF767F44-4D6A-4277-8AC5-5F4AECDD7B38}"/>
          </ac:spMkLst>
        </pc:spChg>
        <pc:spChg chg="del">
          <ac:chgData name="Lim Si Jie Bryan" userId="9d936b0f015707d1" providerId="LiveId" clId="{ADA8892C-B533-4A1A-8175-C221C0A5EF7A}" dt="2019-03-11T21:28:27.267" v="12548" actId="478"/>
          <ac:spMkLst>
            <pc:docMk/>
            <pc:sldMk cId="2826243144" sldId="305"/>
            <ac:spMk id="96" creationId="{EE26C078-92CA-4D76-A500-54E5B5BFE7BA}"/>
          </ac:spMkLst>
        </pc:spChg>
        <pc:spChg chg="del">
          <ac:chgData name="Lim Si Jie Bryan" userId="9d936b0f015707d1" providerId="LiveId" clId="{ADA8892C-B533-4A1A-8175-C221C0A5EF7A}" dt="2019-03-11T21:28:27.267" v="12548" actId="478"/>
          <ac:spMkLst>
            <pc:docMk/>
            <pc:sldMk cId="2826243144" sldId="305"/>
            <ac:spMk id="98" creationId="{CE8D5745-E354-4AEC-B3EF-24F52BAE509C}"/>
          </ac:spMkLst>
        </pc:spChg>
        <pc:spChg chg="del">
          <ac:chgData name="Lim Si Jie Bryan" userId="9d936b0f015707d1" providerId="LiveId" clId="{ADA8892C-B533-4A1A-8175-C221C0A5EF7A}" dt="2019-03-11T21:28:27.267" v="12548" actId="478"/>
          <ac:spMkLst>
            <pc:docMk/>
            <pc:sldMk cId="2826243144" sldId="305"/>
            <ac:spMk id="99" creationId="{9763E175-A321-4336-86A2-17DF69D7CCF0}"/>
          </ac:spMkLst>
        </pc:spChg>
        <pc:graphicFrameChg chg="add del">
          <ac:chgData name="Lim Si Jie Bryan" userId="9d936b0f015707d1" providerId="LiveId" clId="{ADA8892C-B533-4A1A-8175-C221C0A5EF7A}" dt="2019-03-11T21:29:42.254" v="12550"/>
          <ac:graphicFrameMkLst>
            <pc:docMk/>
            <pc:sldMk cId="2826243144" sldId="305"/>
            <ac:graphicFrameMk id="2" creationId="{DD00BF9E-6EFD-4E54-9BAB-405B8F5A0A67}"/>
          </ac:graphicFrameMkLst>
        </pc:graphicFrameChg>
        <pc:picChg chg="add mod">
          <ac:chgData name="Lim Si Jie Bryan" userId="9d936b0f015707d1" providerId="LiveId" clId="{ADA8892C-B533-4A1A-8175-C221C0A5EF7A}" dt="2019-03-11T21:36:21.693" v="12598" actId="1076"/>
          <ac:picMkLst>
            <pc:docMk/>
            <pc:sldMk cId="2826243144" sldId="305"/>
            <ac:picMk id="6" creationId="{B082CBDB-63A7-4285-A49E-C4EBC96A842F}"/>
          </ac:picMkLst>
        </pc:picChg>
        <pc:picChg chg="add del mod">
          <ac:chgData name="Lim Si Jie Bryan" userId="9d936b0f015707d1" providerId="LiveId" clId="{ADA8892C-B533-4A1A-8175-C221C0A5EF7A}" dt="2019-03-18T14:32:44.751" v="13111" actId="478"/>
          <ac:picMkLst>
            <pc:docMk/>
            <pc:sldMk cId="2826243144" sldId="305"/>
            <ac:picMk id="8" creationId="{A2C53EA1-BFB4-488E-9895-4877B7DD881F}"/>
          </ac:picMkLst>
        </pc:picChg>
        <pc:picChg chg="add mod">
          <ac:chgData name="Lim Si Jie Bryan" userId="9d936b0f015707d1" providerId="LiveId" clId="{ADA8892C-B533-4A1A-8175-C221C0A5EF7A}" dt="2019-03-18T14:32:55.890" v="13114" actId="1076"/>
          <ac:picMkLst>
            <pc:docMk/>
            <pc:sldMk cId="2826243144" sldId="305"/>
            <ac:picMk id="12" creationId="{ADD15A5B-496C-4208-83F9-D53AB9123A0D}"/>
          </ac:picMkLst>
        </pc:picChg>
        <pc:cxnChg chg="del mod">
          <ac:chgData name="Lim Si Jie Bryan" userId="9d936b0f015707d1" providerId="LiveId" clId="{ADA8892C-B533-4A1A-8175-C221C0A5EF7A}" dt="2019-03-11T21:28:27.267" v="12548" actId="478"/>
          <ac:cxnSpMkLst>
            <pc:docMk/>
            <pc:sldMk cId="2826243144" sldId="305"/>
            <ac:cxnSpMk id="18" creationId="{85CD3A17-DDA8-4FB3-8AD9-30D75C387442}"/>
          </ac:cxnSpMkLst>
        </pc:cxnChg>
        <pc:cxnChg chg="del mod">
          <ac:chgData name="Lim Si Jie Bryan" userId="9d936b0f015707d1" providerId="LiveId" clId="{ADA8892C-B533-4A1A-8175-C221C0A5EF7A}" dt="2019-03-11T21:28:27.267" v="12548" actId="478"/>
          <ac:cxnSpMkLst>
            <pc:docMk/>
            <pc:sldMk cId="2826243144" sldId="305"/>
            <ac:cxnSpMk id="20" creationId="{3D7617AE-328B-4419-8662-8FD4B78EC11C}"/>
          </ac:cxnSpMkLst>
        </pc:cxnChg>
        <pc:cxnChg chg="del">
          <ac:chgData name="Lim Si Jie Bryan" userId="9d936b0f015707d1" providerId="LiveId" clId="{ADA8892C-B533-4A1A-8175-C221C0A5EF7A}" dt="2019-03-11T21:28:27.267" v="12548" actId="478"/>
          <ac:cxnSpMkLst>
            <pc:docMk/>
            <pc:sldMk cId="2826243144" sldId="305"/>
            <ac:cxnSpMk id="26" creationId="{BC9E3356-14DA-4178-BF7C-C40D7BA449BA}"/>
          </ac:cxnSpMkLst>
        </pc:cxnChg>
        <pc:cxnChg chg="del">
          <ac:chgData name="Lim Si Jie Bryan" userId="9d936b0f015707d1" providerId="LiveId" clId="{ADA8892C-B533-4A1A-8175-C221C0A5EF7A}" dt="2019-03-11T21:28:27.267" v="12548" actId="478"/>
          <ac:cxnSpMkLst>
            <pc:docMk/>
            <pc:sldMk cId="2826243144" sldId="305"/>
            <ac:cxnSpMk id="27" creationId="{4025F90F-1D2F-4AD6-870B-D0BDF2D617ED}"/>
          </ac:cxnSpMkLst>
        </pc:cxnChg>
        <pc:cxnChg chg="del mod">
          <ac:chgData name="Lim Si Jie Bryan" userId="9d936b0f015707d1" providerId="LiveId" clId="{ADA8892C-B533-4A1A-8175-C221C0A5EF7A}" dt="2019-03-11T21:28:27.267" v="12548" actId="478"/>
          <ac:cxnSpMkLst>
            <pc:docMk/>
            <pc:sldMk cId="2826243144" sldId="305"/>
            <ac:cxnSpMk id="29" creationId="{73E57005-A9A5-4052-AF95-C07CD2A221EF}"/>
          </ac:cxnSpMkLst>
        </pc:cxnChg>
        <pc:cxnChg chg="del mod">
          <ac:chgData name="Lim Si Jie Bryan" userId="9d936b0f015707d1" providerId="LiveId" clId="{ADA8892C-B533-4A1A-8175-C221C0A5EF7A}" dt="2019-03-11T21:28:27.267" v="12548" actId="478"/>
          <ac:cxnSpMkLst>
            <pc:docMk/>
            <pc:sldMk cId="2826243144" sldId="305"/>
            <ac:cxnSpMk id="32" creationId="{AA212BBC-5043-4379-AF23-42AA220F7005}"/>
          </ac:cxnSpMkLst>
        </pc:cxnChg>
        <pc:cxnChg chg="del">
          <ac:chgData name="Lim Si Jie Bryan" userId="9d936b0f015707d1" providerId="LiveId" clId="{ADA8892C-B533-4A1A-8175-C221C0A5EF7A}" dt="2019-03-11T21:28:27.267" v="12548" actId="478"/>
          <ac:cxnSpMkLst>
            <pc:docMk/>
            <pc:sldMk cId="2826243144" sldId="305"/>
            <ac:cxnSpMk id="43" creationId="{02FF657A-137C-437C-9191-6C55F3019953}"/>
          </ac:cxnSpMkLst>
        </pc:cxnChg>
        <pc:cxnChg chg="del">
          <ac:chgData name="Lim Si Jie Bryan" userId="9d936b0f015707d1" providerId="LiveId" clId="{ADA8892C-B533-4A1A-8175-C221C0A5EF7A}" dt="2019-03-11T21:28:27.267" v="12548" actId="478"/>
          <ac:cxnSpMkLst>
            <pc:docMk/>
            <pc:sldMk cId="2826243144" sldId="305"/>
            <ac:cxnSpMk id="45" creationId="{08709B22-CEE4-4AFD-8F08-F33EF352E39E}"/>
          </ac:cxnSpMkLst>
        </pc:cxnChg>
        <pc:cxnChg chg="del">
          <ac:chgData name="Lim Si Jie Bryan" userId="9d936b0f015707d1" providerId="LiveId" clId="{ADA8892C-B533-4A1A-8175-C221C0A5EF7A}" dt="2019-03-11T21:28:27.267" v="12548" actId="478"/>
          <ac:cxnSpMkLst>
            <pc:docMk/>
            <pc:sldMk cId="2826243144" sldId="305"/>
            <ac:cxnSpMk id="47" creationId="{8FF3F33F-7DEE-411C-9297-581102D25EC4}"/>
          </ac:cxnSpMkLst>
        </pc:cxnChg>
        <pc:cxnChg chg="del">
          <ac:chgData name="Lim Si Jie Bryan" userId="9d936b0f015707d1" providerId="LiveId" clId="{ADA8892C-B533-4A1A-8175-C221C0A5EF7A}" dt="2019-03-11T21:28:27.267" v="12548" actId="478"/>
          <ac:cxnSpMkLst>
            <pc:docMk/>
            <pc:sldMk cId="2826243144" sldId="305"/>
            <ac:cxnSpMk id="49" creationId="{A2515847-74E8-4830-B6F9-662D45343208}"/>
          </ac:cxnSpMkLst>
        </pc:cxnChg>
        <pc:cxnChg chg="del mod">
          <ac:chgData name="Lim Si Jie Bryan" userId="9d936b0f015707d1" providerId="LiveId" clId="{ADA8892C-B533-4A1A-8175-C221C0A5EF7A}" dt="2019-03-11T21:28:27.267" v="12548" actId="478"/>
          <ac:cxnSpMkLst>
            <pc:docMk/>
            <pc:sldMk cId="2826243144" sldId="305"/>
            <ac:cxnSpMk id="54" creationId="{D4AFA81E-AE30-438F-AEBC-FF5E9A1426A5}"/>
          </ac:cxnSpMkLst>
        </pc:cxnChg>
        <pc:cxnChg chg="del mod">
          <ac:chgData name="Lim Si Jie Bryan" userId="9d936b0f015707d1" providerId="LiveId" clId="{ADA8892C-B533-4A1A-8175-C221C0A5EF7A}" dt="2019-03-11T21:28:27.267" v="12548" actId="478"/>
          <ac:cxnSpMkLst>
            <pc:docMk/>
            <pc:sldMk cId="2826243144" sldId="305"/>
            <ac:cxnSpMk id="55" creationId="{252FFFA6-1569-4A71-9697-6D49A60D98DC}"/>
          </ac:cxnSpMkLst>
        </pc:cxnChg>
        <pc:cxnChg chg="del">
          <ac:chgData name="Lim Si Jie Bryan" userId="9d936b0f015707d1" providerId="LiveId" clId="{ADA8892C-B533-4A1A-8175-C221C0A5EF7A}" dt="2019-03-11T21:28:27.267" v="12548" actId="478"/>
          <ac:cxnSpMkLst>
            <pc:docMk/>
            <pc:sldMk cId="2826243144" sldId="305"/>
            <ac:cxnSpMk id="56" creationId="{D8D42332-9A75-40D4-AB80-A4BF9EE8F3A4}"/>
          </ac:cxnSpMkLst>
        </pc:cxnChg>
        <pc:cxnChg chg="del">
          <ac:chgData name="Lim Si Jie Bryan" userId="9d936b0f015707d1" providerId="LiveId" clId="{ADA8892C-B533-4A1A-8175-C221C0A5EF7A}" dt="2019-03-11T21:28:27.267" v="12548" actId="478"/>
          <ac:cxnSpMkLst>
            <pc:docMk/>
            <pc:sldMk cId="2826243144" sldId="305"/>
            <ac:cxnSpMk id="57" creationId="{13C8DB15-3334-494A-A861-745EBBDD7B4D}"/>
          </ac:cxnSpMkLst>
        </pc:cxnChg>
        <pc:cxnChg chg="del mod">
          <ac:chgData name="Lim Si Jie Bryan" userId="9d936b0f015707d1" providerId="LiveId" clId="{ADA8892C-B533-4A1A-8175-C221C0A5EF7A}" dt="2019-03-11T21:28:27.267" v="12548" actId="478"/>
          <ac:cxnSpMkLst>
            <pc:docMk/>
            <pc:sldMk cId="2826243144" sldId="305"/>
            <ac:cxnSpMk id="58" creationId="{9F7821A4-4CEC-42D7-890C-5570C52BCA90}"/>
          </ac:cxnSpMkLst>
        </pc:cxnChg>
        <pc:cxnChg chg="del">
          <ac:chgData name="Lim Si Jie Bryan" userId="9d936b0f015707d1" providerId="LiveId" clId="{ADA8892C-B533-4A1A-8175-C221C0A5EF7A}" dt="2019-03-11T21:28:27.267" v="12548" actId="478"/>
          <ac:cxnSpMkLst>
            <pc:docMk/>
            <pc:sldMk cId="2826243144" sldId="305"/>
            <ac:cxnSpMk id="59" creationId="{FF6AFDEA-67F1-4095-A2A1-47E0CCD930F9}"/>
          </ac:cxnSpMkLst>
        </pc:cxnChg>
        <pc:cxnChg chg="del">
          <ac:chgData name="Lim Si Jie Bryan" userId="9d936b0f015707d1" providerId="LiveId" clId="{ADA8892C-B533-4A1A-8175-C221C0A5EF7A}" dt="2019-03-11T21:28:27.267" v="12548" actId="478"/>
          <ac:cxnSpMkLst>
            <pc:docMk/>
            <pc:sldMk cId="2826243144" sldId="305"/>
            <ac:cxnSpMk id="66" creationId="{9784A5E7-AEF5-4205-871D-E732F4E3C1A2}"/>
          </ac:cxnSpMkLst>
        </pc:cxnChg>
        <pc:cxnChg chg="del">
          <ac:chgData name="Lim Si Jie Bryan" userId="9d936b0f015707d1" providerId="LiveId" clId="{ADA8892C-B533-4A1A-8175-C221C0A5EF7A}" dt="2019-03-11T21:28:27.267" v="12548" actId="478"/>
          <ac:cxnSpMkLst>
            <pc:docMk/>
            <pc:sldMk cId="2826243144" sldId="305"/>
            <ac:cxnSpMk id="68" creationId="{ACFC136A-AD75-4174-92BD-017BEE87A92D}"/>
          </ac:cxnSpMkLst>
        </pc:cxnChg>
        <pc:cxnChg chg="del">
          <ac:chgData name="Lim Si Jie Bryan" userId="9d936b0f015707d1" providerId="LiveId" clId="{ADA8892C-B533-4A1A-8175-C221C0A5EF7A}" dt="2019-03-11T21:28:27.267" v="12548" actId="478"/>
          <ac:cxnSpMkLst>
            <pc:docMk/>
            <pc:sldMk cId="2826243144" sldId="305"/>
            <ac:cxnSpMk id="70" creationId="{34B12F34-DDDA-4E4B-B9E4-36632722E28F}"/>
          </ac:cxnSpMkLst>
        </pc:cxnChg>
        <pc:cxnChg chg="del">
          <ac:chgData name="Lim Si Jie Bryan" userId="9d936b0f015707d1" providerId="LiveId" clId="{ADA8892C-B533-4A1A-8175-C221C0A5EF7A}" dt="2019-03-11T21:28:27.267" v="12548" actId="478"/>
          <ac:cxnSpMkLst>
            <pc:docMk/>
            <pc:sldMk cId="2826243144" sldId="305"/>
            <ac:cxnSpMk id="75" creationId="{BEEAE2A6-A0C5-4C4E-8033-7404D0EC712C}"/>
          </ac:cxnSpMkLst>
        </pc:cxnChg>
        <pc:cxnChg chg="del">
          <ac:chgData name="Lim Si Jie Bryan" userId="9d936b0f015707d1" providerId="LiveId" clId="{ADA8892C-B533-4A1A-8175-C221C0A5EF7A}" dt="2019-03-11T21:28:27.267" v="12548" actId="478"/>
          <ac:cxnSpMkLst>
            <pc:docMk/>
            <pc:sldMk cId="2826243144" sldId="305"/>
            <ac:cxnSpMk id="78" creationId="{03C583A5-E522-4774-9527-4BD677B25E3E}"/>
          </ac:cxnSpMkLst>
        </pc:cxnChg>
        <pc:cxnChg chg="del">
          <ac:chgData name="Lim Si Jie Bryan" userId="9d936b0f015707d1" providerId="LiveId" clId="{ADA8892C-B533-4A1A-8175-C221C0A5EF7A}" dt="2019-03-11T21:28:27.267" v="12548" actId="478"/>
          <ac:cxnSpMkLst>
            <pc:docMk/>
            <pc:sldMk cId="2826243144" sldId="305"/>
            <ac:cxnSpMk id="93" creationId="{83277153-A3F4-47F5-8989-3F2D87B2CA6D}"/>
          </ac:cxnSpMkLst>
        </pc:cxnChg>
        <pc:cxnChg chg="del">
          <ac:chgData name="Lim Si Jie Bryan" userId="9d936b0f015707d1" providerId="LiveId" clId="{ADA8892C-B533-4A1A-8175-C221C0A5EF7A}" dt="2019-03-11T21:28:27.267" v="12548" actId="478"/>
          <ac:cxnSpMkLst>
            <pc:docMk/>
            <pc:sldMk cId="2826243144" sldId="305"/>
            <ac:cxnSpMk id="95" creationId="{93F78488-0A77-422D-AFD3-F62DA1A098DF}"/>
          </ac:cxnSpMkLst>
        </pc:cxnChg>
      </pc:sldChg>
      <pc:sldChg chg="add">
        <pc:chgData name="Lim Si Jie Bryan" userId="9d936b0f015707d1" providerId="LiveId" clId="{ADA8892C-B533-4A1A-8175-C221C0A5EF7A}" dt="2019-03-18T16:03:46.017" v="13469"/>
        <pc:sldMkLst>
          <pc:docMk/>
          <pc:sldMk cId="3175392020" sldId="306"/>
        </pc:sldMkLst>
      </pc:sldChg>
    </pc:docChg>
  </pc:docChgLst>
  <pc:docChgLst>
    <pc:chgData name="Lim Si Jie Bryan" userId="9d936b0f015707d1" providerId="LiveId" clId="{3BA3EA33-E184-4156-8577-112E8E399C96}"/>
    <pc:docChg chg="addSld delSld modSld">
      <pc:chgData name="Lim Si Jie Bryan" userId="9d936b0f015707d1" providerId="LiveId" clId="{3BA3EA33-E184-4156-8577-112E8E399C96}" dt="2019-03-01T21:33:39.908" v="1" actId="2696"/>
      <pc:docMkLst>
        <pc:docMk/>
      </pc:docMkLst>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28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4464BA-5CC2-4721-A9B1-DE66E2783727}"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SG"/>
        </a:p>
      </dgm:t>
    </dgm:pt>
    <dgm:pt modelId="{AF586CFE-EF0B-4883-9E46-525C19B630B6}">
      <dgm:prSet phldrT="[Text]" custT="1"/>
      <dgm:spPr/>
      <dgm:t>
        <a:bodyPr/>
        <a:lstStyle/>
        <a:p>
          <a:r>
            <a:rPr lang="en-SG" sz="1600" b="1" dirty="0">
              <a:latin typeface="FoundrySterling-Book" panose="00000400000000000000" pitchFamily="2" charset="0"/>
            </a:rPr>
            <a:t>Encoders</a:t>
          </a:r>
        </a:p>
      </dgm:t>
    </dgm:pt>
    <dgm:pt modelId="{633407D1-4416-4950-8AF1-848372D07D59}" type="parTrans" cxnId="{F6742A5E-3911-4A89-BBBD-9255CE3BD293}">
      <dgm:prSet/>
      <dgm:spPr/>
      <dgm:t>
        <a:bodyPr/>
        <a:lstStyle/>
        <a:p>
          <a:endParaRPr lang="en-SG">
            <a:latin typeface="FoundrySterling-Book" panose="00000400000000000000" pitchFamily="2" charset="0"/>
          </a:endParaRPr>
        </a:p>
      </dgm:t>
    </dgm:pt>
    <dgm:pt modelId="{DEAAD83F-DCCE-47CC-97E6-38AB4CCFB2F9}" type="sibTrans" cxnId="{F6742A5E-3911-4A89-BBBD-9255CE3BD293}">
      <dgm:prSet/>
      <dgm:spPr/>
      <dgm:t>
        <a:bodyPr/>
        <a:lstStyle/>
        <a:p>
          <a:endParaRPr lang="en-SG">
            <a:latin typeface="FoundrySterling-Book" panose="00000400000000000000" pitchFamily="2" charset="0"/>
          </a:endParaRPr>
        </a:p>
      </dgm:t>
    </dgm:pt>
    <dgm:pt modelId="{34A02A24-CBE0-45D8-9398-50DE8C691408}">
      <dgm:prSet phldrT="[Text]" custT="1"/>
      <dgm:spPr/>
      <dgm:t>
        <a:bodyPr/>
        <a:lstStyle/>
        <a:p>
          <a:r>
            <a:rPr lang="en-SG" sz="1600" b="1" dirty="0">
              <a:latin typeface="FoundrySterling-Book" panose="00000400000000000000" pitchFamily="2" charset="0"/>
            </a:rPr>
            <a:t>Trading Rules</a:t>
          </a:r>
        </a:p>
      </dgm:t>
    </dgm:pt>
    <dgm:pt modelId="{BA8A7596-89A9-4EA7-9EAD-1B723622204A}" type="parTrans" cxnId="{9E42F1D0-F91F-4F6B-A344-0B5C1D9AB200}">
      <dgm:prSet/>
      <dgm:spPr/>
      <dgm:t>
        <a:bodyPr/>
        <a:lstStyle/>
        <a:p>
          <a:endParaRPr lang="en-SG">
            <a:latin typeface="FoundrySterling-Book" panose="00000400000000000000" pitchFamily="2" charset="0"/>
          </a:endParaRPr>
        </a:p>
      </dgm:t>
    </dgm:pt>
    <dgm:pt modelId="{55192823-BBA2-4BCD-B18F-175DECA516D4}" type="sibTrans" cxnId="{9E42F1D0-F91F-4F6B-A344-0B5C1D9AB200}">
      <dgm:prSet/>
      <dgm:spPr/>
      <dgm:t>
        <a:bodyPr/>
        <a:lstStyle/>
        <a:p>
          <a:endParaRPr lang="en-SG">
            <a:latin typeface="FoundrySterling-Book" panose="00000400000000000000" pitchFamily="2" charset="0"/>
          </a:endParaRPr>
        </a:p>
      </dgm:t>
    </dgm:pt>
    <dgm:pt modelId="{DEAD6DAF-41F8-49A7-B878-487B68E25084}">
      <dgm:prSet phldrT="[Text]" custT="1"/>
      <dgm:spPr/>
      <dgm:t>
        <a:bodyPr/>
        <a:lstStyle/>
        <a:p>
          <a:r>
            <a:rPr lang="en-SG" sz="1200" b="1" dirty="0">
              <a:latin typeface="FoundrySterling-Book" panose="00000400000000000000" pitchFamily="2" charset="0"/>
            </a:rPr>
            <a:t>Lasso Regression</a:t>
          </a:r>
        </a:p>
      </dgm:t>
    </dgm:pt>
    <dgm:pt modelId="{23D3B898-F57D-4683-8804-2A6DEB06CE31}" type="parTrans" cxnId="{A30321CB-4BE8-427A-817E-34D6C66F62D8}">
      <dgm:prSet/>
      <dgm:spPr/>
      <dgm:t>
        <a:bodyPr/>
        <a:lstStyle/>
        <a:p>
          <a:endParaRPr lang="en-SG">
            <a:latin typeface="FoundrySterling-Book" panose="00000400000000000000" pitchFamily="2" charset="0"/>
          </a:endParaRPr>
        </a:p>
      </dgm:t>
    </dgm:pt>
    <dgm:pt modelId="{04D63D41-F8DB-45DD-AA18-51D0099F17E1}" type="sibTrans" cxnId="{A30321CB-4BE8-427A-817E-34D6C66F62D8}">
      <dgm:prSet/>
      <dgm:spPr/>
      <dgm:t>
        <a:bodyPr/>
        <a:lstStyle/>
        <a:p>
          <a:endParaRPr lang="en-SG">
            <a:latin typeface="FoundrySterling-Book" panose="00000400000000000000" pitchFamily="2" charset="0"/>
          </a:endParaRPr>
        </a:p>
      </dgm:t>
    </dgm:pt>
    <dgm:pt modelId="{B6150291-82D2-404A-AD92-CBB0F78BDD2B}">
      <dgm:prSet phldrT="[Text]" custT="1"/>
      <dgm:spPr/>
      <dgm:t>
        <a:bodyPr/>
        <a:lstStyle/>
        <a:p>
          <a:r>
            <a:rPr lang="en-SG" sz="1200" b="1" dirty="0">
              <a:solidFill>
                <a:schemeClr val="accent6"/>
              </a:solidFill>
              <a:latin typeface="FoundrySterling-Book" panose="00000400000000000000" pitchFamily="2" charset="0"/>
            </a:rPr>
            <a:t>2-layer MLP</a:t>
          </a:r>
        </a:p>
      </dgm:t>
    </dgm:pt>
    <dgm:pt modelId="{8B479625-3E55-4EBE-A10A-D8905265FBA1}" type="parTrans" cxnId="{99B06C29-B14F-479A-9993-CC835071A5C5}">
      <dgm:prSet/>
      <dgm:spPr/>
      <dgm:t>
        <a:bodyPr/>
        <a:lstStyle/>
        <a:p>
          <a:endParaRPr lang="en-SG">
            <a:latin typeface="FoundrySterling-Book" panose="00000400000000000000" pitchFamily="2" charset="0"/>
          </a:endParaRPr>
        </a:p>
      </dgm:t>
    </dgm:pt>
    <dgm:pt modelId="{3FF03613-6415-4BD9-9F21-F1F61A069A10}" type="sibTrans" cxnId="{99B06C29-B14F-479A-9993-CC835071A5C5}">
      <dgm:prSet/>
      <dgm:spPr/>
      <dgm:t>
        <a:bodyPr/>
        <a:lstStyle/>
        <a:p>
          <a:endParaRPr lang="en-SG">
            <a:latin typeface="FoundrySterling-Book" panose="00000400000000000000" pitchFamily="2" charset="0"/>
          </a:endParaRPr>
        </a:p>
      </dgm:t>
    </dgm:pt>
    <dgm:pt modelId="{E127B58E-0DC9-41C4-82CE-F2BC342AFF50}">
      <dgm:prSet phldrT="[Text]" custT="1"/>
      <dgm:spPr/>
      <dgm:t>
        <a:bodyPr/>
        <a:lstStyle/>
        <a:p>
          <a:r>
            <a:rPr lang="en-SG" sz="1200" b="1" dirty="0">
              <a:solidFill>
                <a:schemeClr val="accent6"/>
              </a:solidFill>
              <a:latin typeface="FoundrySterling-Book" panose="00000400000000000000" pitchFamily="2" charset="0"/>
            </a:rPr>
            <a:t>LSTM</a:t>
          </a:r>
        </a:p>
      </dgm:t>
    </dgm:pt>
    <dgm:pt modelId="{9823FA1D-D47B-4A5B-87E4-84FF6C6A03A7}" type="parTrans" cxnId="{17C20859-633A-4B68-9E12-8BC0C760B98B}">
      <dgm:prSet/>
      <dgm:spPr/>
      <dgm:t>
        <a:bodyPr/>
        <a:lstStyle/>
        <a:p>
          <a:endParaRPr lang="en-SG">
            <a:latin typeface="FoundrySterling-Book" panose="00000400000000000000" pitchFamily="2" charset="0"/>
          </a:endParaRPr>
        </a:p>
      </dgm:t>
    </dgm:pt>
    <dgm:pt modelId="{7C091863-9CCF-4F92-8930-29D4F074F445}" type="sibTrans" cxnId="{17C20859-633A-4B68-9E12-8BC0C760B98B}">
      <dgm:prSet/>
      <dgm:spPr/>
      <dgm:t>
        <a:bodyPr/>
        <a:lstStyle/>
        <a:p>
          <a:endParaRPr lang="en-SG">
            <a:latin typeface="FoundrySterling-Book" panose="00000400000000000000" pitchFamily="2" charset="0"/>
          </a:endParaRPr>
        </a:p>
      </dgm:t>
    </dgm:pt>
    <dgm:pt modelId="{68C2CCAE-86A2-4B96-AD90-B488327B665B}">
      <dgm:prSet phldrT="[Text]" custT="1"/>
      <dgm:spPr/>
      <dgm:t>
        <a:bodyPr/>
        <a:lstStyle/>
        <a:p>
          <a:r>
            <a:rPr lang="en-SG" sz="1200" b="1" dirty="0" err="1">
              <a:solidFill>
                <a:schemeClr val="accent6"/>
              </a:solidFill>
              <a:latin typeface="FoundrySterling-Book" panose="00000400000000000000" pitchFamily="2" charset="0"/>
            </a:rPr>
            <a:t>Wavenet</a:t>
          </a:r>
          <a:r>
            <a:rPr lang="en-SG" sz="1200" b="1" dirty="0">
              <a:solidFill>
                <a:schemeClr val="accent6"/>
              </a:solidFill>
              <a:latin typeface="FoundrySterling-Book" panose="00000400000000000000" pitchFamily="2" charset="0"/>
            </a:rPr>
            <a:t> (Dilated CNN)</a:t>
          </a:r>
        </a:p>
      </dgm:t>
    </dgm:pt>
    <dgm:pt modelId="{B4CCDB0C-C33B-4BE8-965F-214F62EEDCF6}" type="parTrans" cxnId="{89F597DF-6F43-4D4B-B33D-A9EE0B7EDAEE}">
      <dgm:prSet/>
      <dgm:spPr/>
      <dgm:t>
        <a:bodyPr/>
        <a:lstStyle/>
        <a:p>
          <a:endParaRPr lang="en-SG">
            <a:latin typeface="FoundrySterling-Book" panose="00000400000000000000" pitchFamily="2" charset="0"/>
          </a:endParaRPr>
        </a:p>
      </dgm:t>
    </dgm:pt>
    <dgm:pt modelId="{3AA639FE-8D51-4F1F-B085-62606A1D8866}" type="sibTrans" cxnId="{89F597DF-6F43-4D4B-B33D-A9EE0B7EDAEE}">
      <dgm:prSet/>
      <dgm:spPr/>
      <dgm:t>
        <a:bodyPr/>
        <a:lstStyle/>
        <a:p>
          <a:endParaRPr lang="en-SG">
            <a:latin typeface="FoundrySterling-Book" panose="00000400000000000000" pitchFamily="2" charset="0"/>
          </a:endParaRPr>
        </a:p>
      </dgm:t>
    </dgm:pt>
    <dgm:pt modelId="{408A6986-0A12-4A61-8AB2-EA97A9F2D371}">
      <dgm:prSet phldrT="[Text]" custT="1"/>
      <dgm:spPr/>
      <dgm:t>
        <a:bodyPr/>
        <a:lstStyle/>
        <a:p>
          <a:r>
            <a:rPr lang="en-SG" sz="1600" b="1" dirty="0">
              <a:latin typeface="FoundrySterling-Book" panose="00000400000000000000" pitchFamily="2" charset="0"/>
            </a:rPr>
            <a:t>Inputs</a:t>
          </a:r>
        </a:p>
      </dgm:t>
    </dgm:pt>
    <dgm:pt modelId="{5C56DDC8-71A4-4497-8F4A-55ED6B40B27C}" type="parTrans" cxnId="{195F664D-EF01-43B8-AD32-19592F18E82A}">
      <dgm:prSet/>
      <dgm:spPr/>
      <dgm:t>
        <a:bodyPr/>
        <a:lstStyle/>
        <a:p>
          <a:endParaRPr lang="en-SG">
            <a:latin typeface="FoundrySterling-Book" panose="00000400000000000000" pitchFamily="2" charset="0"/>
          </a:endParaRPr>
        </a:p>
      </dgm:t>
    </dgm:pt>
    <dgm:pt modelId="{24A32378-7D9A-402B-9D16-1F68248597F1}" type="sibTrans" cxnId="{195F664D-EF01-43B8-AD32-19592F18E82A}">
      <dgm:prSet/>
      <dgm:spPr/>
      <dgm:t>
        <a:bodyPr/>
        <a:lstStyle/>
        <a:p>
          <a:endParaRPr lang="en-SG">
            <a:latin typeface="FoundrySterling-Book" panose="00000400000000000000" pitchFamily="2" charset="0"/>
          </a:endParaRPr>
        </a:p>
      </dgm:t>
    </dgm:pt>
    <dgm:pt modelId="{61A954AE-F093-42A6-BCE8-C694D41DC8B7}">
      <dgm:prSet phldrT="[Text]" custT="1"/>
      <dgm:spPr/>
      <dgm:t>
        <a:bodyPr/>
        <a:lstStyle/>
        <a:p>
          <a:r>
            <a:rPr lang="en-SG" sz="1200" b="1" dirty="0">
              <a:latin typeface="FoundrySterling-Book" panose="00000400000000000000" pitchFamily="2" charset="0"/>
            </a:rPr>
            <a:t>Regression</a:t>
          </a:r>
          <a:r>
            <a:rPr lang="en-SG" sz="1200" dirty="0">
              <a:latin typeface="FoundrySterling-Book" panose="00000400000000000000" pitchFamily="2" charset="0"/>
            </a:rPr>
            <a:t> </a:t>
          </a:r>
        </a:p>
      </dgm:t>
    </dgm:pt>
    <dgm:pt modelId="{BB76DF69-7E11-4203-B01A-F84CC33E071E}" type="parTrans" cxnId="{49760D0F-7443-4EA9-9B76-D5790DE7BD6A}">
      <dgm:prSet/>
      <dgm:spPr/>
      <dgm:t>
        <a:bodyPr/>
        <a:lstStyle/>
        <a:p>
          <a:endParaRPr lang="en-SG">
            <a:latin typeface="FoundrySterling-Book" panose="00000400000000000000" pitchFamily="2" charset="0"/>
          </a:endParaRPr>
        </a:p>
      </dgm:t>
    </dgm:pt>
    <dgm:pt modelId="{F37A60CC-E59F-4FD0-BE12-AA50D03226EC}" type="sibTrans" cxnId="{49760D0F-7443-4EA9-9B76-D5790DE7BD6A}">
      <dgm:prSet/>
      <dgm:spPr/>
      <dgm:t>
        <a:bodyPr/>
        <a:lstStyle/>
        <a:p>
          <a:endParaRPr lang="en-SG">
            <a:latin typeface="FoundrySterling-Book" panose="00000400000000000000" pitchFamily="2" charset="0"/>
          </a:endParaRPr>
        </a:p>
      </dgm:t>
    </dgm:pt>
    <dgm:pt modelId="{91C51C77-9C55-4B94-ADF3-D693A20A8BE5}">
      <dgm:prSet phldrT="[Text]" custT="1"/>
      <dgm:spPr/>
      <dgm:t>
        <a:bodyPr/>
        <a:lstStyle/>
        <a:p>
          <a:r>
            <a:rPr lang="en-SG" sz="1200" b="1" dirty="0">
              <a:latin typeface="FoundrySterling-Book" panose="00000400000000000000" pitchFamily="2" charset="0"/>
            </a:rPr>
            <a:t>Classification-based</a:t>
          </a:r>
        </a:p>
      </dgm:t>
    </dgm:pt>
    <dgm:pt modelId="{06A43E13-ECA8-4D5E-8B57-CFF0796E324C}" type="parTrans" cxnId="{CB0F84C7-8A97-4DA1-81C3-2C5B78ABFF73}">
      <dgm:prSet/>
      <dgm:spPr/>
      <dgm:t>
        <a:bodyPr/>
        <a:lstStyle/>
        <a:p>
          <a:endParaRPr lang="en-SG">
            <a:latin typeface="FoundrySterling-Book" panose="00000400000000000000" pitchFamily="2" charset="0"/>
          </a:endParaRPr>
        </a:p>
      </dgm:t>
    </dgm:pt>
    <dgm:pt modelId="{F10680CC-72F1-44FC-9FCF-5DA236735D05}" type="sibTrans" cxnId="{CB0F84C7-8A97-4DA1-81C3-2C5B78ABFF73}">
      <dgm:prSet/>
      <dgm:spPr/>
      <dgm:t>
        <a:bodyPr/>
        <a:lstStyle/>
        <a:p>
          <a:endParaRPr lang="en-SG">
            <a:latin typeface="FoundrySterling-Book" panose="00000400000000000000" pitchFamily="2" charset="0"/>
          </a:endParaRPr>
        </a:p>
      </dgm:t>
    </dgm:pt>
    <dgm:pt modelId="{C4E25FE7-2FB7-487F-B475-5E20616AFCD0}">
      <dgm:prSet phldrT="[Text]" custT="1"/>
      <dgm:spPr/>
      <dgm:t>
        <a:bodyPr/>
        <a:lstStyle/>
        <a:p>
          <a:r>
            <a:rPr lang="en-SG" sz="1200" b="1" dirty="0">
              <a:solidFill>
                <a:schemeClr val="accent6"/>
              </a:solidFill>
              <a:latin typeface="FoundrySterling-Book" panose="00000400000000000000" pitchFamily="2" charset="0"/>
            </a:rPr>
            <a:t>Direct Rules</a:t>
          </a:r>
        </a:p>
      </dgm:t>
    </dgm:pt>
    <dgm:pt modelId="{D9BDD327-2860-4756-B950-9AAED1FF4CF4}" type="parTrans" cxnId="{018190A6-FADC-4178-B1F1-3779B94D3ABA}">
      <dgm:prSet/>
      <dgm:spPr/>
      <dgm:t>
        <a:bodyPr/>
        <a:lstStyle/>
        <a:p>
          <a:endParaRPr lang="en-SG">
            <a:latin typeface="FoundrySterling-Book" panose="00000400000000000000" pitchFamily="2" charset="0"/>
          </a:endParaRPr>
        </a:p>
      </dgm:t>
    </dgm:pt>
    <dgm:pt modelId="{CECC6452-D6CD-4936-B201-61B586CB33A0}" type="sibTrans" cxnId="{018190A6-FADC-4178-B1F1-3779B94D3ABA}">
      <dgm:prSet/>
      <dgm:spPr/>
      <dgm:t>
        <a:bodyPr/>
        <a:lstStyle/>
        <a:p>
          <a:endParaRPr lang="en-SG">
            <a:latin typeface="FoundrySterling-Book" panose="00000400000000000000" pitchFamily="2" charset="0"/>
          </a:endParaRPr>
        </a:p>
      </dgm:t>
    </dgm:pt>
    <mc:AlternateContent xmlns:mc="http://schemas.openxmlformats.org/markup-compatibility/2006" xmlns:a14="http://schemas.microsoft.com/office/drawing/2010/main">
      <mc:Choice Requires="a14">
        <dgm:pt modelId="{E6D49E75-B1DD-4476-9F04-9EA24A67417A}">
          <dgm:prSet phldrT="[Text]" custT="1"/>
          <dgm:spPr/>
          <dgm:t>
            <a:bodyPr/>
            <a:lstStyle/>
            <a:p>
              <a:r>
                <a:rPr lang="en-SG" sz="1200" b="0" dirty="0">
                  <a:latin typeface="FoundrySterling-Book" panose="00000400000000000000" pitchFamily="2" charset="0"/>
                </a:rPr>
                <a:t> </a:t>
              </a:r>
              <a14:m>
                <m:oMath xmlns:m="http://schemas.openxmlformats.org/officeDocument/2006/math">
                  <m:sSub>
                    <m:sSubPr>
                      <m:ctrlPr>
                        <a:rPr lang="en-SG" sz="1200" b="0" i="1" smtClean="0">
                          <a:latin typeface="Cambria Math" panose="02040503050406030204" pitchFamily="18" charset="0"/>
                        </a:rPr>
                      </m:ctrlPr>
                    </m:sSubPr>
                    <m:e>
                      <m:r>
                        <a:rPr lang="en-SG" sz="1200" b="0" i="1" smtClean="0">
                          <a:latin typeface="Cambria Math" panose="02040503050406030204" pitchFamily="18" charset="0"/>
                        </a:rPr>
                        <m:t>𝑋</m:t>
                      </m:r>
                    </m:e>
                    <m:sub>
                      <m:r>
                        <a:rPr lang="en-SG" sz="1200" b="0" i="1" smtClean="0">
                          <a:latin typeface="Cambria Math" panose="02040503050406030204" pitchFamily="18" charset="0"/>
                        </a:rPr>
                        <m:t>𝑡</m:t>
                      </m:r>
                    </m:sub>
                  </m:sSub>
                  <m:r>
                    <a:rPr lang="en-SG" sz="1200" b="0" i="1" smtClean="0">
                      <a:latin typeface="Cambria Math" panose="02040503050406030204" pitchFamily="18" charset="0"/>
                    </a:rPr>
                    <m:t>=</m:t>
                  </m:r>
                  <m:r>
                    <m:rPr>
                      <m:sty m:val="p"/>
                    </m:rPr>
                    <a:rPr lang="en-SG" sz="1200" b="0" i="0" smtClean="0">
                      <a:latin typeface="Cambria Math" panose="02040503050406030204" pitchFamily="18" charset="0"/>
                    </a:rPr>
                    <m:t>sgn</m:t>
                  </m:r>
                  <m:r>
                    <a:rPr lang="en-SG" sz="1200" b="0" i="1" smtClean="0">
                      <a:latin typeface="Cambria Math" panose="02040503050406030204" pitchFamily="18" charset="0"/>
                    </a:rPr>
                    <m:t>⁡(</m:t>
                  </m:r>
                  <m:r>
                    <m:rPr>
                      <m:sty m:val="p"/>
                    </m:rPr>
                    <a:rPr lang="en-SG" sz="1200" b="0" i="1" smtClean="0">
                      <a:latin typeface="Cambria Math" panose="02040503050406030204" pitchFamily="18" charset="0"/>
                    </a:rPr>
                    <m:t>E</m:t>
                  </m:r>
                  <m:r>
                    <a:rPr lang="en-SG" sz="1200" b="0" i="1" smtClean="0">
                      <a:latin typeface="Cambria Math" panose="02040503050406030204" pitchFamily="18" charset="0"/>
                    </a:rPr>
                    <m:t>[</m:t>
                  </m:r>
                  <m:sSub>
                    <m:sSubPr>
                      <m:ctrlPr>
                        <a:rPr lang="en-SG" sz="1200" b="0" i="1" smtClean="0">
                          <a:latin typeface="Cambria Math" panose="02040503050406030204" pitchFamily="18" charset="0"/>
                        </a:rPr>
                      </m:ctrlPr>
                    </m:sSubPr>
                    <m:e>
                      <m:r>
                        <a:rPr lang="en-SG" sz="1200" b="0" i="1" smtClean="0">
                          <a:latin typeface="Cambria Math" panose="02040503050406030204" pitchFamily="18" charset="0"/>
                        </a:rPr>
                        <m:t>𝑟</m:t>
                      </m:r>
                    </m:e>
                    <m:sub>
                      <m:r>
                        <a:rPr lang="en-SG" sz="1200" b="0" i="1" smtClean="0">
                          <a:latin typeface="Cambria Math" panose="02040503050406030204" pitchFamily="18" charset="0"/>
                        </a:rPr>
                        <m:t>𝑡</m:t>
                      </m:r>
                      <m:r>
                        <a:rPr lang="en-SG" sz="1200" b="0" i="1" smtClean="0">
                          <a:latin typeface="Cambria Math" panose="02040503050406030204" pitchFamily="18" charset="0"/>
                        </a:rPr>
                        <m:t>+1</m:t>
                      </m:r>
                    </m:sub>
                  </m:sSub>
                  <m:r>
                    <a:rPr lang="en-SG" sz="1200" b="0" i="1" smtClean="0">
                      <a:latin typeface="Cambria Math" panose="02040503050406030204" pitchFamily="18" charset="0"/>
                    </a:rPr>
                    <m:t>]) </m:t>
                  </m:r>
                </m:oMath>
              </a14:m>
              <a:endParaRPr lang="en-SG" sz="1200" dirty="0">
                <a:latin typeface="FoundrySterling-Book" panose="00000400000000000000" pitchFamily="2" charset="0"/>
              </a:endParaRPr>
            </a:p>
          </dgm:t>
        </dgm:pt>
      </mc:Choice>
      <mc:Fallback xmlns="">
        <dgm:pt modelId="{E6D49E75-B1DD-4476-9F04-9EA24A67417A}">
          <dgm:prSet phldrT="[Text]" custT="1"/>
          <dgm:spPr/>
          <dgm:t>
            <a:bodyPr/>
            <a:lstStyle/>
            <a:p>
              <a:r>
                <a:rPr lang="en-SG" sz="1200" b="0" dirty="0">
                  <a:latin typeface="FoundrySterling-Book" panose="00000400000000000000" pitchFamily="2" charset="0"/>
                </a:rPr>
                <a:t> </a:t>
              </a:r>
              <a:r>
                <a:rPr lang="en-SG" sz="1200" b="0" i="0">
                  <a:latin typeface="Cambria Math" panose="02040503050406030204" pitchFamily="18" charset="0"/>
                </a:rPr>
                <a:t>𝑋_𝑡=sgn⁡(E[𝑟_(𝑡+1)]) </a:t>
              </a:r>
              <a:endParaRPr lang="en-SG" sz="1200" dirty="0">
                <a:latin typeface="FoundrySterling-Book" panose="00000400000000000000" pitchFamily="2" charset="0"/>
              </a:endParaRPr>
            </a:p>
          </dgm:t>
        </dgm:pt>
      </mc:Fallback>
    </mc:AlternateContent>
    <dgm:pt modelId="{6021FCDA-6C05-4A7A-962C-86C3019A4704}" type="parTrans" cxnId="{E0E987AB-FB56-4BB2-A111-FA78836545F3}">
      <dgm:prSet/>
      <dgm:spPr/>
      <dgm:t>
        <a:bodyPr/>
        <a:lstStyle/>
        <a:p>
          <a:endParaRPr lang="en-SG">
            <a:latin typeface="FoundrySterling-Book" panose="00000400000000000000" pitchFamily="2" charset="0"/>
          </a:endParaRPr>
        </a:p>
      </dgm:t>
    </dgm:pt>
    <dgm:pt modelId="{9221A596-C004-47C3-9EDB-796A1563BE52}" type="sibTrans" cxnId="{E0E987AB-FB56-4BB2-A111-FA78836545F3}">
      <dgm:prSet/>
      <dgm:spPr/>
      <dgm:t>
        <a:bodyPr/>
        <a:lstStyle/>
        <a:p>
          <a:endParaRPr lang="en-SG">
            <a:latin typeface="FoundrySterling-Book" panose="00000400000000000000" pitchFamily="2" charset="0"/>
          </a:endParaRPr>
        </a:p>
      </dgm:t>
    </dgm:pt>
    <mc:AlternateContent xmlns:mc="http://schemas.openxmlformats.org/markup-compatibility/2006" xmlns:a14="http://schemas.microsoft.com/office/drawing/2010/main">
      <mc:Choice Requires="a14">
        <dgm:pt modelId="{1EE9A117-95FD-4450-BCE6-E34E3EDF7AE2}">
          <dgm:prSet phldrT="[Text]" custT="1"/>
          <dgm:spPr/>
          <dgm:t>
            <a:bodyPr/>
            <a:lstStyle/>
            <a:p>
              <a:r>
                <a:rPr lang="en-SG" sz="1200" b="0" dirty="0">
                  <a:latin typeface="FoundrySterling-Book" panose="00000400000000000000" pitchFamily="2" charset="0"/>
                </a:rPr>
                <a:t> </a:t>
              </a:r>
              <a14:m>
                <m:oMath xmlns:m="http://schemas.openxmlformats.org/officeDocument/2006/math">
                  <m:sSub>
                    <m:sSubPr>
                      <m:ctrlPr>
                        <a:rPr lang="en-SG" sz="1200" b="0" i="1" smtClean="0">
                          <a:latin typeface="Cambria Math" panose="02040503050406030204" pitchFamily="18" charset="0"/>
                        </a:rPr>
                      </m:ctrlPr>
                    </m:sSubPr>
                    <m:e>
                      <m:r>
                        <a:rPr lang="en-SG" sz="1200" b="0" i="1" smtClean="0">
                          <a:latin typeface="Cambria Math" panose="02040503050406030204" pitchFamily="18" charset="0"/>
                        </a:rPr>
                        <m:t>𝑋</m:t>
                      </m:r>
                    </m:e>
                    <m:sub>
                      <m:r>
                        <a:rPr lang="en-SG" sz="1200" b="0" i="1" smtClean="0">
                          <a:latin typeface="Cambria Math" panose="02040503050406030204" pitchFamily="18" charset="0"/>
                        </a:rPr>
                        <m:t>𝑡</m:t>
                      </m:r>
                    </m:sub>
                  </m:sSub>
                  <m:r>
                    <a:rPr lang="en-SG" sz="1200" b="0" i="1" smtClean="0">
                      <a:latin typeface="Cambria Math" panose="02040503050406030204" pitchFamily="18" charset="0"/>
                    </a:rPr>
                    <m:t>=</m:t>
                  </m:r>
                  <m:func>
                    <m:funcPr>
                      <m:ctrlPr>
                        <a:rPr lang="en-SG" sz="1200" b="0" i="1" smtClean="0">
                          <a:latin typeface="Cambria Math" panose="02040503050406030204" pitchFamily="18" charset="0"/>
                        </a:rPr>
                      </m:ctrlPr>
                    </m:funcPr>
                    <m:fName>
                      <m:r>
                        <m:rPr>
                          <m:sty m:val="p"/>
                        </m:rPr>
                        <a:rPr lang="en-SG" sz="1200" b="0" i="0" smtClean="0">
                          <a:latin typeface="Cambria Math" panose="02040503050406030204" pitchFamily="18" charset="0"/>
                        </a:rPr>
                        <m:t>sgn</m:t>
                      </m:r>
                    </m:fName>
                    <m:e>
                      <m:r>
                        <a:rPr lang="en-SG" sz="1200" b="0" i="1" smtClean="0">
                          <a:latin typeface="Cambria Math" panose="02040503050406030204" pitchFamily="18" charset="0"/>
                        </a:rPr>
                        <m:t>(</m:t>
                      </m:r>
                      <m:r>
                        <m:rPr>
                          <m:sty m:val="p"/>
                        </m:rPr>
                        <a:rPr lang="en-SG" sz="1200" b="0" i="0" smtClean="0">
                          <a:latin typeface="Cambria Math" panose="02040503050406030204" pitchFamily="18" charset="0"/>
                        </a:rPr>
                        <m:t>Pr</m:t>
                      </m:r>
                      <m:d>
                        <m:dPr>
                          <m:ctrlPr>
                            <a:rPr lang="en-SG" sz="1200" b="0" i="1" smtClean="0">
                              <a:latin typeface="Cambria Math" panose="02040503050406030204" pitchFamily="18" charset="0"/>
                            </a:rPr>
                          </m:ctrlPr>
                        </m:dPr>
                        <m:e>
                          <m:sSub>
                            <m:sSubPr>
                              <m:ctrlPr>
                                <a:rPr lang="en-SG" sz="1200" b="0" i="1" smtClean="0">
                                  <a:latin typeface="Cambria Math" panose="02040503050406030204" pitchFamily="18" charset="0"/>
                                </a:rPr>
                              </m:ctrlPr>
                            </m:sSubPr>
                            <m:e>
                              <m:r>
                                <a:rPr lang="en-SG" sz="1200" b="0" i="1" smtClean="0">
                                  <a:latin typeface="Cambria Math" panose="02040503050406030204" pitchFamily="18" charset="0"/>
                                </a:rPr>
                                <m:t>𝑟</m:t>
                              </m:r>
                            </m:e>
                            <m:sub>
                              <m:r>
                                <a:rPr lang="en-SG" sz="1200" b="0" i="1" smtClean="0">
                                  <a:latin typeface="Cambria Math" panose="02040503050406030204" pitchFamily="18" charset="0"/>
                                </a:rPr>
                                <m:t>𝑡</m:t>
                              </m:r>
                              <m:r>
                                <a:rPr lang="en-SG" sz="1200" b="0" i="1" smtClean="0">
                                  <a:latin typeface="Cambria Math" panose="02040503050406030204" pitchFamily="18" charset="0"/>
                                </a:rPr>
                                <m:t>+1</m:t>
                              </m:r>
                            </m:sub>
                          </m:sSub>
                          <m:r>
                            <a:rPr lang="en-SG" sz="1200" b="0" i="1" smtClean="0">
                              <a:latin typeface="Cambria Math" panose="02040503050406030204" pitchFamily="18" charset="0"/>
                            </a:rPr>
                            <m:t>&gt;0 </m:t>
                          </m:r>
                        </m:e>
                      </m:d>
                      <m:r>
                        <a:rPr lang="en-SG" sz="1200" b="0" i="1" smtClean="0">
                          <a:latin typeface="Cambria Math" panose="02040503050406030204" pitchFamily="18" charset="0"/>
                        </a:rPr>
                        <m:t>−0.5)</m:t>
                      </m:r>
                    </m:e>
                  </m:func>
                  <m:r>
                    <a:rPr lang="en-SG" sz="1200" b="0" i="1" smtClean="0">
                      <a:latin typeface="Cambria Math" panose="02040503050406030204" pitchFamily="18" charset="0"/>
                    </a:rPr>
                    <m:t>  </m:t>
                  </m:r>
                </m:oMath>
              </a14:m>
              <a:endParaRPr lang="en-SG" sz="1200" dirty="0">
                <a:latin typeface="FoundrySterling-Book" panose="00000400000000000000" pitchFamily="2" charset="0"/>
              </a:endParaRPr>
            </a:p>
          </dgm:t>
        </dgm:pt>
      </mc:Choice>
      <mc:Fallback xmlns="">
        <dgm:pt modelId="{1EE9A117-95FD-4450-BCE6-E34E3EDF7AE2}">
          <dgm:prSet phldrT="[Text]" custT="1"/>
          <dgm:spPr/>
          <dgm:t>
            <a:bodyPr/>
            <a:lstStyle/>
            <a:p>
              <a:r>
                <a:rPr lang="en-SG" sz="1200" b="0" dirty="0">
                  <a:latin typeface="FoundrySterling-Book" panose="00000400000000000000" pitchFamily="2" charset="0"/>
                </a:rPr>
                <a:t> </a:t>
              </a:r>
              <a:r>
                <a:rPr lang="en-SG" sz="1200" b="0" i="0">
                  <a:latin typeface="Cambria Math" panose="02040503050406030204" pitchFamily="18" charset="0"/>
                </a:rPr>
                <a:t>𝑋_𝑡=sgn⁡〖(Pr(𝑟_(𝑡+1)&gt;0 )−0.5)〗   </a:t>
              </a:r>
              <a:endParaRPr lang="en-SG" sz="1200" dirty="0">
                <a:latin typeface="FoundrySterling-Book" panose="00000400000000000000" pitchFamily="2" charset="0"/>
              </a:endParaRPr>
            </a:p>
          </dgm:t>
        </dgm:pt>
      </mc:Fallback>
    </mc:AlternateContent>
    <dgm:pt modelId="{F2731771-F55F-4AD9-B247-476E6922072F}" type="parTrans" cxnId="{46CAF7C0-7D7B-4A68-AB92-572AA447E034}">
      <dgm:prSet/>
      <dgm:spPr/>
      <dgm:t>
        <a:bodyPr/>
        <a:lstStyle/>
        <a:p>
          <a:endParaRPr lang="en-SG">
            <a:latin typeface="FoundrySterling-Book" panose="00000400000000000000" pitchFamily="2" charset="0"/>
          </a:endParaRPr>
        </a:p>
      </dgm:t>
    </dgm:pt>
    <dgm:pt modelId="{2C82E894-588A-4DEC-8E95-1E129D751859}" type="sibTrans" cxnId="{46CAF7C0-7D7B-4A68-AB92-572AA447E034}">
      <dgm:prSet/>
      <dgm:spPr/>
      <dgm:t>
        <a:bodyPr/>
        <a:lstStyle/>
        <a:p>
          <a:endParaRPr lang="en-SG">
            <a:latin typeface="FoundrySterling-Book" panose="00000400000000000000" pitchFamily="2" charset="0"/>
          </a:endParaRPr>
        </a:p>
      </dgm:t>
    </dgm:pt>
    <dgm:pt modelId="{6D340A26-1364-4C37-941D-854E5B7DA516}">
      <dgm:prSet phldrT="[Text]" custT="1"/>
      <dgm:spPr/>
      <dgm:t>
        <a:bodyPr/>
        <a:lstStyle/>
        <a:p>
          <a:r>
            <a:rPr lang="en-SG" sz="1600" b="1" dirty="0" err="1">
              <a:latin typeface="FoundrySterling-Book" panose="00000400000000000000" pitchFamily="2" charset="0"/>
            </a:rPr>
            <a:t>Calib</a:t>
          </a:r>
          <a:r>
            <a:rPr lang="en-SG" sz="1600" b="1" dirty="0">
              <a:latin typeface="FoundrySterling-Book" panose="00000400000000000000" pitchFamily="2" charset="0"/>
            </a:rPr>
            <a:t>. Metrics</a:t>
          </a:r>
        </a:p>
      </dgm:t>
    </dgm:pt>
    <dgm:pt modelId="{3E0C1131-6AF3-4E11-92B2-DF21A09EA46B}" type="parTrans" cxnId="{BD63C843-65BB-4998-BF51-7E836DFB3058}">
      <dgm:prSet/>
      <dgm:spPr/>
      <dgm:t>
        <a:bodyPr/>
        <a:lstStyle/>
        <a:p>
          <a:endParaRPr lang="en-SG">
            <a:latin typeface="FoundrySterling-Book" panose="00000400000000000000" pitchFamily="2" charset="0"/>
          </a:endParaRPr>
        </a:p>
      </dgm:t>
    </dgm:pt>
    <dgm:pt modelId="{6A10EEF4-0ED1-44B7-9E36-57C29630E9B0}" type="sibTrans" cxnId="{BD63C843-65BB-4998-BF51-7E836DFB3058}">
      <dgm:prSet/>
      <dgm:spPr/>
      <dgm:t>
        <a:bodyPr/>
        <a:lstStyle/>
        <a:p>
          <a:endParaRPr lang="en-SG">
            <a:latin typeface="FoundrySterling-Book" panose="00000400000000000000" pitchFamily="2" charset="0"/>
          </a:endParaRPr>
        </a:p>
      </dgm:t>
    </dgm:pt>
    <dgm:pt modelId="{2B2E9DE0-D6CC-49E8-AE76-B2F0AEC6EFC2}">
      <dgm:prSet phldrT="[Text]" custT="1"/>
      <dgm:spPr/>
      <dgm:t>
        <a:bodyPr/>
        <a:lstStyle/>
        <a:p>
          <a:endParaRPr lang="en-SG" sz="1200" dirty="0">
            <a:latin typeface="FoundrySterling-Book" panose="00000400000000000000" pitchFamily="2" charset="0"/>
          </a:endParaRPr>
        </a:p>
      </dgm:t>
    </dgm:pt>
    <dgm:pt modelId="{82566BD3-D137-45E6-A9D9-BBA4931769E5}" type="parTrans" cxnId="{3EE00169-52C9-45BF-9726-D47D376DE261}">
      <dgm:prSet/>
      <dgm:spPr/>
      <dgm:t>
        <a:bodyPr/>
        <a:lstStyle/>
        <a:p>
          <a:endParaRPr lang="en-SG">
            <a:latin typeface="FoundrySterling-Book" panose="00000400000000000000" pitchFamily="2" charset="0"/>
          </a:endParaRPr>
        </a:p>
      </dgm:t>
    </dgm:pt>
    <dgm:pt modelId="{C721261A-4FCE-4FA1-89AB-3E5D183BF5CF}" type="sibTrans" cxnId="{3EE00169-52C9-45BF-9726-D47D376DE261}">
      <dgm:prSet/>
      <dgm:spPr/>
      <dgm:t>
        <a:bodyPr/>
        <a:lstStyle/>
        <a:p>
          <a:endParaRPr lang="en-SG">
            <a:latin typeface="FoundrySterling-Book" panose="00000400000000000000" pitchFamily="2" charset="0"/>
          </a:endParaRPr>
        </a:p>
      </dgm:t>
    </dgm:pt>
    <dgm:pt modelId="{178F684E-78BF-41C3-911F-92C0804C479E}">
      <dgm:prSet phldrT="[Text]" custT="1"/>
      <dgm:spPr/>
      <dgm:t>
        <a:bodyPr/>
        <a:lstStyle/>
        <a:p>
          <a:endParaRPr lang="en-SG" sz="1200" dirty="0">
            <a:latin typeface="FoundrySterling-Book" panose="00000400000000000000" pitchFamily="2" charset="0"/>
          </a:endParaRPr>
        </a:p>
      </dgm:t>
    </dgm:pt>
    <dgm:pt modelId="{0A2992C1-5FE3-461F-B2E4-EFD4485F93B7}" type="parTrans" cxnId="{B0793657-AD26-4D92-8640-3C652885E7ED}">
      <dgm:prSet/>
      <dgm:spPr/>
      <dgm:t>
        <a:bodyPr/>
        <a:lstStyle/>
        <a:p>
          <a:endParaRPr lang="en-SG">
            <a:latin typeface="FoundrySterling-Book" panose="00000400000000000000" pitchFamily="2" charset="0"/>
          </a:endParaRPr>
        </a:p>
      </dgm:t>
    </dgm:pt>
    <dgm:pt modelId="{2BDCFAE0-E4A7-44C8-BA2C-52EEAA70A043}" type="sibTrans" cxnId="{B0793657-AD26-4D92-8640-3C652885E7ED}">
      <dgm:prSet/>
      <dgm:spPr/>
      <dgm:t>
        <a:bodyPr/>
        <a:lstStyle/>
        <a:p>
          <a:endParaRPr lang="en-SG">
            <a:latin typeface="FoundrySterling-Book" panose="00000400000000000000" pitchFamily="2" charset="0"/>
          </a:endParaRPr>
        </a:p>
      </dgm:t>
    </dgm:pt>
    <dgm:pt modelId="{7E3009C1-E71C-4A64-9C34-192717061E7D}">
      <dgm:prSet phldrT="[Text]" custT="1"/>
      <dgm:spPr/>
      <dgm:t>
        <a:bodyPr/>
        <a:lstStyle/>
        <a:p>
          <a:endParaRPr lang="en-SG" sz="1200" dirty="0">
            <a:latin typeface="FoundrySterling-Book" panose="00000400000000000000" pitchFamily="2" charset="0"/>
          </a:endParaRPr>
        </a:p>
      </dgm:t>
    </dgm:pt>
    <dgm:pt modelId="{7AC8787D-BF1E-4149-8371-50650DB2F7BF}" type="parTrans" cxnId="{B4B20FE8-E713-4B58-9D60-7E4FE333D027}">
      <dgm:prSet/>
      <dgm:spPr/>
      <dgm:t>
        <a:bodyPr/>
        <a:lstStyle/>
        <a:p>
          <a:endParaRPr lang="en-SG">
            <a:latin typeface="FoundrySterling-Book" panose="00000400000000000000" pitchFamily="2" charset="0"/>
          </a:endParaRPr>
        </a:p>
      </dgm:t>
    </dgm:pt>
    <dgm:pt modelId="{5BC060D7-B014-472F-AF72-1DCB3C6C83C2}" type="sibTrans" cxnId="{B4B20FE8-E713-4B58-9D60-7E4FE333D027}">
      <dgm:prSet/>
      <dgm:spPr/>
      <dgm:t>
        <a:bodyPr/>
        <a:lstStyle/>
        <a:p>
          <a:endParaRPr lang="en-SG">
            <a:latin typeface="FoundrySterling-Book" panose="00000400000000000000" pitchFamily="2" charset="0"/>
          </a:endParaRPr>
        </a:p>
      </dgm:t>
    </dgm:pt>
    <dgm:pt modelId="{2630A46D-2C42-41B0-8E7F-3AADD8C5F98C}">
      <dgm:prSet phldrT="[Text]" custT="1"/>
      <dgm:spPr/>
      <dgm:t>
        <a:bodyPr/>
        <a:lstStyle/>
        <a:p>
          <a:r>
            <a:rPr lang="en-SG" sz="1200" b="1" dirty="0">
              <a:latin typeface="FoundrySterling-Book" panose="00000400000000000000" pitchFamily="2" charset="0"/>
            </a:rPr>
            <a:t>Normalised Returns</a:t>
          </a:r>
        </a:p>
      </dgm:t>
    </dgm:pt>
    <dgm:pt modelId="{A03ABF92-8D52-4685-B3AF-3A6BED298BA1}" type="parTrans" cxnId="{010A2D1F-6F2A-4D18-B3B3-4E1B395158C0}">
      <dgm:prSet/>
      <dgm:spPr/>
      <dgm:t>
        <a:bodyPr/>
        <a:lstStyle/>
        <a:p>
          <a:endParaRPr lang="en-SG">
            <a:latin typeface="FoundrySterling-Book" panose="00000400000000000000" pitchFamily="2" charset="0"/>
          </a:endParaRPr>
        </a:p>
      </dgm:t>
    </dgm:pt>
    <dgm:pt modelId="{83F8669C-93AF-4D6E-995C-C840BC54B57E}" type="sibTrans" cxnId="{010A2D1F-6F2A-4D18-B3B3-4E1B395158C0}">
      <dgm:prSet/>
      <dgm:spPr/>
      <dgm:t>
        <a:bodyPr/>
        <a:lstStyle/>
        <a:p>
          <a:endParaRPr lang="en-SG">
            <a:latin typeface="FoundrySterling-Book" panose="00000400000000000000" pitchFamily="2" charset="0"/>
          </a:endParaRPr>
        </a:p>
      </dgm:t>
    </dgm:pt>
    <dgm:pt modelId="{C306C7A5-6C27-4B69-86DA-99BF4B78FDB8}">
      <dgm:prSet phldrT="[Text]" custT="1"/>
      <dgm:spPr/>
      <dgm:t>
        <a:bodyPr/>
        <a:lstStyle/>
        <a:p>
          <a:endParaRPr lang="en-SG" sz="1200" dirty="0">
            <a:latin typeface="FoundrySterling-Book" panose="00000400000000000000" pitchFamily="2" charset="0"/>
          </a:endParaRPr>
        </a:p>
      </dgm:t>
    </dgm:pt>
    <dgm:pt modelId="{4A148A40-6E94-4E6A-9C66-1E3544000BEC}" type="parTrans" cxnId="{D9490C2A-980F-4691-B9D0-D8A4B2E0D13E}">
      <dgm:prSet/>
      <dgm:spPr/>
      <dgm:t>
        <a:bodyPr/>
        <a:lstStyle/>
        <a:p>
          <a:endParaRPr lang="en-SG">
            <a:latin typeface="FoundrySterling-Book" panose="00000400000000000000" pitchFamily="2" charset="0"/>
          </a:endParaRPr>
        </a:p>
      </dgm:t>
    </dgm:pt>
    <dgm:pt modelId="{418D97E2-DD1B-46BA-9135-ED9C9322F82A}" type="sibTrans" cxnId="{D9490C2A-980F-4691-B9D0-D8A4B2E0D13E}">
      <dgm:prSet/>
      <dgm:spPr/>
      <dgm:t>
        <a:bodyPr/>
        <a:lstStyle/>
        <a:p>
          <a:endParaRPr lang="en-SG">
            <a:latin typeface="FoundrySterling-Book" panose="00000400000000000000" pitchFamily="2" charset="0"/>
          </a:endParaRPr>
        </a:p>
      </dgm:t>
    </dgm:pt>
    <dgm:pt modelId="{AE2B4CBF-BEF7-4AE0-9B71-679D164095C9}">
      <dgm:prSet phldrT="[Text]" custT="1"/>
      <dgm:spPr/>
      <dgm:t>
        <a:bodyPr/>
        <a:lstStyle/>
        <a:p>
          <a:endParaRPr lang="en-SG" sz="1200" dirty="0">
            <a:latin typeface="FoundrySterling-Book" panose="00000400000000000000" pitchFamily="2" charset="0"/>
          </a:endParaRPr>
        </a:p>
      </dgm:t>
    </dgm:pt>
    <dgm:pt modelId="{53B60BB2-7432-49C4-B25D-78E05D436A24}" type="parTrans" cxnId="{9C1614DB-9891-4878-B4A2-47B9658ADA13}">
      <dgm:prSet/>
      <dgm:spPr/>
      <dgm:t>
        <a:bodyPr/>
        <a:lstStyle/>
        <a:p>
          <a:endParaRPr lang="en-SG">
            <a:latin typeface="FoundrySterling-Book" panose="00000400000000000000" pitchFamily="2" charset="0"/>
          </a:endParaRPr>
        </a:p>
      </dgm:t>
    </dgm:pt>
    <dgm:pt modelId="{0150CB50-CDAC-4604-97FD-0B3BAB1B25B7}" type="sibTrans" cxnId="{9C1614DB-9891-4878-B4A2-47B9658ADA13}">
      <dgm:prSet/>
      <dgm:spPr/>
      <dgm:t>
        <a:bodyPr/>
        <a:lstStyle/>
        <a:p>
          <a:endParaRPr lang="en-SG">
            <a:latin typeface="FoundrySterling-Book" panose="00000400000000000000" pitchFamily="2" charset="0"/>
          </a:endParaRPr>
        </a:p>
      </dgm:t>
    </dgm:pt>
    <dgm:pt modelId="{4490BFBD-AF8D-426F-B4D7-EFB87EBBB837}">
      <dgm:prSet phldrT="[Text]" custT="1"/>
      <dgm:spPr/>
      <dgm:t>
        <a:bodyPr/>
        <a:lstStyle/>
        <a:p>
          <a:r>
            <a:rPr lang="en-SG" sz="1200" dirty="0">
              <a:latin typeface="FoundrySterling-Book" panose="00000400000000000000" pitchFamily="2" charset="0"/>
            </a:rPr>
            <a:t>MSE</a:t>
          </a:r>
        </a:p>
      </dgm:t>
    </dgm:pt>
    <dgm:pt modelId="{90070A0B-E5A7-4338-A250-456A9E2EBF06}" type="parTrans" cxnId="{EFACDD32-E13E-4E8D-82F3-E08E44A68EDD}">
      <dgm:prSet/>
      <dgm:spPr/>
      <dgm:t>
        <a:bodyPr/>
        <a:lstStyle/>
        <a:p>
          <a:endParaRPr lang="en-SG">
            <a:latin typeface="FoundrySterling-Book" panose="00000400000000000000" pitchFamily="2" charset="0"/>
          </a:endParaRPr>
        </a:p>
      </dgm:t>
    </dgm:pt>
    <dgm:pt modelId="{6CD213E4-6DBF-42C0-BBF0-76483407B48D}" type="sibTrans" cxnId="{EFACDD32-E13E-4E8D-82F3-E08E44A68EDD}">
      <dgm:prSet/>
      <dgm:spPr/>
      <dgm:t>
        <a:bodyPr/>
        <a:lstStyle/>
        <a:p>
          <a:endParaRPr lang="en-SG">
            <a:latin typeface="FoundrySterling-Book" panose="00000400000000000000" pitchFamily="2" charset="0"/>
          </a:endParaRPr>
        </a:p>
      </dgm:t>
    </dgm:pt>
    <dgm:pt modelId="{98CE0B72-DD2D-4CE9-ADB1-F27309083A9C}">
      <dgm:prSet phldrT="[Text]" custT="1"/>
      <dgm:spPr/>
      <dgm:t>
        <a:bodyPr/>
        <a:lstStyle/>
        <a:p>
          <a:endParaRPr lang="en-SG" sz="1200" dirty="0">
            <a:latin typeface="FoundrySterling-Book" panose="00000400000000000000" pitchFamily="2" charset="0"/>
          </a:endParaRPr>
        </a:p>
      </dgm:t>
    </dgm:pt>
    <dgm:pt modelId="{EE424A55-CBA4-4D8B-BE9B-E4A232834CFC}" type="parTrans" cxnId="{1F425ECD-BD47-4AB3-A8AA-32EEAEE2BF08}">
      <dgm:prSet/>
      <dgm:spPr/>
      <dgm:t>
        <a:bodyPr/>
        <a:lstStyle/>
        <a:p>
          <a:endParaRPr lang="en-SG">
            <a:latin typeface="FoundrySterling-Book" panose="00000400000000000000" pitchFamily="2" charset="0"/>
          </a:endParaRPr>
        </a:p>
      </dgm:t>
    </dgm:pt>
    <dgm:pt modelId="{1329880E-66C0-4223-8FB7-F6E047BCE54C}" type="sibTrans" cxnId="{1F425ECD-BD47-4AB3-A8AA-32EEAEE2BF08}">
      <dgm:prSet/>
      <dgm:spPr/>
      <dgm:t>
        <a:bodyPr/>
        <a:lstStyle/>
        <a:p>
          <a:endParaRPr lang="en-SG">
            <a:latin typeface="FoundrySterling-Book" panose="00000400000000000000" pitchFamily="2" charset="0"/>
          </a:endParaRPr>
        </a:p>
      </dgm:t>
    </dgm:pt>
    <dgm:pt modelId="{E51DB776-CB77-4A58-8286-EFDFC6CE5B00}">
      <dgm:prSet phldrT="[Text]" custT="1"/>
      <dgm:spPr/>
      <dgm:t>
        <a:bodyPr/>
        <a:lstStyle/>
        <a:p>
          <a:endParaRPr lang="en-SG" sz="1200" dirty="0">
            <a:latin typeface="FoundrySterling-Book" panose="00000400000000000000" pitchFamily="2" charset="0"/>
          </a:endParaRPr>
        </a:p>
      </dgm:t>
    </dgm:pt>
    <dgm:pt modelId="{51D7D7AC-5DC4-40D7-8C5A-D35554B2942A}" type="parTrans" cxnId="{52B7FDC1-1688-41F4-95EA-A787CCD50AED}">
      <dgm:prSet/>
      <dgm:spPr/>
      <dgm:t>
        <a:bodyPr/>
        <a:lstStyle/>
        <a:p>
          <a:endParaRPr lang="en-SG">
            <a:latin typeface="FoundrySterling-Book" panose="00000400000000000000" pitchFamily="2" charset="0"/>
          </a:endParaRPr>
        </a:p>
      </dgm:t>
    </dgm:pt>
    <dgm:pt modelId="{31BD14DD-45BD-492A-9E02-754E84308261}" type="sibTrans" cxnId="{52B7FDC1-1688-41F4-95EA-A787CCD50AED}">
      <dgm:prSet/>
      <dgm:spPr/>
      <dgm:t>
        <a:bodyPr/>
        <a:lstStyle/>
        <a:p>
          <a:endParaRPr lang="en-SG">
            <a:latin typeface="FoundrySterling-Book" panose="00000400000000000000" pitchFamily="2" charset="0"/>
          </a:endParaRPr>
        </a:p>
      </dgm:t>
    </dgm:pt>
    <dgm:pt modelId="{6B161433-EC8E-4240-B078-038E7C803263}">
      <dgm:prSet phldrT="[Text]" custT="1"/>
      <dgm:spPr/>
      <dgm:t>
        <a:bodyPr/>
        <a:lstStyle/>
        <a:p>
          <a:r>
            <a:rPr lang="en-SG" sz="1200" b="0" dirty="0">
              <a:solidFill>
                <a:schemeClr val="accent6"/>
              </a:solidFill>
              <a:latin typeface="FoundrySterling-Book" panose="00000400000000000000" pitchFamily="2" charset="0"/>
            </a:rPr>
            <a:t>Sharpe Ratio</a:t>
          </a:r>
        </a:p>
      </dgm:t>
    </dgm:pt>
    <dgm:pt modelId="{C807FF75-F05B-45EF-B719-4AC057E9372E}" type="parTrans" cxnId="{DF0C96D3-ADC1-4998-A365-27194A4E0BA6}">
      <dgm:prSet/>
      <dgm:spPr/>
      <dgm:t>
        <a:bodyPr/>
        <a:lstStyle/>
        <a:p>
          <a:endParaRPr lang="en-SG">
            <a:latin typeface="FoundrySterling-Book" panose="00000400000000000000" pitchFamily="2" charset="0"/>
          </a:endParaRPr>
        </a:p>
      </dgm:t>
    </dgm:pt>
    <dgm:pt modelId="{9FD538FC-C69F-414D-AAD1-14700E75C784}" type="sibTrans" cxnId="{DF0C96D3-ADC1-4998-A365-27194A4E0BA6}">
      <dgm:prSet/>
      <dgm:spPr/>
      <dgm:t>
        <a:bodyPr/>
        <a:lstStyle/>
        <a:p>
          <a:endParaRPr lang="en-SG">
            <a:latin typeface="FoundrySterling-Book" panose="00000400000000000000" pitchFamily="2" charset="0"/>
          </a:endParaRPr>
        </a:p>
      </dgm:t>
    </dgm:pt>
    <dgm:pt modelId="{81E80D68-71B4-4812-AB59-1A457C6DAB35}">
      <dgm:prSet phldrT="[Text]" custT="1"/>
      <dgm:spPr/>
      <dgm:t>
        <a:bodyPr/>
        <a:lstStyle/>
        <a:p>
          <a:endParaRPr lang="en-SG" sz="1200" dirty="0">
            <a:latin typeface="FoundrySterling-Book" panose="00000400000000000000" pitchFamily="2" charset="0"/>
          </a:endParaRPr>
        </a:p>
      </dgm:t>
    </dgm:pt>
    <dgm:pt modelId="{D98C759F-F81E-4098-8FB4-0969D06C0477}" type="sibTrans" cxnId="{4C23F321-1285-4C66-ADAE-AAEF1A5F54AD}">
      <dgm:prSet/>
      <dgm:spPr/>
      <dgm:t>
        <a:bodyPr/>
        <a:lstStyle/>
        <a:p>
          <a:endParaRPr lang="en-SG">
            <a:latin typeface="FoundrySterling-Book" panose="00000400000000000000" pitchFamily="2" charset="0"/>
          </a:endParaRPr>
        </a:p>
      </dgm:t>
    </dgm:pt>
    <dgm:pt modelId="{A3FE2D19-4265-4337-A851-36E43F1DEE89}" type="parTrans" cxnId="{4C23F321-1285-4C66-ADAE-AAEF1A5F54AD}">
      <dgm:prSet/>
      <dgm:spPr/>
      <dgm:t>
        <a:bodyPr/>
        <a:lstStyle/>
        <a:p>
          <a:endParaRPr lang="en-SG">
            <a:latin typeface="FoundrySterling-Book" panose="00000400000000000000" pitchFamily="2" charset="0"/>
          </a:endParaRPr>
        </a:p>
      </dgm:t>
    </dgm:pt>
    <dgm:pt modelId="{3F34AE5C-ED01-46B4-BB4B-141FB6F22CDD}">
      <dgm:prSet phldrT="[Text]" custT="1"/>
      <dgm:spPr/>
      <dgm:t>
        <a:bodyPr/>
        <a:lstStyle/>
        <a:p>
          <a:r>
            <a:rPr lang="en-SG" sz="1200" b="0" dirty="0">
              <a:solidFill>
                <a:schemeClr val="accent6"/>
              </a:solidFill>
              <a:latin typeface="FoundrySterling-Book" panose="00000400000000000000" pitchFamily="2" charset="0"/>
            </a:rPr>
            <a:t>Ave. Returns </a:t>
          </a:r>
        </a:p>
      </dgm:t>
    </dgm:pt>
    <dgm:pt modelId="{B3298746-0D83-4127-8C60-F5E15B00CB0E}" type="sibTrans" cxnId="{416BC7D8-1597-4DFF-B464-42C1105BC852}">
      <dgm:prSet/>
      <dgm:spPr/>
      <dgm:t>
        <a:bodyPr/>
        <a:lstStyle/>
        <a:p>
          <a:endParaRPr lang="en-SG">
            <a:latin typeface="FoundrySterling-Book" panose="00000400000000000000" pitchFamily="2" charset="0"/>
          </a:endParaRPr>
        </a:p>
      </dgm:t>
    </dgm:pt>
    <dgm:pt modelId="{E630893B-E8B2-4A76-A4F5-D023EC656F1D}" type="parTrans" cxnId="{416BC7D8-1597-4DFF-B464-42C1105BC852}">
      <dgm:prSet/>
      <dgm:spPr/>
      <dgm:t>
        <a:bodyPr/>
        <a:lstStyle/>
        <a:p>
          <a:endParaRPr lang="en-SG">
            <a:latin typeface="FoundrySterling-Book" panose="00000400000000000000" pitchFamily="2" charset="0"/>
          </a:endParaRPr>
        </a:p>
      </dgm:t>
    </dgm:pt>
    <dgm:pt modelId="{85D0FF31-8764-4304-9384-88CED1E691C0}">
      <dgm:prSet phldrT="[Text]" custT="1"/>
      <dgm:spPr/>
      <dgm:t>
        <a:bodyPr/>
        <a:lstStyle/>
        <a:p>
          <a:r>
            <a:rPr lang="en-SG" sz="1200" dirty="0">
              <a:latin typeface="FoundrySterling-Book" panose="00000400000000000000" pitchFamily="2" charset="0"/>
            </a:rPr>
            <a:t>Binary X-Entropy</a:t>
          </a:r>
        </a:p>
      </dgm:t>
    </dgm:pt>
    <dgm:pt modelId="{CB425437-5AB5-4A43-B715-71DEFE443D96}" type="sibTrans" cxnId="{7682F0F5-9166-40FC-8524-FBAD48161969}">
      <dgm:prSet/>
      <dgm:spPr/>
      <dgm:t>
        <a:bodyPr/>
        <a:lstStyle/>
        <a:p>
          <a:endParaRPr lang="en-SG">
            <a:latin typeface="FoundrySterling-Book" panose="00000400000000000000" pitchFamily="2" charset="0"/>
          </a:endParaRPr>
        </a:p>
      </dgm:t>
    </dgm:pt>
    <dgm:pt modelId="{9D20FE70-4014-4A7A-8166-6082A4AE8570}" type="parTrans" cxnId="{7682F0F5-9166-40FC-8524-FBAD48161969}">
      <dgm:prSet/>
      <dgm:spPr/>
      <dgm:t>
        <a:bodyPr/>
        <a:lstStyle/>
        <a:p>
          <a:endParaRPr lang="en-SG">
            <a:latin typeface="FoundrySterling-Book" panose="00000400000000000000" pitchFamily="2" charset="0"/>
          </a:endParaRPr>
        </a:p>
      </dgm:t>
    </dgm:pt>
    <dgm:pt modelId="{2FA4758B-B1C4-4FC0-8413-4A9B43BE73D3}">
      <dgm:prSet phldrT="[Text]" custT="1"/>
      <dgm:spPr/>
      <dgm:t>
        <a:bodyPr/>
        <a:lstStyle/>
        <a:p>
          <a:r>
            <a:rPr lang="en-SG" sz="1200" b="1" dirty="0">
              <a:latin typeface="FoundrySterling-Book" panose="00000400000000000000" pitchFamily="2" charset="0"/>
            </a:rPr>
            <a:t>Regression</a:t>
          </a:r>
        </a:p>
      </dgm:t>
    </dgm:pt>
    <dgm:pt modelId="{4F9A4581-6C5C-48EB-B91A-C77F303E8EC0}" type="parTrans" cxnId="{976C08EE-A0E1-4ACE-950D-39FC5AC64FC4}">
      <dgm:prSet/>
      <dgm:spPr/>
      <dgm:t>
        <a:bodyPr/>
        <a:lstStyle/>
        <a:p>
          <a:endParaRPr lang="en-SG">
            <a:latin typeface="FoundrySterling-Book" panose="00000400000000000000" pitchFamily="2" charset="0"/>
          </a:endParaRPr>
        </a:p>
      </dgm:t>
    </dgm:pt>
    <dgm:pt modelId="{3489FE17-6A6F-4FDA-9539-1F0CCDEB7602}" type="sibTrans" cxnId="{976C08EE-A0E1-4ACE-950D-39FC5AC64FC4}">
      <dgm:prSet/>
      <dgm:spPr/>
      <dgm:t>
        <a:bodyPr/>
        <a:lstStyle/>
        <a:p>
          <a:endParaRPr lang="en-SG">
            <a:latin typeface="FoundrySterling-Book" panose="00000400000000000000" pitchFamily="2" charset="0"/>
          </a:endParaRPr>
        </a:p>
      </dgm:t>
    </dgm:pt>
    <dgm:pt modelId="{7A9C9E52-92D5-49BA-9C44-AA41B25B499F}">
      <dgm:prSet phldrT="[Text]" custT="1"/>
      <dgm:spPr/>
      <dgm:t>
        <a:bodyPr/>
        <a:lstStyle/>
        <a:p>
          <a:r>
            <a:rPr lang="en-SG" sz="1200" b="1" dirty="0">
              <a:latin typeface="FoundrySterling-Book" panose="00000400000000000000" pitchFamily="2" charset="0"/>
            </a:rPr>
            <a:t>Classification-based</a:t>
          </a:r>
        </a:p>
      </dgm:t>
    </dgm:pt>
    <dgm:pt modelId="{8C963645-D39D-49C1-A728-EA06F7AAE88E}" type="parTrans" cxnId="{7C5E9A90-F40B-4E15-8850-2BCFC5C810A1}">
      <dgm:prSet/>
      <dgm:spPr/>
      <dgm:t>
        <a:bodyPr/>
        <a:lstStyle/>
        <a:p>
          <a:endParaRPr lang="en-SG">
            <a:latin typeface="FoundrySterling-Book" panose="00000400000000000000" pitchFamily="2" charset="0"/>
          </a:endParaRPr>
        </a:p>
      </dgm:t>
    </dgm:pt>
    <dgm:pt modelId="{1FE2FF19-0CA5-42DC-B6AF-72FF1A70A518}" type="sibTrans" cxnId="{7C5E9A90-F40B-4E15-8850-2BCFC5C810A1}">
      <dgm:prSet/>
      <dgm:spPr/>
      <dgm:t>
        <a:bodyPr/>
        <a:lstStyle/>
        <a:p>
          <a:endParaRPr lang="en-SG">
            <a:latin typeface="FoundrySterling-Book" panose="00000400000000000000" pitchFamily="2" charset="0"/>
          </a:endParaRPr>
        </a:p>
      </dgm:t>
    </dgm:pt>
    <dgm:pt modelId="{E0FAB8C7-C284-4F62-A6DC-0E9CAC688FCA}">
      <dgm:prSet phldrT="[Text]" custT="1"/>
      <dgm:spPr/>
      <dgm:t>
        <a:bodyPr/>
        <a:lstStyle/>
        <a:p>
          <a:r>
            <a:rPr lang="en-SG" sz="1200" b="1" dirty="0">
              <a:solidFill>
                <a:schemeClr val="accent6"/>
              </a:solidFill>
              <a:latin typeface="FoundrySterling-Book" panose="00000400000000000000" pitchFamily="2" charset="0"/>
            </a:rPr>
            <a:t>Direct Rules</a:t>
          </a:r>
        </a:p>
      </dgm:t>
    </dgm:pt>
    <dgm:pt modelId="{F2B9FCD7-61B0-4E6A-A63D-6DD513F1611B}" type="parTrans" cxnId="{3A4670FA-9DF8-4BBF-A409-5AE7291C818C}">
      <dgm:prSet/>
      <dgm:spPr/>
      <dgm:t>
        <a:bodyPr/>
        <a:lstStyle/>
        <a:p>
          <a:endParaRPr lang="en-SG">
            <a:latin typeface="FoundrySterling-Book" panose="00000400000000000000" pitchFamily="2" charset="0"/>
          </a:endParaRPr>
        </a:p>
      </dgm:t>
    </dgm:pt>
    <dgm:pt modelId="{98B8ECE7-BE2C-49E3-8715-BA5F85F97D6C}" type="sibTrans" cxnId="{3A4670FA-9DF8-4BBF-A409-5AE7291C818C}">
      <dgm:prSet/>
      <dgm:spPr/>
      <dgm:t>
        <a:bodyPr/>
        <a:lstStyle/>
        <a:p>
          <a:endParaRPr lang="en-SG">
            <a:latin typeface="FoundrySterling-Book" panose="00000400000000000000" pitchFamily="2" charset="0"/>
          </a:endParaRPr>
        </a:p>
      </dgm:t>
    </dgm:pt>
    <dgm:pt modelId="{16254B5C-A500-4FFA-89E9-98EB957528F3}">
      <dgm:prSet phldrT="[Text]" custT="1"/>
      <dgm:spPr/>
      <dgm:t>
        <a:bodyPr/>
        <a:lstStyle/>
        <a:p>
          <a:endParaRPr lang="en-SG" sz="1200" dirty="0">
            <a:latin typeface="FoundrySterling-Book" panose="00000400000000000000" pitchFamily="2" charset="0"/>
          </a:endParaRPr>
        </a:p>
      </dgm:t>
    </dgm:pt>
    <dgm:pt modelId="{12806115-CE0E-4C97-A528-23D1F13E3E6A}" type="parTrans" cxnId="{00DC58CD-39BD-423B-ABCC-347006052B91}">
      <dgm:prSet/>
      <dgm:spPr/>
      <dgm:t>
        <a:bodyPr/>
        <a:lstStyle/>
        <a:p>
          <a:endParaRPr lang="en-SG">
            <a:latin typeface="FoundrySterling-Book" panose="00000400000000000000" pitchFamily="2" charset="0"/>
          </a:endParaRPr>
        </a:p>
      </dgm:t>
    </dgm:pt>
    <dgm:pt modelId="{9D49D25D-402A-46AE-A48C-B534B055E512}" type="sibTrans" cxnId="{00DC58CD-39BD-423B-ABCC-347006052B91}">
      <dgm:prSet/>
      <dgm:spPr/>
      <dgm:t>
        <a:bodyPr/>
        <a:lstStyle/>
        <a:p>
          <a:endParaRPr lang="en-SG">
            <a:latin typeface="FoundrySterling-Book" panose="00000400000000000000" pitchFamily="2" charset="0"/>
          </a:endParaRPr>
        </a:p>
      </dgm:t>
    </dgm:pt>
    <mc:AlternateContent xmlns:mc="http://schemas.openxmlformats.org/markup-compatibility/2006" xmlns:a14="http://schemas.microsoft.com/office/drawing/2010/main">
      <mc:Choice Requires="a14">
        <dgm:pt modelId="{E59202A1-B88C-470B-A3B2-4C8808494365}">
          <dgm:prSet phldrT="[Text]" custT="1"/>
          <dgm:spPr/>
          <dgm:t>
            <a:bodyPr/>
            <a:lstStyle/>
            <a:p>
              <a:r>
                <a:rPr lang="en-SG" sz="1200" b="1" dirty="0">
                  <a:solidFill>
                    <a:schemeClr val="accent6"/>
                  </a:solidFill>
                  <a:latin typeface="FoundrySterling-Book" panose="00000400000000000000" pitchFamily="2" charset="0"/>
                </a:rPr>
                <a:t>  </a:t>
              </a:r>
              <a14:m>
                <m:oMath xmlns:m="http://schemas.openxmlformats.org/officeDocument/2006/math">
                  <m:sSub>
                    <m:sSubPr>
                      <m:ctrlPr>
                        <a:rPr lang="en-SG" sz="1200" b="0" i="1" smtClean="0">
                          <a:solidFill>
                            <a:schemeClr val="accent6"/>
                          </a:solidFill>
                          <a:latin typeface="Cambria Math" panose="02040503050406030204" pitchFamily="18" charset="0"/>
                        </a:rPr>
                      </m:ctrlPr>
                    </m:sSubPr>
                    <m:e>
                      <m:r>
                        <a:rPr lang="en-SG" sz="1200" b="0" i="1" smtClean="0">
                          <a:solidFill>
                            <a:schemeClr val="accent6"/>
                          </a:solidFill>
                          <a:latin typeface="Cambria Math" panose="02040503050406030204" pitchFamily="18" charset="0"/>
                        </a:rPr>
                        <m:t>𝑋</m:t>
                      </m:r>
                    </m:e>
                    <m:sub>
                      <m:r>
                        <a:rPr lang="en-SG" sz="1200" b="0" i="1" smtClean="0">
                          <a:solidFill>
                            <a:schemeClr val="accent6"/>
                          </a:solidFill>
                          <a:latin typeface="Cambria Math" panose="02040503050406030204" pitchFamily="18" charset="0"/>
                        </a:rPr>
                        <m:t>𝑡</m:t>
                      </m:r>
                    </m:sub>
                  </m:sSub>
                  <m:r>
                    <a:rPr lang="en-SG" sz="1200" b="0" i="1" smtClean="0">
                      <a:solidFill>
                        <a:schemeClr val="accent6"/>
                      </a:solidFill>
                      <a:latin typeface="Cambria Math" panose="02040503050406030204" pitchFamily="18" charset="0"/>
                    </a:rPr>
                    <m:t>=</m:t>
                  </m:r>
                  <m:func>
                    <m:funcPr>
                      <m:ctrlPr>
                        <a:rPr lang="en-SG" sz="1200" b="0" i="1" smtClean="0">
                          <a:solidFill>
                            <a:schemeClr val="accent6"/>
                          </a:solidFill>
                          <a:latin typeface="Cambria Math" panose="02040503050406030204" pitchFamily="18" charset="0"/>
                        </a:rPr>
                      </m:ctrlPr>
                    </m:funcPr>
                    <m:fName>
                      <m:r>
                        <m:rPr>
                          <m:sty m:val="p"/>
                        </m:rPr>
                        <a:rPr lang="en-SG" sz="1200" b="0" i="0" smtClean="0">
                          <a:solidFill>
                            <a:schemeClr val="accent6"/>
                          </a:solidFill>
                          <a:latin typeface="Cambria Math" panose="02040503050406030204" pitchFamily="18" charset="0"/>
                        </a:rPr>
                        <m:t>tanh</m:t>
                      </m:r>
                    </m:fName>
                    <m:e>
                      <m:r>
                        <a:rPr lang="en-SG" sz="1200" b="0" i="1" smtClean="0">
                          <a:solidFill>
                            <a:schemeClr val="accent6"/>
                          </a:solidFill>
                          <a:latin typeface="Cambria Math" panose="02040503050406030204" pitchFamily="18" charset="0"/>
                        </a:rPr>
                        <m:t>(</m:t>
                      </m:r>
                      <m:sSub>
                        <m:sSubPr>
                          <m:ctrlPr>
                            <a:rPr lang="en-SG" sz="1200" b="0" i="1" smtClean="0">
                              <a:solidFill>
                                <a:schemeClr val="accent6"/>
                              </a:solidFill>
                              <a:latin typeface="Cambria Math" panose="02040503050406030204" pitchFamily="18" charset="0"/>
                            </a:rPr>
                          </m:ctrlPr>
                        </m:sSubPr>
                        <m:e>
                          <m:r>
                            <a:rPr lang="en-SG" sz="1200" b="0" i="1" smtClean="0">
                              <a:solidFill>
                                <a:schemeClr val="accent6"/>
                              </a:solidFill>
                              <a:latin typeface="Cambria Math" panose="02040503050406030204" pitchFamily="18" charset="0"/>
                            </a:rPr>
                            <m:t>𝑍</m:t>
                          </m:r>
                        </m:e>
                        <m:sub>
                          <m:r>
                            <a:rPr lang="en-SG" sz="1200" b="0" i="1" smtClean="0">
                              <a:solidFill>
                                <a:schemeClr val="accent6"/>
                              </a:solidFill>
                              <a:latin typeface="Cambria Math" panose="02040503050406030204" pitchFamily="18" charset="0"/>
                            </a:rPr>
                            <m:t>𝑡</m:t>
                          </m:r>
                        </m:sub>
                      </m:sSub>
                      <m:r>
                        <a:rPr lang="en-SG" sz="1200" b="0" i="1" smtClean="0">
                          <a:solidFill>
                            <a:schemeClr val="accent6"/>
                          </a:solidFill>
                          <a:latin typeface="Cambria Math" panose="02040503050406030204" pitchFamily="18" charset="0"/>
                        </a:rPr>
                        <m:t>)</m:t>
                      </m:r>
                    </m:e>
                  </m:func>
                </m:oMath>
              </a14:m>
              <a:endParaRPr lang="en-SG" sz="1200" b="0" dirty="0">
                <a:solidFill>
                  <a:schemeClr val="accent6"/>
                </a:solidFill>
                <a:latin typeface="FoundrySterling-Book" panose="00000400000000000000" pitchFamily="2" charset="0"/>
              </a:endParaRPr>
            </a:p>
          </dgm:t>
        </dgm:pt>
      </mc:Choice>
      <mc:Fallback xmlns="">
        <dgm:pt modelId="{E59202A1-B88C-470B-A3B2-4C8808494365}">
          <dgm:prSet phldrT="[Text]" custT="1"/>
          <dgm:spPr/>
          <dgm:t>
            <a:bodyPr/>
            <a:lstStyle/>
            <a:p>
              <a:r>
                <a:rPr lang="en-SG" sz="1200" b="1" dirty="0">
                  <a:solidFill>
                    <a:schemeClr val="accent6"/>
                  </a:solidFill>
                  <a:latin typeface="FoundrySterling-Book" panose="00000400000000000000" pitchFamily="2" charset="0"/>
                </a:rPr>
                <a:t>  </a:t>
              </a:r>
              <a:r>
                <a:rPr lang="en-SG" sz="1200" b="0" i="0">
                  <a:solidFill>
                    <a:schemeClr val="accent6"/>
                  </a:solidFill>
                  <a:latin typeface="Cambria Math" panose="02040503050406030204" pitchFamily="18" charset="0"/>
                </a:rPr>
                <a:t>𝑋_𝑡=tanh⁡〖(𝑍_𝑡)〗</a:t>
              </a:r>
              <a:endParaRPr lang="en-SG" sz="1200" b="0" dirty="0">
                <a:solidFill>
                  <a:schemeClr val="accent6"/>
                </a:solidFill>
                <a:latin typeface="FoundrySterling-Book" panose="00000400000000000000" pitchFamily="2" charset="0"/>
              </a:endParaRPr>
            </a:p>
          </dgm:t>
        </dgm:pt>
      </mc:Fallback>
    </mc:AlternateContent>
    <dgm:pt modelId="{486F2CEA-B861-43AB-88E6-B35529E7AA68}" type="parTrans" cxnId="{B308AE55-ACE1-436D-9C1F-F1E097FC779D}">
      <dgm:prSet/>
      <dgm:spPr/>
      <dgm:t>
        <a:bodyPr/>
        <a:lstStyle/>
        <a:p>
          <a:endParaRPr lang="en-SG">
            <a:latin typeface="FoundrySterling-Book" panose="00000400000000000000" pitchFamily="2" charset="0"/>
          </a:endParaRPr>
        </a:p>
      </dgm:t>
    </dgm:pt>
    <dgm:pt modelId="{69EE1380-A356-47E2-A0EF-C2E94EEF0C66}" type="sibTrans" cxnId="{B308AE55-ACE1-436D-9C1F-F1E097FC779D}">
      <dgm:prSet/>
      <dgm:spPr/>
      <dgm:t>
        <a:bodyPr/>
        <a:lstStyle/>
        <a:p>
          <a:endParaRPr lang="en-SG">
            <a:latin typeface="FoundrySterling-Book" panose="00000400000000000000" pitchFamily="2" charset="0"/>
          </a:endParaRPr>
        </a:p>
      </dgm:t>
    </dgm:pt>
    <dgm:pt modelId="{EFDFC754-B459-4870-975C-CFBA2C89F587}">
      <dgm:prSet phldrT="[Text]" custT="1"/>
      <dgm:spPr/>
      <dgm:t>
        <a:bodyPr/>
        <a:lstStyle/>
        <a:p>
          <a:r>
            <a:rPr lang="en-SG" sz="1200" dirty="0">
              <a:latin typeface="FoundrySterling-Book" panose="00000400000000000000" pitchFamily="2" charset="0"/>
            </a:rPr>
            <a:t>Inputs per Baz et al. 2015 </a:t>
          </a:r>
          <a:r>
            <a:rPr lang="en-US" sz="1200" dirty="0"/>
            <a:t>†</a:t>
          </a:r>
          <a:endParaRPr lang="en-SG" sz="1200" dirty="0">
            <a:latin typeface="FoundrySterling-Book" panose="00000400000000000000" pitchFamily="2" charset="0"/>
          </a:endParaRPr>
        </a:p>
      </dgm:t>
    </dgm:pt>
    <dgm:pt modelId="{7E6CED8B-D222-4DB6-B9AC-E6434B95DDD7}" type="parTrans" cxnId="{3C42FFA1-0601-4800-8FD7-58BC168F83E0}">
      <dgm:prSet/>
      <dgm:spPr/>
      <dgm:t>
        <a:bodyPr/>
        <a:lstStyle/>
        <a:p>
          <a:endParaRPr lang="en-SG">
            <a:latin typeface="FoundrySterling-Book" panose="00000400000000000000" pitchFamily="2" charset="0"/>
          </a:endParaRPr>
        </a:p>
      </dgm:t>
    </dgm:pt>
    <dgm:pt modelId="{A46BF105-E5CB-4C12-A7D2-C5582EA54926}" type="sibTrans" cxnId="{3C42FFA1-0601-4800-8FD7-58BC168F83E0}">
      <dgm:prSet/>
      <dgm:spPr/>
      <dgm:t>
        <a:bodyPr/>
        <a:lstStyle/>
        <a:p>
          <a:endParaRPr lang="en-SG">
            <a:latin typeface="FoundrySterling-Book" panose="00000400000000000000" pitchFamily="2" charset="0"/>
          </a:endParaRPr>
        </a:p>
      </dgm:t>
    </dgm:pt>
    <dgm:pt modelId="{83C46D5C-8F9A-4F99-A694-D73F2AB430B0}">
      <dgm:prSet phldrT="[Text]" custT="1"/>
      <dgm:spPr/>
      <dgm:t>
        <a:bodyPr/>
        <a:lstStyle/>
        <a:p>
          <a:r>
            <a:rPr lang="en-SG" sz="1200" b="1" dirty="0">
              <a:latin typeface="FoundrySterling-Book" panose="00000400000000000000" pitchFamily="2" charset="0"/>
            </a:rPr>
            <a:t>MACD Indicators</a:t>
          </a:r>
        </a:p>
      </dgm:t>
    </dgm:pt>
    <dgm:pt modelId="{979575F4-6EB2-469E-A071-C3F013AC2C8C}" type="parTrans" cxnId="{630F6494-E957-44F8-AE23-4B9A8EAE5AD5}">
      <dgm:prSet/>
      <dgm:spPr/>
      <dgm:t>
        <a:bodyPr/>
        <a:lstStyle/>
        <a:p>
          <a:endParaRPr lang="en-SG">
            <a:latin typeface="FoundrySterling-Book" panose="00000400000000000000" pitchFamily="2" charset="0"/>
          </a:endParaRPr>
        </a:p>
      </dgm:t>
    </dgm:pt>
    <dgm:pt modelId="{F6BE42A6-0D6A-477C-9585-B7782F492715}" type="sibTrans" cxnId="{630F6494-E957-44F8-AE23-4B9A8EAE5AD5}">
      <dgm:prSet/>
      <dgm:spPr/>
      <dgm:t>
        <a:bodyPr/>
        <a:lstStyle/>
        <a:p>
          <a:endParaRPr lang="en-SG">
            <a:latin typeface="FoundrySterling-Book" panose="00000400000000000000" pitchFamily="2" charset="0"/>
          </a:endParaRPr>
        </a:p>
      </dgm:t>
    </dgm:pt>
    <dgm:pt modelId="{FBEFC2D3-2984-408F-B7FB-3D420F07756C}">
      <dgm:prSet phldrT="[Text]" custT="1"/>
      <dgm:spPr/>
      <dgm:t>
        <a:bodyPr/>
        <a:lstStyle/>
        <a:p>
          <a:r>
            <a:rPr lang="en-SG" sz="1200" dirty="0">
              <a:latin typeface="FoundrySterling-Book" panose="00000400000000000000" pitchFamily="2" charset="0"/>
            </a:rPr>
            <a:t>1d, 1m, 3m, 6m, 1y returns - scaled by 3m EWM Vol.</a:t>
          </a:r>
        </a:p>
      </dgm:t>
    </dgm:pt>
    <dgm:pt modelId="{650D2C44-92D5-4070-A485-298E91169C59}" type="parTrans" cxnId="{619FD43C-4788-4314-AE99-24E87A63A1FD}">
      <dgm:prSet/>
      <dgm:spPr/>
      <dgm:t>
        <a:bodyPr/>
        <a:lstStyle/>
        <a:p>
          <a:endParaRPr lang="en-SG">
            <a:latin typeface="FoundrySterling-Book" panose="00000400000000000000" pitchFamily="2" charset="0"/>
          </a:endParaRPr>
        </a:p>
      </dgm:t>
    </dgm:pt>
    <dgm:pt modelId="{F3581767-6C99-4AAC-9272-639D163CCCD3}" type="sibTrans" cxnId="{619FD43C-4788-4314-AE99-24E87A63A1FD}">
      <dgm:prSet/>
      <dgm:spPr/>
      <dgm:t>
        <a:bodyPr/>
        <a:lstStyle/>
        <a:p>
          <a:endParaRPr lang="en-SG">
            <a:latin typeface="FoundrySterling-Book" panose="00000400000000000000" pitchFamily="2" charset="0"/>
          </a:endParaRPr>
        </a:p>
      </dgm:t>
    </dgm:pt>
    <dgm:pt modelId="{53277A42-B663-468E-A57C-745C32104F49}">
      <dgm:prSet phldrT="[Text]" custT="1"/>
      <dgm:spPr/>
      <dgm:t>
        <a:bodyPr/>
        <a:lstStyle/>
        <a:p>
          <a:endParaRPr lang="en-SG" sz="1400" dirty="0">
            <a:latin typeface="FoundrySterling-Book" panose="00000400000000000000" pitchFamily="2" charset="0"/>
          </a:endParaRPr>
        </a:p>
      </dgm:t>
    </dgm:pt>
    <dgm:pt modelId="{1DD7CE17-C863-4302-BA9B-D9DE0DA374BC}" type="parTrans" cxnId="{BFD0AC90-DC06-4D4C-9E24-228BE01CA833}">
      <dgm:prSet/>
      <dgm:spPr/>
      <dgm:t>
        <a:bodyPr/>
        <a:lstStyle/>
        <a:p>
          <a:endParaRPr lang="en-SG"/>
        </a:p>
      </dgm:t>
    </dgm:pt>
    <dgm:pt modelId="{E64D0978-478D-467B-8351-464DCA280A60}" type="sibTrans" cxnId="{BFD0AC90-DC06-4D4C-9E24-228BE01CA833}">
      <dgm:prSet/>
      <dgm:spPr/>
      <dgm:t>
        <a:bodyPr/>
        <a:lstStyle/>
        <a:p>
          <a:endParaRPr lang="en-SG"/>
        </a:p>
      </dgm:t>
    </dgm:pt>
    <dgm:pt modelId="{1D0F98BC-A458-4A6C-B536-38BA97B5F9B3}">
      <dgm:prSet phldrT="[Text]" custT="1"/>
      <dgm:spPr/>
      <dgm:t>
        <a:bodyPr/>
        <a:lstStyle/>
        <a:p>
          <a:endParaRPr lang="en-SG" sz="1200" dirty="0">
            <a:latin typeface="FoundrySterling-Book" panose="00000400000000000000" pitchFamily="2" charset="0"/>
          </a:endParaRPr>
        </a:p>
      </dgm:t>
    </dgm:pt>
    <dgm:pt modelId="{2A01BE05-909C-4A9C-A73F-EA1654727416}" type="parTrans" cxnId="{A3868FAF-8C6D-479D-BA04-EFBC90920520}">
      <dgm:prSet/>
      <dgm:spPr/>
      <dgm:t>
        <a:bodyPr/>
        <a:lstStyle/>
        <a:p>
          <a:endParaRPr lang="en-SG"/>
        </a:p>
      </dgm:t>
    </dgm:pt>
    <dgm:pt modelId="{A1A56DEA-5D6D-4CEB-9DDB-1F29D217E652}" type="sibTrans" cxnId="{A3868FAF-8C6D-479D-BA04-EFBC90920520}">
      <dgm:prSet/>
      <dgm:spPr/>
      <dgm:t>
        <a:bodyPr/>
        <a:lstStyle/>
        <a:p>
          <a:endParaRPr lang="en-SG"/>
        </a:p>
      </dgm:t>
    </dgm:pt>
    <dgm:pt modelId="{8F684E8F-4AA3-4C9E-B1E9-A4A4B3FE7A0D}">
      <dgm:prSet phldrT="[Text]" custT="1"/>
      <dgm:spPr/>
      <dgm:t>
        <a:bodyPr/>
        <a:lstStyle/>
        <a:p>
          <a:endParaRPr lang="en-SG" sz="1200" dirty="0">
            <a:latin typeface="FoundrySterling-Book" panose="00000400000000000000" pitchFamily="2" charset="0"/>
          </a:endParaRPr>
        </a:p>
      </dgm:t>
    </dgm:pt>
    <dgm:pt modelId="{209B8720-2550-4E44-BF4B-2B22609B81FB}" type="parTrans" cxnId="{17ACC7AF-30B1-4861-ADA7-AB897BC64B0F}">
      <dgm:prSet/>
      <dgm:spPr/>
      <dgm:t>
        <a:bodyPr/>
        <a:lstStyle/>
        <a:p>
          <a:endParaRPr lang="en-SG"/>
        </a:p>
      </dgm:t>
    </dgm:pt>
    <dgm:pt modelId="{5CF41243-43D6-4C8D-94CD-C7003C0FC2FC}" type="sibTrans" cxnId="{17ACC7AF-30B1-4861-ADA7-AB897BC64B0F}">
      <dgm:prSet/>
      <dgm:spPr/>
      <dgm:t>
        <a:bodyPr/>
        <a:lstStyle/>
        <a:p>
          <a:endParaRPr lang="en-SG"/>
        </a:p>
      </dgm:t>
    </dgm:pt>
    <dgm:pt modelId="{54D1B995-B350-412B-B517-04BE656FEDDA}">
      <dgm:prSet phldrT="[Text]" custT="1"/>
      <dgm:spPr/>
      <dgm:t>
        <a:bodyPr/>
        <a:lstStyle/>
        <a:p>
          <a:endParaRPr lang="en-SG" sz="1200" dirty="0">
            <a:latin typeface="FoundrySterling-Book" panose="00000400000000000000" pitchFamily="2" charset="0"/>
          </a:endParaRPr>
        </a:p>
      </dgm:t>
    </dgm:pt>
    <dgm:pt modelId="{B698FCEC-0FED-4EE0-A703-41DF49EC8BE1}" type="parTrans" cxnId="{D6603B4A-8E89-4437-AC11-EF4093A2E8AD}">
      <dgm:prSet/>
      <dgm:spPr/>
      <dgm:t>
        <a:bodyPr/>
        <a:lstStyle/>
        <a:p>
          <a:endParaRPr lang="en-SG"/>
        </a:p>
      </dgm:t>
    </dgm:pt>
    <dgm:pt modelId="{BE32233E-A146-4EE2-A8FD-5BC0837595FD}" type="sibTrans" cxnId="{D6603B4A-8E89-4437-AC11-EF4093A2E8AD}">
      <dgm:prSet/>
      <dgm:spPr/>
      <dgm:t>
        <a:bodyPr/>
        <a:lstStyle/>
        <a:p>
          <a:endParaRPr lang="en-SG"/>
        </a:p>
      </dgm:t>
    </dgm:pt>
    <dgm:pt modelId="{52881716-C27A-4D92-AE19-2885BA0B0D92}">
      <dgm:prSet phldrT="[Text]" custT="1"/>
      <dgm:spPr/>
      <dgm:t>
        <a:bodyPr/>
        <a:lstStyle/>
        <a:p>
          <a:endParaRPr lang="en-SG" sz="1200" dirty="0">
            <a:latin typeface="FoundrySterling-Book" panose="00000400000000000000" pitchFamily="2" charset="0"/>
          </a:endParaRPr>
        </a:p>
      </dgm:t>
    </dgm:pt>
    <dgm:pt modelId="{A56D4DC0-102E-404C-A2DF-AC6079A508EE}" type="parTrans" cxnId="{C843E8C3-9E09-49C4-B298-C421DDEEC933}">
      <dgm:prSet/>
      <dgm:spPr/>
      <dgm:t>
        <a:bodyPr/>
        <a:lstStyle/>
        <a:p>
          <a:endParaRPr lang="en-SG"/>
        </a:p>
      </dgm:t>
    </dgm:pt>
    <dgm:pt modelId="{C823C2DC-78F6-4580-9F00-4DAF65299648}" type="sibTrans" cxnId="{C843E8C3-9E09-49C4-B298-C421DDEEC933}">
      <dgm:prSet/>
      <dgm:spPr/>
      <dgm:t>
        <a:bodyPr/>
        <a:lstStyle/>
        <a:p>
          <a:endParaRPr lang="en-SG"/>
        </a:p>
      </dgm:t>
    </dgm:pt>
    <dgm:pt modelId="{ED13C1DA-49B6-4CF0-AB3F-BEBB5CF19F0C}">
      <dgm:prSet phldrT="[Text]" custT="1"/>
      <dgm:spPr/>
      <dgm:t>
        <a:bodyPr/>
        <a:lstStyle/>
        <a:p>
          <a:endParaRPr lang="en-SG" sz="1200" dirty="0">
            <a:latin typeface="FoundrySterling-Book" panose="00000400000000000000" pitchFamily="2" charset="0"/>
          </a:endParaRPr>
        </a:p>
      </dgm:t>
    </dgm:pt>
    <dgm:pt modelId="{DE033209-BFA8-49EF-822B-567913409D92}" type="parTrans" cxnId="{7B8B4B1A-D197-4536-BC23-DBEA7691927C}">
      <dgm:prSet/>
      <dgm:spPr/>
      <dgm:t>
        <a:bodyPr/>
        <a:lstStyle/>
        <a:p>
          <a:endParaRPr lang="en-SG"/>
        </a:p>
      </dgm:t>
    </dgm:pt>
    <dgm:pt modelId="{C268AD49-95DE-4462-BB93-E99A7FBD37C3}" type="sibTrans" cxnId="{7B8B4B1A-D197-4536-BC23-DBEA7691927C}">
      <dgm:prSet/>
      <dgm:spPr/>
      <dgm:t>
        <a:bodyPr/>
        <a:lstStyle/>
        <a:p>
          <a:endParaRPr lang="en-SG"/>
        </a:p>
      </dgm:t>
    </dgm:pt>
    <dgm:pt modelId="{9D4F4982-DEF0-4463-A4F0-BAAC8E6849C4}">
      <dgm:prSet phldrT="[Text]" custT="1"/>
      <dgm:spPr/>
      <dgm:t>
        <a:bodyPr/>
        <a:lstStyle/>
        <a:p>
          <a:r>
            <a:rPr lang="en-SG" sz="1200" dirty="0">
              <a:latin typeface="FoundrySterling-Book" panose="00000400000000000000" pitchFamily="2" charset="0"/>
            </a:rPr>
            <a:t>(8, 24), (16, 48) &amp; (32, 96) X-overs</a:t>
          </a:r>
        </a:p>
      </dgm:t>
    </dgm:pt>
    <dgm:pt modelId="{9E9BE690-9661-4F78-B05B-1A9D569A7FF1}" type="parTrans" cxnId="{3B36D46A-2906-40F5-B276-5ADCB6120ABD}">
      <dgm:prSet/>
      <dgm:spPr/>
      <dgm:t>
        <a:bodyPr/>
        <a:lstStyle/>
        <a:p>
          <a:endParaRPr lang="en-SG"/>
        </a:p>
      </dgm:t>
    </dgm:pt>
    <dgm:pt modelId="{D197A677-40B1-404F-85EE-2D70165EE573}" type="sibTrans" cxnId="{3B36D46A-2906-40F5-B276-5ADCB6120ABD}">
      <dgm:prSet/>
      <dgm:spPr/>
      <dgm:t>
        <a:bodyPr/>
        <a:lstStyle/>
        <a:p>
          <a:endParaRPr lang="en-SG"/>
        </a:p>
      </dgm:t>
    </dgm:pt>
    <dgm:pt modelId="{08563F2E-BF23-425B-87BC-98BA158BC70D}">
      <dgm:prSet phldrT="[Text]" custT="1"/>
      <dgm:spPr/>
      <dgm:t>
        <a:bodyPr/>
        <a:lstStyle/>
        <a:p>
          <a:r>
            <a:rPr lang="en-SG" sz="1200" dirty="0">
              <a:latin typeface="FoundrySterling-Book" panose="00000400000000000000" pitchFamily="2" charset="0"/>
            </a:rPr>
            <a:t>Vol. scaled per their methodology, but not sized</a:t>
          </a:r>
        </a:p>
      </dgm:t>
    </dgm:pt>
    <dgm:pt modelId="{9ABF6DB9-C3AB-4C3D-A656-8C9680AC1E5F}" type="parTrans" cxnId="{9B15934B-8CA6-430D-8C5D-9C1E42DE7582}">
      <dgm:prSet/>
      <dgm:spPr/>
      <dgm:t>
        <a:bodyPr/>
        <a:lstStyle/>
        <a:p>
          <a:endParaRPr lang="en-SG"/>
        </a:p>
      </dgm:t>
    </dgm:pt>
    <dgm:pt modelId="{697E85F4-90A4-4867-982F-F75ADD263055}" type="sibTrans" cxnId="{9B15934B-8CA6-430D-8C5D-9C1E42DE7582}">
      <dgm:prSet/>
      <dgm:spPr/>
      <dgm:t>
        <a:bodyPr/>
        <a:lstStyle/>
        <a:p>
          <a:endParaRPr lang="en-SG"/>
        </a:p>
      </dgm:t>
    </dgm:pt>
    <dgm:pt modelId="{FB52A6D1-B66E-4CEF-8947-B03E5B33B890}" type="pres">
      <dgm:prSet presAssocID="{7D4464BA-5CC2-4721-A9B1-DE66E2783727}" presName="CompostProcess" presStyleCnt="0">
        <dgm:presLayoutVars>
          <dgm:dir/>
          <dgm:resizeHandles val="exact"/>
        </dgm:presLayoutVars>
      </dgm:prSet>
      <dgm:spPr/>
    </dgm:pt>
    <dgm:pt modelId="{D3B353FD-6EAE-403C-A94C-19C3F6E381E2}" type="pres">
      <dgm:prSet presAssocID="{7D4464BA-5CC2-4721-A9B1-DE66E2783727}" presName="arrow" presStyleLbl="bgShp" presStyleIdx="0" presStyleCnt="1"/>
      <dgm:spPr/>
    </dgm:pt>
    <dgm:pt modelId="{A11616CB-8860-40CC-B4B5-71FD2E98CD66}" type="pres">
      <dgm:prSet presAssocID="{7D4464BA-5CC2-4721-A9B1-DE66E2783727}" presName="linearProcess" presStyleCnt="0"/>
      <dgm:spPr/>
    </dgm:pt>
    <dgm:pt modelId="{5A1C1733-BCB9-4BFD-BB01-3A8ED515154F}" type="pres">
      <dgm:prSet presAssocID="{408A6986-0A12-4A61-8AB2-EA97A9F2D371}" presName="textNode" presStyleLbl="node1" presStyleIdx="0" presStyleCnt="4" custScaleY="202969">
        <dgm:presLayoutVars>
          <dgm:bulletEnabled val="1"/>
        </dgm:presLayoutVars>
      </dgm:prSet>
      <dgm:spPr/>
    </dgm:pt>
    <dgm:pt modelId="{6F297E8C-8977-4EF3-9A1F-80BE54E2AE24}" type="pres">
      <dgm:prSet presAssocID="{24A32378-7D9A-402B-9D16-1F68248597F1}" presName="sibTrans" presStyleCnt="0"/>
      <dgm:spPr/>
    </dgm:pt>
    <dgm:pt modelId="{19D17CB3-E8FF-4322-8DEA-72A4ABC78489}" type="pres">
      <dgm:prSet presAssocID="{AF586CFE-EF0B-4883-9E46-525C19B630B6}" presName="textNode" presStyleLbl="node1" presStyleIdx="1" presStyleCnt="4" custScaleY="203660">
        <dgm:presLayoutVars>
          <dgm:bulletEnabled val="1"/>
        </dgm:presLayoutVars>
      </dgm:prSet>
      <dgm:spPr/>
    </dgm:pt>
    <dgm:pt modelId="{29CFB939-269B-48DF-8A03-0E60D547046F}" type="pres">
      <dgm:prSet presAssocID="{DEAAD83F-DCCE-47CC-97E6-38AB4CCFB2F9}" presName="sibTrans" presStyleCnt="0"/>
      <dgm:spPr/>
    </dgm:pt>
    <dgm:pt modelId="{0926303D-2D69-47E1-9D78-EB00AC11A0AF}" type="pres">
      <dgm:prSet presAssocID="{34A02A24-CBE0-45D8-9398-50DE8C691408}" presName="textNode" presStyleLbl="node1" presStyleIdx="2" presStyleCnt="4" custScaleY="202969">
        <dgm:presLayoutVars>
          <dgm:bulletEnabled val="1"/>
        </dgm:presLayoutVars>
      </dgm:prSet>
      <dgm:spPr/>
    </dgm:pt>
    <dgm:pt modelId="{AA7335A7-9C29-4D48-A637-B4ABC1973729}" type="pres">
      <dgm:prSet presAssocID="{55192823-BBA2-4BCD-B18F-175DECA516D4}" presName="sibTrans" presStyleCnt="0"/>
      <dgm:spPr/>
    </dgm:pt>
    <dgm:pt modelId="{3BAFAA05-2F3F-468C-92B2-45BBA2DF723E}" type="pres">
      <dgm:prSet presAssocID="{6D340A26-1364-4C37-941D-854E5B7DA516}" presName="textNode" presStyleLbl="node1" presStyleIdx="3" presStyleCnt="4" custScaleY="201586">
        <dgm:presLayoutVars>
          <dgm:bulletEnabled val="1"/>
        </dgm:presLayoutVars>
      </dgm:prSet>
      <dgm:spPr/>
    </dgm:pt>
  </dgm:ptLst>
  <dgm:cxnLst>
    <dgm:cxn modelId="{42749606-01E1-4BB0-9F95-C1E10E08B250}" type="presOf" srcId="{7A9C9E52-92D5-49BA-9C44-AA41B25B499F}" destId="{3BAFAA05-2F3F-468C-92B2-45BBA2DF723E}" srcOrd="0" destOrd="5" presId="urn:microsoft.com/office/officeart/2005/8/layout/hProcess9"/>
    <dgm:cxn modelId="{06A68308-3F15-4B0E-8B02-935E07A60DEB}" type="presOf" srcId="{C4E25FE7-2FB7-487F-B475-5E20616AFCD0}" destId="{0926303D-2D69-47E1-9D78-EB00AC11A0AF}" srcOrd="0" destOrd="8" presId="urn:microsoft.com/office/officeart/2005/8/layout/hProcess9"/>
    <dgm:cxn modelId="{6977200A-54B3-4A95-99B5-05C2559BB55F}" type="presOf" srcId="{E0FAB8C7-C284-4F62-A6DC-0E9CAC688FCA}" destId="{3BAFAA05-2F3F-468C-92B2-45BBA2DF723E}" srcOrd="0" destOrd="8" presId="urn:microsoft.com/office/officeart/2005/8/layout/hProcess9"/>
    <dgm:cxn modelId="{8629D20E-F6F8-41B7-B688-200BEBAD4F3B}" type="presOf" srcId="{68C2CCAE-86A2-4B96-AD90-B488327B665B}" destId="{19D17CB3-E8FF-4322-8DEA-72A4ABC78489}" srcOrd="0" destOrd="8" presId="urn:microsoft.com/office/officeart/2005/8/layout/hProcess9"/>
    <dgm:cxn modelId="{49760D0F-7443-4EA9-9B76-D5790DE7BD6A}" srcId="{34A02A24-CBE0-45D8-9398-50DE8C691408}" destId="{61A954AE-F093-42A6-BCE8-C694D41DC8B7}" srcOrd="1" destOrd="0" parTransId="{BB76DF69-7E11-4203-B01A-F84CC33E071E}" sibTransId="{F37A60CC-E59F-4FD0-BE12-AA50D03226EC}"/>
    <dgm:cxn modelId="{9A660319-C221-46C3-91D8-A01588F9B300}" type="presOf" srcId="{52881716-C27A-4D92-AE19-2885BA0B0D92}" destId="{5A1C1733-BCB9-4BFD-BB01-3A8ED515154F}" srcOrd="0" destOrd="4" presId="urn:microsoft.com/office/officeart/2005/8/layout/hProcess9"/>
    <dgm:cxn modelId="{7B8B4B1A-D197-4536-BC23-DBEA7691927C}" srcId="{C4E25FE7-2FB7-487F-B475-5E20616AFCD0}" destId="{ED13C1DA-49B6-4CF0-AB3F-BEBB5CF19F0C}" srcOrd="1" destOrd="0" parTransId="{DE033209-BFA8-49EF-822B-567913409D92}" sibTransId="{C268AD49-95DE-4462-BB93-E99A7FBD37C3}"/>
    <dgm:cxn modelId="{1951491D-5DC3-48F0-BCC8-25CC95341FB8}" type="presOf" srcId="{6D340A26-1364-4C37-941D-854E5B7DA516}" destId="{3BAFAA05-2F3F-468C-92B2-45BBA2DF723E}" srcOrd="0" destOrd="0" presId="urn:microsoft.com/office/officeart/2005/8/layout/hProcess9"/>
    <dgm:cxn modelId="{69C8F01D-E05C-4310-AC98-B0DF2A3BD7FD}" type="presOf" srcId="{08563F2E-BF23-425B-87BC-98BA158BC70D}" destId="{5A1C1733-BCB9-4BFD-BB01-3A8ED515154F}" srcOrd="0" destOrd="8" presId="urn:microsoft.com/office/officeart/2005/8/layout/hProcess9"/>
    <dgm:cxn modelId="{010A2D1F-6F2A-4D18-B3B3-4E1B395158C0}" srcId="{408A6986-0A12-4A61-8AB2-EA97A9F2D371}" destId="{2630A46D-2C42-41B0-8E7F-3AADD8C5F98C}" srcOrd="1" destOrd="0" parTransId="{A03ABF92-8D52-4685-B3AF-3A6BED298BA1}" sibTransId="{83F8669C-93AF-4D6E-995C-C840BC54B57E}"/>
    <dgm:cxn modelId="{4C23F321-1285-4C66-ADAE-AAEF1A5F54AD}" srcId="{16254B5C-A500-4FFA-89E9-98EB957528F3}" destId="{81E80D68-71B4-4812-AB59-1A457C6DAB35}" srcOrd="0" destOrd="0" parTransId="{A3FE2D19-4265-4337-A851-36E43F1DEE89}" sibTransId="{D98C759F-F81E-4098-8FB4-0969D06C0477}"/>
    <dgm:cxn modelId="{99B06C29-B14F-479A-9993-CC835071A5C5}" srcId="{AF586CFE-EF0B-4883-9E46-525C19B630B6}" destId="{B6150291-82D2-404A-AD92-CBB0F78BDD2B}" srcOrd="3" destOrd="0" parTransId="{8B479625-3E55-4EBE-A10A-D8905265FBA1}" sibTransId="{3FF03613-6415-4BD9-9F21-F1F61A069A10}"/>
    <dgm:cxn modelId="{D9490C2A-980F-4691-B9D0-D8A4B2E0D13E}" srcId="{34A02A24-CBE0-45D8-9398-50DE8C691408}" destId="{C306C7A5-6C27-4B69-86DA-99BF4B78FDB8}" srcOrd="2" destOrd="0" parTransId="{4A148A40-6E94-4E6A-9C66-1E3544000BEC}" sibTransId="{418D97E2-DD1B-46BA-9135-ED9C9322F82A}"/>
    <dgm:cxn modelId="{0D77E831-4788-437C-8FA4-FBE8BB0AF73E}" type="presOf" srcId="{1D0F98BC-A458-4A6C-B536-38BA97B5F9B3}" destId="{19D17CB3-E8FF-4322-8DEA-72A4ABC78489}" srcOrd="0" destOrd="1" presId="urn:microsoft.com/office/officeart/2005/8/layout/hProcess9"/>
    <dgm:cxn modelId="{EFACDD32-E13E-4E8D-82F3-E08E44A68EDD}" srcId="{2FA4758B-B1C4-4FC0-8413-4A9B43BE73D3}" destId="{4490BFBD-AF8D-426F-B4D7-EFB87EBBB837}" srcOrd="0" destOrd="0" parTransId="{90070A0B-E5A7-4338-A250-456A9E2EBF06}" sibTransId="{6CD213E4-6DBF-42C0-BBF0-76483407B48D}"/>
    <dgm:cxn modelId="{619FD43C-4788-4314-AE99-24E87A63A1FD}" srcId="{2630A46D-2C42-41B0-8E7F-3AADD8C5F98C}" destId="{FBEFC2D3-2984-408F-B7FB-3D420F07756C}" srcOrd="0" destOrd="0" parTransId="{650D2C44-92D5-4070-A485-298E91169C59}" sibTransId="{F3581767-6C99-4AAC-9272-639D163CCCD3}"/>
    <dgm:cxn modelId="{154CE83F-9549-4742-A380-E87F130885E0}" type="presOf" srcId="{C306C7A5-6C27-4B69-86DA-99BF4B78FDB8}" destId="{0926303D-2D69-47E1-9D78-EB00AC11A0AF}" srcOrd="0" destOrd="4" presId="urn:microsoft.com/office/officeart/2005/8/layout/hProcess9"/>
    <dgm:cxn modelId="{F6742A5E-3911-4A89-BBBD-9255CE3BD293}" srcId="{7D4464BA-5CC2-4721-A9B1-DE66E2783727}" destId="{AF586CFE-EF0B-4883-9E46-525C19B630B6}" srcOrd="1" destOrd="0" parTransId="{633407D1-4416-4950-8AF1-848372D07D59}" sibTransId="{DEAAD83F-DCCE-47CC-97E6-38AB4CCFB2F9}"/>
    <dgm:cxn modelId="{07D74E43-DB14-4BDB-9A49-A7DC25EC80C4}" type="presOf" srcId="{6B161433-EC8E-4240-B078-038E7C803263}" destId="{3BAFAA05-2F3F-468C-92B2-45BBA2DF723E}" srcOrd="0" destOrd="10" presId="urn:microsoft.com/office/officeart/2005/8/layout/hProcess9"/>
    <dgm:cxn modelId="{BD63C843-65BB-4998-BF51-7E836DFB3058}" srcId="{7D4464BA-5CC2-4721-A9B1-DE66E2783727}" destId="{6D340A26-1364-4C37-941D-854E5B7DA516}" srcOrd="3" destOrd="0" parTransId="{3E0C1131-6AF3-4E11-92B2-DF21A09EA46B}" sibTransId="{6A10EEF4-0ED1-44B7-9E36-57C29630E9B0}"/>
    <dgm:cxn modelId="{3EE00169-52C9-45BF-9726-D47D376DE261}" srcId="{AF586CFE-EF0B-4883-9E46-525C19B630B6}" destId="{2B2E9DE0-D6CC-49E8-AE76-B2F0AEC6EFC2}" srcOrd="2" destOrd="0" parTransId="{82566BD3-D137-45E6-A9D9-BBA4931769E5}" sibTransId="{C721261A-4FCE-4FA1-89AB-3E5D183BF5CF}"/>
    <dgm:cxn modelId="{9A51214A-FDB9-42A7-9976-64000C791CF3}" type="presOf" srcId="{E59202A1-B88C-470B-A3B2-4C8808494365}" destId="{0926303D-2D69-47E1-9D78-EB00AC11A0AF}" srcOrd="0" destOrd="9" presId="urn:microsoft.com/office/officeart/2005/8/layout/hProcess9"/>
    <dgm:cxn modelId="{D6603B4A-8E89-4437-AC11-EF4093A2E8AD}" srcId="{6D340A26-1364-4C37-941D-854E5B7DA516}" destId="{54D1B995-B350-412B-B517-04BE656FEDDA}" srcOrd="0" destOrd="0" parTransId="{B698FCEC-0FED-4EE0-A703-41DF49EC8BE1}" sibTransId="{BE32233E-A146-4EE2-A8FD-5BC0837595FD}"/>
    <dgm:cxn modelId="{3B36D46A-2906-40F5-B276-5ADCB6120ABD}" srcId="{83C46D5C-8F9A-4F99-A694-D73F2AB430B0}" destId="{9D4F4982-DEF0-4463-A4F0-BAAC8E6849C4}" srcOrd="1" destOrd="0" parTransId="{9E9BE690-9661-4F78-B05B-1A9D569A7FF1}" sibTransId="{D197A677-40B1-404F-85EE-2D70165EE573}"/>
    <dgm:cxn modelId="{9B15934B-8CA6-430D-8C5D-9C1E42DE7582}" srcId="{83C46D5C-8F9A-4F99-A694-D73F2AB430B0}" destId="{08563F2E-BF23-425B-87BC-98BA158BC70D}" srcOrd="2" destOrd="0" parTransId="{9ABF6DB9-C3AB-4C3D-A656-8C9680AC1E5F}" sibTransId="{697E85F4-90A4-4867-982F-F75ADD263055}"/>
    <dgm:cxn modelId="{195F664D-EF01-43B8-AD32-19592F18E82A}" srcId="{7D4464BA-5CC2-4721-A9B1-DE66E2783727}" destId="{408A6986-0A12-4A61-8AB2-EA97A9F2D371}" srcOrd="0" destOrd="0" parTransId="{5C56DDC8-71A4-4497-8F4A-55ED6B40B27C}" sibTransId="{24A32378-7D9A-402B-9D16-1F68248597F1}"/>
    <dgm:cxn modelId="{B308AE55-ACE1-436D-9C1F-F1E097FC779D}" srcId="{C4E25FE7-2FB7-487F-B475-5E20616AFCD0}" destId="{E59202A1-B88C-470B-A3B2-4C8808494365}" srcOrd="0" destOrd="0" parTransId="{486F2CEA-B861-43AB-88E6-B35529E7AA68}" sibTransId="{69EE1380-A356-47E2-A0EF-C2E94EEF0C66}"/>
    <dgm:cxn modelId="{10D01456-216B-40C9-9295-B7CE5D34FD3B}" type="presOf" srcId="{83C46D5C-8F9A-4F99-A694-D73F2AB430B0}" destId="{5A1C1733-BCB9-4BFD-BB01-3A8ED515154F}" srcOrd="0" destOrd="5" presId="urn:microsoft.com/office/officeart/2005/8/layout/hProcess9"/>
    <dgm:cxn modelId="{B0793657-AD26-4D92-8640-3C652885E7ED}" srcId="{AF586CFE-EF0B-4883-9E46-525C19B630B6}" destId="{178F684E-78BF-41C3-911F-92C0804C479E}" srcOrd="4" destOrd="0" parTransId="{0A2992C1-5FE3-461F-B2E4-EFD4485F93B7}" sibTransId="{2BDCFAE0-E4A7-44C8-BA2C-52EEAA70A043}"/>
    <dgm:cxn modelId="{E2DD0B58-6423-42A8-B51F-20FFC04CD41A}" type="presOf" srcId="{2FA4758B-B1C4-4FC0-8413-4A9B43BE73D3}" destId="{3BAFAA05-2F3F-468C-92B2-45BBA2DF723E}" srcOrd="0" destOrd="2" presId="urn:microsoft.com/office/officeart/2005/8/layout/hProcess9"/>
    <dgm:cxn modelId="{55C59758-AAAE-4A93-BA8E-BFB90CFED3F4}" type="presOf" srcId="{178F684E-78BF-41C3-911F-92C0804C479E}" destId="{19D17CB3-E8FF-4322-8DEA-72A4ABC78489}" srcOrd="0" destOrd="5" presId="urn:microsoft.com/office/officeart/2005/8/layout/hProcess9"/>
    <dgm:cxn modelId="{17C20859-633A-4B68-9E12-8BC0C760B98B}" srcId="{AF586CFE-EF0B-4883-9E46-525C19B630B6}" destId="{E127B58E-0DC9-41C4-82CE-F2BC342AFF50}" srcOrd="5" destOrd="0" parTransId="{9823FA1D-D47B-4A5B-87E4-84FF6C6A03A7}" sibTransId="{7C091863-9CCF-4F92-8930-29D4F074F445}"/>
    <dgm:cxn modelId="{6204657D-D1DF-41D6-896E-6782D7CCAD3E}" type="presOf" srcId="{81E80D68-71B4-4812-AB59-1A457C6DAB35}" destId="{0926303D-2D69-47E1-9D78-EB00AC11A0AF}" srcOrd="0" destOrd="12" presId="urn:microsoft.com/office/officeart/2005/8/layout/hProcess9"/>
    <dgm:cxn modelId="{9AA18A7F-BB9E-485C-B37F-C597AD65BEC4}" type="presOf" srcId="{61A954AE-F093-42A6-BCE8-C694D41DC8B7}" destId="{0926303D-2D69-47E1-9D78-EB00AC11A0AF}" srcOrd="0" destOrd="2" presId="urn:microsoft.com/office/officeart/2005/8/layout/hProcess9"/>
    <dgm:cxn modelId="{43357680-4D12-46AB-8DC0-ABDA184901D5}" type="presOf" srcId="{7D4464BA-5CC2-4721-A9B1-DE66E2783727}" destId="{FB52A6D1-B66E-4CEF-8947-B03E5B33B890}" srcOrd="0" destOrd="0" presId="urn:microsoft.com/office/officeart/2005/8/layout/hProcess9"/>
    <dgm:cxn modelId="{EEFA2883-6096-4F85-8979-3FCEE7B80F89}" type="presOf" srcId="{2630A46D-2C42-41B0-8E7F-3AADD8C5F98C}" destId="{5A1C1733-BCB9-4BFD-BB01-3A8ED515154F}" srcOrd="0" destOrd="2" presId="urn:microsoft.com/office/officeart/2005/8/layout/hProcess9"/>
    <dgm:cxn modelId="{FF7E5686-17BF-4282-A869-2068CB3C8524}" type="presOf" srcId="{AF586CFE-EF0B-4883-9E46-525C19B630B6}" destId="{19D17CB3-E8FF-4322-8DEA-72A4ABC78489}" srcOrd="0" destOrd="0" presId="urn:microsoft.com/office/officeart/2005/8/layout/hProcess9"/>
    <dgm:cxn modelId="{C463D787-D487-4D06-8FF9-37AC2EB35CC3}" type="presOf" srcId="{8F684E8F-4AA3-4C9E-B1E9-A4A4B3FE7A0D}" destId="{0926303D-2D69-47E1-9D78-EB00AC11A0AF}" srcOrd="0" destOrd="1" presId="urn:microsoft.com/office/officeart/2005/8/layout/hProcess9"/>
    <dgm:cxn modelId="{0C3D778B-3827-49F9-98DC-2AF4570142D9}" type="presOf" srcId="{2B2E9DE0-D6CC-49E8-AE76-B2F0AEC6EFC2}" destId="{19D17CB3-E8FF-4322-8DEA-72A4ABC78489}" srcOrd="0" destOrd="3" presId="urn:microsoft.com/office/officeart/2005/8/layout/hProcess9"/>
    <dgm:cxn modelId="{F4044C90-C903-4AB8-921D-07F21EAEB7C3}" type="presOf" srcId="{EFDFC754-B459-4870-975C-CFBA2C89F587}" destId="{5A1C1733-BCB9-4BFD-BB01-3A8ED515154F}" srcOrd="0" destOrd="6" presId="urn:microsoft.com/office/officeart/2005/8/layout/hProcess9"/>
    <dgm:cxn modelId="{7C5E9A90-F40B-4E15-8850-2BCFC5C810A1}" srcId="{6D340A26-1364-4C37-941D-854E5B7DA516}" destId="{7A9C9E52-92D5-49BA-9C44-AA41B25B499F}" srcOrd="3" destOrd="0" parTransId="{8C963645-D39D-49C1-A728-EA06F7AAE88E}" sibTransId="{1FE2FF19-0CA5-42DC-B6AF-72FF1A70A518}"/>
    <dgm:cxn modelId="{BFD0AC90-DC06-4D4C-9E24-228BE01CA833}" srcId="{408A6986-0A12-4A61-8AB2-EA97A9F2D371}" destId="{53277A42-B663-468E-A57C-745C32104F49}" srcOrd="0" destOrd="0" parTransId="{1DD7CE17-C863-4302-BA9B-D9DE0DA374BC}" sibTransId="{E64D0978-478D-467B-8351-464DCA280A60}"/>
    <dgm:cxn modelId="{314B8092-B46F-49F1-95D3-E3EFBCCFE72B}" type="presOf" srcId="{9D4F4982-DEF0-4463-A4F0-BAAC8E6849C4}" destId="{5A1C1733-BCB9-4BFD-BB01-3A8ED515154F}" srcOrd="0" destOrd="7" presId="urn:microsoft.com/office/officeart/2005/8/layout/hProcess9"/>
    <dgm:cxn modelId="{630F6494-E957-44F8-AE23-4B9A8EAE5AD5}" srcId="{408A6986-0A12-4A61-8AB2-EA97A9F2D371}" destId="{83C46D5C-8F9A-4F99-A694-D73F2AB430B0}" srcOrd="2" destOrd="0" parTransId="{979575F4-6EB2-469E-A071-C3F013AC2C8C}" sibTransId="{F6BE42A6-0D6A-477C-9585-B7782F492715}"/>
    <dgm:cxn modelId="{7B2C3D96-0EEE-404A-9968-0B3BCA6ED67A}" type="presOf" srcId="{408A6986-0A12-4A61-8AB2-EA97A9F2D371}" destId="{5A1C1733-BCB9-4BFD-BB01-3A8ED515154F}" srcOrd="0" destOrd="0" presId="urn:microsoft.com/office/officeart/2005/8/layout/hProcess9"/>
    <dgm:cxn modelId="{AC6B829A-CE7F-42DC-9355-D1329A0DDC2A}" type="presOf" srcId="{E51DB776-CB77-4A58-8286-EFDFC6CE5B00}" destId="{3BAFAA05-2F3F-468C-92B2-45BBA2DF723E}" srcOrd="0" destOrd="7" presId="urn:microsoft.com/office/officeart/2005/8/layout/hProcess9"/>
    <dgm:cxn modelId="{6D0ED6A1-C67B-44D0-9446-4767C70954A4}" type="presOf" srcId="{ED13C1DA-49B6-4CF0-AB3F-BEBB5CF19F0C}" destId="{0926303D-2D69-47E1-9D78-EB00AC11A0AF}" srcOrd="0" destOrd="10" presId="urn:microsoft.com/office/officeart/2005/8/layout/hProcess9"/>
    <dgm:cxn modelId="{3C42FFA1-0601-4800-8FD7-58BC168F83E0}" srcId="{83C46D5C-8F9A-4F99-A694-D73F2AB430B0}" destId="{EFDFC754-B459-4870-975C-CFBA2C89F587}" srcOrd="0" destOrd="0" parTransId="{7E6CED8B-D222-4DB6-B9AC-E6434B95DDD7}" sibTransId="{A46BF105-E5CB-4C12-A7D2-C5582EA54926}"/>
    <dgm:cxn modelId="{307F13A2-DCFF-47A8-BB8F-6E538CB64BB2}" type="presOf" srcId="{54D1B995-B350-412B-B517-04BE656FEDDA}" destId="{3BAFAA05-2F3F-468C-92B2-45BBA2DF723E}" srcOrd="0" destOrd="1" presId="urn:microsoft.com/office/officeart/2005/8/layout/hProcess9"/>
    <dgm:cxn modelId="{018190A6-FADC-4178-B1F1-3779B94D3ABA}" srcId="{34A02A24-CBE0-45D8-9398-50DE8C691408}" destId="{C4E25FE7-2FB7-487F-B475-5E20616AFCD0}" srcOrd="5" destOrd="0" parTransId="{D9BDD327-2860-4756-B950-9AAED1FF4CF4}" sibTransId="{CECC6452-D6CD-4936-B201-61B586CB33A0}"/>
    <dgm:cxn modelId="{E0E987AB-FB56-4BB2-A111-FA78836545F3}" srcId="{61A954AE-F093-42A6-BCE8-C694D41DC8B7}" destId="{E6D49E75-B1DD-4476-9F04-9EA24A67417A}" srcOrd="0" destOrd="0" parTransId="{6021FCDA-6C05-4A7A-962C-86C3019A4704}" sibTransId="{9221A596-C004-47C3-9EDB-796A1563BE52}"/>
    <dgm:cxn modelId="{A3868FAF-8C6D-479D-BA04-EFBC90920520}" srcId="{AF586CFE-EF0B-4883-9E46-525C19B630B6}" destId="{1D0F98BC-A458-4A6C-B536-38BA97B5F9B3}" srcOrd="0" destOrd="0" parTransId="{2A01BE05-909C-4A9C-A73F-EA1654727416}" sibTransId="{A1A56DEA-5D6D-4CEB-9DDB-1F29D217E652}"/>
    <dgm:cxn modelId="{17ACC7AF-30B1-4861-ADA7-AB897BC64B0F}" srcId="{34A02A24-CBE0-45D8-9398-50DE8C691408}" destId="{8F684E8F-4AA3-4C9E-B1E9-A4A4B3FE7A0D}" srcOrd="0" destOrd="0" parTransId="{209B8720-2550-4E44-BF4B-2B22609B81FB}" sibTransId="{5CF41243-43D6-4C8D-94CD-C7003C0FC2FC}"/>
    <dgm:cxn modelId="{B19B1FB0-889B-411B-95A9-3715143F6E64}" type="presOf" srcId="{85D0FF31-8764-4304-9384-88CED1E691C0}" destId="{3BAFAA05-2F3F-468C-92B2-45BBA2DF723E}" srcOrd="0" destOrd="6" presId="urn:microsoft.com/office/officeart/2005/8/layout/hProcess9"/>
    <dgm:cxn modelId="{3CACB8B3-CABA-4BE8-8E6D-116D4B39E4E4}" type="presOf" srcId="{98CE0B72-DD2D-4CE9-ADB1-F27309083A9C}" destId="{3BAFAA05-2F3F-468C-92B2-45BBA2DF723E}" srcOrd="0" destOrd="4" presId="urn:microsoft.com/office/officeart/2005/8/layout/hProcess9"/>
    <dgm:cxn modelId="{A5CA17B7-5BDB-4DBD-B82B-2C227C3E866A}" type="presOf" srcId="{7E3009C1-E71C-4A64-9C34-192717061E7D}" destId="{19D17CB3-E8FF-4322-8DEA-72A4ABC78489}" srcOrd="0" destOrd="7" presId="urn:microsoft.com/office/officeart/2005/8/layout/hProcess9"/>
    <dgm:cxn modelId="{60EBABBD-94E3-4BEC-96BF-3D0DD1A210B4}" type="presOf" srcId="{53277A42-B663-468E-A57C-745C32104F49}" destId="{5A1C1733-BCB9-4BFD-BB01-3A8ED515154F}" srcOrd="0" destOrd="1" presId="urn:microsoft.com/office/officeart/2005/8/layout/hProcess9"/>
    <dgm:cxn modelId="{8718FDBE-B914-411C-A845-A9F1235A58CB}" type="presOf" srcId="{AE2B4CBF-BEF7-4AE0-9B71-679D164095C9}" destId="{0926303D-2D69-47E1-9D78-EB00AC11A0AF}" srcOrd="0" destOrd="7" presId="urn:microsoft.com/office/officeart/2005/8/layout/hProcess9"/>
    <dgm:cxn modelId="{46CAF7C0-7D7B-4A68-AB92-572AA447E034}" srcId="{91C51C77-9C55-4B94-ADF3-D693A20A8BE5}" destId="{1EE9A117-95FD-4450-BCE6-E34E3EDF7AE2}" srcOrd="0" destOrd="0" parTransId="{F2731771-F55F-4AD9-B247-476E6922072F}" sibTransId="{2C82E894-588A-4DEC-8E95-1E129D751859}"/>
    <dgm:cxn modelId="{52B7FDC1-1688-41F4-95EA-A787CCD50AED}" srcId="{6D340A26-1364-4C37-941D-854E5B7DA516}" destId="{E51DB776-CB77-4A58-8286-EFDFC6CE5B00}" srcOrd="4" destOrd="0" parTransId="{51D7D7AC-5DC4-40D7-8C5A-D35554B2942A}" sibTransId="{31BD14DD-45BD-492A-9E02-754E84308261}"/>
    <dgm:cxn modelId="{C843E8C3-9E09-49C4-B298-C421DDEEC933}" srcId="{2630A46D-2C42-41B0-8E7F-3AADD8C5F98C}" destId="{52881716-C27A-4D92-AE19-2885BA0B0D92}" srcOrd="1" destOrd="0" parTransId="{A56D4DC0-102E-404C-A2DF-AC6079A508EE}" sibTransId="{C823C2DC-78F6-4580-9F00-4DAF65299648}"/>
    <dgm:cxn modelId="{CB0F84C7-8A97-4DA1-81C3-2C5B78ABFF73}" srcId="{34A02A24-CBE0-45D8-9398-50DE8C691408}" destId="{91C51C77-9C55-4B94-ADF3-D693A20A8BE5}" srcOrd="3" destOrd="0" parTransId="{06A43E13-ECA8-4D5E-8B57-CFF0796E324C}" sibTransId="{F10680CC-72F1-44FC-9FCF-5DA236735D05}"/>
    <dgm:cxn modelId="{A30321CB-4BE8-427A-817E-34D6C66F62D8}" srcId="{AF586CFE-EF0B-4883-9E46-525C19B630B6}" destId="{DEAD6DAF-41F8-49A7-B878-487B68E25084}" srcOrd="1" destOrd="0" parTransId="{23D3B898-F57D-4683-8804-2A6DEB06CE31}" sibTransId="{04D63D41-F8DB-45DD-AA18-51D0099F17E1}"/>
    <dgm:cxn modelId="{1F425ECD-BD47-4AB3-A8AA-32EEAEE2BF08}" srcId="{6D340A26-1364-4C37-941D-854E5B7DA516}" destId="{98CE0B72-DD2D-4CE9-ADB1-F27309083A9C}" srcOrd="2" destOrd="0" parTransId="{EE424A55-CBA4-4D8B-BE9B-E4A232834CFC}" sibTransId="{1329880E-66C0-4223-8FB7-F6E047BCE54C}"/>
    <dgm:cxn modelId="{00DC58CD-39BD-423B-ABCC-347006052B91}" srcId="{34A02A24-CBE0-45D8-9398-50DE8C691408}" destId="{16254B5C-A500-4FFA-89E9-98EB957528F3}" srcOrd="6" destOrd="0" parTransId="{12806115-CE0E-4C97-A528-23D1F13E3E6A}" sibTransId="{9D49D25D-402A-46AE-A48C-B534B055E512}"/>
    <dgm:cxn modelId="{9E42F1D0-F91F-4F6B-A344-0B5C1D9AB200}" srcId="{7D4464BA-5CC2-4721-A9B1-DE66E2783727}" destId="{34A02A24-CBE0-45D8-9398-50DE8C691408}" srcOrd="2" destOrd="0" parTransId="{BA8A7596-89A9-4EA7-9EAD-1B723622204A}" sibTransId="{55192823-BBA2-4BCD-B18F-175DECA516D4}"/>
    <dgm:cxn modelId="{DF0C96D3-ADC1-4998-A365-27194A4E0BA6}" srcId="{E0FAB8C7-C284-4F62-A6DC-0E9CAC688FCA}" destId="{6B161433-EC8E-4240-B078-038E7C803263}" srcOrd="1" destOrd="0" parTransId="{C807FF75-F05B-45EF-B719-4AC057E9372E}" sibTransId="{9FD538FC-C69F-414D-AAD1-14700E75C784}"/>
    <dgm:cxn modelId="{416BC7D8-1597-4DFF-B464-42C1105BC852}" srcId="{E0FAB8C7-C284-4F62-A6DC-0E9CAC688FCA}" destId="{3F34AE5C-ED01-46B4-BB4B-141FB6F22CDD}" srcOrd="0" destOrd="0" parTransId="{E630893B-E8B2-4A76-A4F5-D023EC656F1D}" sibTransId="{B3298746-0D83-4127-8C60-F5E15B00CB0E}"/>
    <dgm:cxn modelId="{A7967CD9-C198-49F3-9A2D-92C1BAAC8EBB}" type="presOf" srcId="{34A02A24-CBE0-45D8-9398-50DE8C691408}" destId="{0926303D-2D69-47E1-9D78-EB00AC11A0AF}" srcOrd="0" destOrd="0" presId="urn:microsoft.com/office/officeart/2005/8/layout/hProcess9"/>
    <dgm:cxn modelId="{9C1614DB-9891-4878-B4A2-47B9658ADA13}" srcId="{34A02A24-CBE0-45D8-9398-50DE8C691408}" destId="{AE2B4CBF-BEF7-4AE0-9B71-679D164095C9}" srcOrd="4" destOrd="0" parTransId="{53B60BB2-7432-49C4-B25D-78E05D436A24}" sibTransId="{0150CB50-CDAC-4604-97FD-0B3BAB1B25B7}"/>
    <dgm:cxn modelId="{645AC5DD-9EA3-49E8-9F80-219C6FDC0206}" type="presOf" srcId="{B6150291-82D2-404A-AD92-CBB0F78BDD2B}" destId="{19D17CB3-E8FF-4322-8DEA-72A4ABC78489}" srcOrd="0" destOrd="4" presId="urn:microsoft.com/office/officeart/2005/8/layout/hProcess9"/>
    <dgm:cxn modelId="{89F597DF-6F43-4D4B-B33D-A9EE0B7EDAEE}" srcId="{AF586CFE-EF0B-4883-9E46-525C19B630B6}" destId="{68C2CCAE-86A2-4B96-AD90-B488327B665B}" srcOrd="7" destOrd="0" parTransId="{B4CCDB0C-C33B-4BE8-965F-214F62EEDCF6}" sibTransId="{3AA639FE-8D51-4F1F-B085-62606A1D8866}"/>
    <dgm:cxn modelId="{B4E6A1E2-A8CB-42FE-9E0A-59FF60773BCC}" type="presOf" srcId="{91C51C77-9C55-4B94-ADF3-D693A20A8BE5}" destId="{0926303D-2D69-47E1-9D78-EB00AC11A0AF}" srcOrd="0" destOrd="5" presId="urn:microsoft.com/office/officeart/2005/8/layout/hProcess9"/>
    <dgm:cxn modelId="{B4B20FE8-E713-4B58-9D60-7E4FE333D027}" srcId="{AF586CFE-EF0B-4883-9E46-525C19B630B6}" destId="{7E3009C1-E71C-4A64-9C34-192717061E7D}" srcOrd="6" destOrd="0" parTransId="{7AC8787D-BF1E-4149-8371-50650DB2F7BF}" sibTransId="{5BC060D7-B014-472F-AF72-1DCB3C6C83C2}"/>
    <dgm:cxn modelId="{B5F9AEEA-4413-4DDF-9E0A-1CF9A52B2866}" type="presOf" srcId="{1EE9A117-95FD-4450-BCE6-E34E3EDF7AE2}" destId="{0926303D-2D69-47E1-9D78-EB00AC11A0AF}" srcOrd="0" destOrd="6" presId="urn:microsoft.com/office/officeart/2005/8/layout/hProcess9"/>
    <dgm:cxn modelId="{976C08EE-A0E1-4ACE-950D-39FC5AC64FC4}" srcId="{6D340A26-1364-4C37-941D-854E5B7DA516}" destId="{2FA4758B-B1C4-4FC0-8413-4A9B43BE73D3}" srcOrd="1" destOrd="0" parTransId="{4F9A4581-6C5C-48EB-B91A-C77F303E8EC0}" sibTransId="{3489FE17-6A6F-4FDA-9539-1F0CCDEB7602}"/>
    <dgm:cxn modelId="{C5705FEF-7660-4D6C-B982-2BDF23E345AA}" type="presOf" srcId="{E127B58E-0DC9-41C4-82CE-F2BC342AFF50}" destId="{19D17CB3-E8FF-4322-8DEA-72A4ABC78489}" srcOrd="0" destOrd="6" presId="urn:microsoft.com/office/officeart/2005/8/layout/hProcess9"/>
    <dgm:cxn modelId="{FA7A06F2-2598-4252-B454-48CD3B25C90D}" type="presOf" srcId="{DEAD6DAF-41F8-49A7-B878-487B68E25084}" destId="{19D17CB3-E8FF-4322-8DEA-72A4ABC78489}" srcOrd="0" destOrd="2" presId="urn:microsoft.com/office/officeart/2005/8/layout/hProcess9"/>
    <dgm:cxn modelId="{2ACD18F2-0217-4D68-96BD-0582F7F58ABA}" type="presOf" srcId="{4490BFBD-AF8D-426F-B4D7-EFB87EBBB837}" destId="{3BAFAA05-2F3F-468C-92B2-45BBA2DF723E}" srcOrd="0" destOrd="3" presId="urn:microsoft.com/office/officeart/2005/8/layout/hProcess9"/>
    <dgm:cxn modelId="{F0FB3EF2-2065-4BFF-96A5-9654157DA54E}" type="presOf" srcId="{E6D49E75-B1DD-4476-9F04-9EA24A67417A}" destId="{0926303D-2D69-47E1-9D78-EB00AC11A0AF}" srcOrd="0" destOrd="3" presId="urn:microsoft.com/office/officeart/2005/8/layout/hProcess9"/>
    <dgm:cxn modelId="{75EB96F2-CE94-4DFD-BF29-3C4AAF9324A4}" type="presOf" srcId="{3F34AE5C-ED01-46B4-BB4B-141FB6F22CDD}" destId="{3BAFAA05-2F3F-468C-92B2-45BBA2DF723E}" srcOrd="0" destOrd="9" presId="urn:microsoft.com/office/officeart/2005/8/layout/hProcess9"/>
    <dgm:cxn modelId="{7682F0F5-9166-40FC-8524-FBAD48161969}" srcId="{7A9C9E52-92D5-49BA-9C44-AA41B25B499F}" destId="{85D0FF31-8764-4304-9384-88CED1E691C0}" srcOrd="0" destOrd="0" parTransId="{9D20FE70-4014-4A7A-8166-6082A4AE8570}" sibTransId="{CB425437-5AB5-4A43-B715-71DEFE443D96}"/>
    <dgm:cxn modelId="{A8BB68FA-AF5B-40F5-A47D-3B9B852C7C42}" type="presOf" srcId="{16254B5C-A500-4FFA-89E9-98EB957528F3}" destId="{0926303D-2D69-47E1-9D78-EB00AC11A0AF}" srcOrd="0" destOrd="11" presId="urn:microsoft.com/office/officeart/2005/8/layout/hProcess9"/>
    <dgm:cxn modelId="{3A4670FA-9DF8-4BBF-A409-5AE7291C818C}" srcId="{6D340A26-1364-4C37-941D-854E5B7DA516}" destId="{E0FAB8C7-C284-4F62-A6DC-0E9CAC688FCA}" srcOrd="5" destOrd="0" parTransId="{F2B9FCD7-61B0-4E6A-A63D-6DD513F1611B}" sibTransId="{98B8ECE7-BE2C-49E3-8715-BA5F85F97D6C}"/>
    <dgm:cxn modelId="{BD33A3FB-EFC4-4F10-98F7-7980359D3B88}" type="presOf" srcId="{FBEFC2D3-2984-408F-B7FB-3D420F07756C}" destId="{5A1C1733-BCB9-4BFD-BB01-3A8ED515154F}" srcOrd="0" destOrd="3" presId="urn:microsoft.com/office/officeart/2005/8/layout/hProcess9"/>
    <dgm:cxn modelId="{2ADAEFD0-FA29-478B-BAD9-831E4B9AB791}" type="presParOf" srcId="{FB52A6D1-B66E-4CEF-8947-B03E5B33B890}" destId="{D3B353FD-6EAE-403C-A94C-19C3F6E381E2}" srcOrd="0" destOrd="0" presId="urn:microsoft.com/office/officeart/2005/8/layout/hProcess9"/>
    <dgm:cxn modelId="{78128569-90EE-4993-B5BA-1E32B6BDBC91}" type="presParOf" srcId="{FB52A6D1-B66E-4CEF-8947-B03E5B33B890}" destId="{A11616CB-8860-40CC-B4B5-71FD2E98CD66}" srcOrd="1" destOrd="0" presId="urn:microsoft.com/office/officeart/2005/8/layout/hProcess9"/>
    <dgm:cxn modelId="{133040E7-BD91-4977-9A06-898BA6718A5B}" type="presParOf" srcId="{A11616CB-8860-40CC-B4B5-71FD2E98CD66}" destId="{5A1C1733-BCB9-4BFD-BB01-3A8ED515154F}" srcOrd="0" destOrd="0" presId="urn:microsoft.com/office/officeart/2005/8/layout/hProcess9"/>
    <dgm:cxn modelId="{F9D28F99-8342-47A1-89F8-D0DC9A0CBEB7}" type="presParOf" srcId="{A11616CB-8860-40CC-B4B5-71FD2E98CD66}" destId="{6F297E8C-8977-4EF3-9A1F-80BE54E2AE24}" srcOrd="1" destOrd="0" presId="urn:microsoft.com/office/officeart/2005/8/layout/hProcess9"/>
    <dgm:cxn modelId="{CF92705E-0316-4046-8098-C7B061C0167E}" type="presParOf" srcId="{A11616CB-8860-40CC-B4B5-71FD2E98CD66}" destId="{19D17CB3-E8FF-4322-8DEA-72A4ABC78489}" srcOrd="2" destOrd="0" presId="urn:microsoft.com/office/officeart/2005/8/layout/hProcess9"/>
    <dgm:cxn modelId="{E8F2A298-E868-4D20-830B-4A0155D74E78}" type="presParOf" srcId="{A11616CB-8860-40CC-B4B5-71FD2E98CD66}" destId="{29CFB939-269B-48DF-8A03-0E60D547046F}" srcOrd="3" destOrd="0" presId="urn:microsoft.com/office/officeart/2005/8/layout/hProcess9"/>
    <dgm:cxn modelId="{092E40BB-587B-4062-AAED-E788F1608A1C}" type="presParOf" srcId="{A11616CB-8860-40CC-B4B5-71FD2E98CD66}" destId="{0926303D-2D69-47E1-9D78-EB00AC11A0AF}" srcOrd="4" destOrd="0" presId="urn:microsoft.com/office/officeart/2005/8/layout/hProcess9"/>
    <dgm:cxn modelId="{6208E6DF-B0FE-4407-B4E3-0467759FCA2F}" type="presParOf" srcId="{A11616CB-8860-40CC-B4B5-71FD2E98CD66}" destId="{AA7335A7-9C29-4D48-A637-B4ABC1973729}" srcOrd="5" destOrd="0" presId="urn:microsoft.com/office/officeart/2005/8/layout/hProcess9"/>
    <dgm:cxn modelId="{48D35DE1-7AEC-4EEE-8A2D-EF3653111927}" type="presParOf" srcId="{A11616CB-8860-40CC-B4B5-71FD2E98CD66}" destId="{3BAFAA05-2F3F-468C-92B2-45BBA2DF723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4464BA-5CC2-4721-A9B1-DE66E2783727}"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SG"/>
        </a:p>
      </dgm:t>
    </dgm:pt>
    <dgm:pt modelId="{AF586CFE-EF0B-4883-9E46-525C19B630B6}">
      <dgm:prSet phldrT="[Text]" custT="1"/>
      <dgm:spPr/>
      <dgm:t>
        <a:bodyPr/>
        <a:lstStyle/>
        <a:p>
          <a:r>
            <a:rPr lang="en-SG" sz="1600" b="1" dirty="0">
              <a:latin typeface="FoundrySterling-Book" panose="00000400000000000000" pitchFamily="2" charset="0"/>
            </a:rPr>
            <a:t>Encoders</a:t>
          </a:r>
        </a:p>
      </dgm:t>
    </dgm:pt>
    <dgm:pt modelId="{633407D1-4416-4950-8AF1-848372D07D59}" type="parTrans" cxnId="{F6742A5E-3911-4A89-BBBD-9255CE3BD293}">
      <dgm:prSet/>
      <dgm:spPr/>
      <dgm:t>
        <a:bodyPr/>
        <a:lstStyle/>
        <a:p>
          <a:endParaRPr lang="en-SG">
            <a:latin typeface="FoundrySterling-Book" panose="00000400000000000000" pitchFamily="2" charset="0"/>
          </a:endParaRPr>
        </a:p>
      </dgm:t>
    </dgm:pt>
    <dgm:pt modelId="{DEAAD83F-DCCE-47CC-97E6-38AB4CCFB2F9}" type="sibTrans" cxnId="{F6742A5E-3911-4A89-BBBD-9255CE3BD293}">
      <dgm:prSet/>
      <dgm:spPr/>
      <dgm:t>
        <a:bodyPr/>
        <a:lstStyle/>
        <a:p>
          <a:endParaRPr lang="en-SG">
            <a:latin typeface="FoundrySterling-Book" panose="00000400000000000000" pitchFamily="2" charset="0"/>
          </a:endParaRPr>
        </a:p>
      </dgm:t>
    </dgm:pt>
    <dgm:pt modelId="{34A02A24-CBE0-45D8-9398-50DE8C691408}">
      <dgm:prSet phldrT="[Text]" custT="1"/>
      <dgm:spPr>
        <a:blipFill>
          <a:blip xmlns:r="http://schemas.openxmlformats.org/officeDocument/2006/relationships" r:embed="rId1"/>
          <a:stretch>
            <a:fillRect/>
          </a:stretch>
        </a:blipFill>
      </dgm:spPr>
      <dgm:t>
        <a:bodyPr/>
        <a:lstStyle/>
        <a:p>
          <a:r>
            <a:rPr lang="en-GB">
              <a:noFill/>
            </a:rPr>
            <a:t> </a:t>
          </a:r>
        </a:p>
      </dgm:t>
    </dgm:pt>
    <dgm:pt modelId="{BA8A7596-89A9-4EA7-9EAD-1B723622204A}" type="parTrans" cxnId="{9E42F1D0-F91F-4F6B-A344-0B5C1D9AB200}">
      <dgm:prSet/>
      <dgm:spPr/>
      <dgm:t>
        <a:bodyPr/>
        <a:lstStyle/>
        <a:p>
          <a:endParaRPr lang="en-SG">
            <a:latin typeface="FoundrySterling-Book" panose="00000400000000000000" pitchFamily="2" charset="0"/>
          </a:endParaRPr>
        </a:p>
      </dgm:t>
    </dgm:pt>
    <dgm:pt modelId="{55192823-BBA2-4BCD-B18F-175DECA516D4}" type="sibTrans" cxnId="{9E42F1D0-F91F-4F6B-A344-0B5C1D9AB200}">
      <dgm:prSet/>
      <dgm:spPr/>
      <dgm:t>
        <a:bodyPr/>
        <a:lstStyle/>
        <a:p>
          <a:endParaRPr lang="en-SG">
            <a:latin typeface="FoundrySterling-Book" panose="00000400000000000000" pitchFamily="2" charset="0"/>
          </a:endParaRPr>
        </a:p>
      </dgm:t>
    </dgm:pt>
    <dgm:pt modelId="{DEAD6DAF-41F8-49A7-B878-487B68E25084}">
      <dgm:prSet phldrT="[Text]" custT="1"/>
      <dgm:spPr/>
      <dgm:t>
        <a:bodyPr/>
        <a:lstStyle/>
        <a:p>
          <a:r>
            <a:rPr lang="en-SG" sz="1200" b="1" dirty="0">
              <a:latin typeface="FoundrySterling-Book" panose="00000400000000000000" pitchFamily="2" charset="0"/>
            </a:rPr>
            <a:t>Lasso Regression</a:t>
          </a:r>
        </a:p>
      </dgm:t>
    </dgm:pt>
    <dgm:pt modelId="{23D3B898-F57D-4683-8804-2A6DEB06CE31}" type="parTrans" cxnId="{A30321CB-4BE8-427A-817E-34D6C66F62D8}">
      <dgm:prSet/>
      <dgm:spPr/>
      <dgm:t>
        <a:bodyPr/>
        <a:lstStyle/>
        <a:p>
          <a:endParaRPr lang="en-SG">
            <a:latin typeface="FoundrySterling-Book" panose="00000400000000000000" pitchFamily="2" charset="0"/>
          </a:endParaRPr>
        </a:p>
      </dgm:t>
    </dgm:pt>
    <dgm:pt modelId="{04D63D41-F8DB-45DD-AA18-51D0099F17E1}" type="sibTrans" cxnId="{A30321CB-4BE8-427A-817E-34D6C66F62D8}">
      <dgm:prSet/>
      <dgm:spPr/>
      <dgm:t>
        <a:bodyPr/>
        <a:lstStyle/>
        <a:p>
          <a:endParaRPr lang="en-SG">
            <a:latin typeface="FoundrySterling-Book" panose="00000400000000000000" pitchFamily="2" charset="0"/>
          </a:endParaRPr>
        </a:p>
      </dgm:t>
    </dgm:pt>
    <dgm:pt modelId="{B6150291-82D2-404A-AD92-CBB0F78BDD2B}">
      <dgm:prSet phldrT="[Text]" custT="1"/>
      <dgm:spPr/>
      <dgm:t>
        <a:bodyPr/>
        <a:lstStyle/>
        <a:p>
          <a:r>
            <a:rPr lang="en-SG" sz="1200" b="1" dirty="0">
              <a:solidFill>
                <a:schemeClr val="accent6"/>
              </a:solidFill>
              <a:latin typeface="FoundrySterling-Book" panose="00000400000000000000" pitchFamily="2" charset="0"/>
            </a:rPr>
            <a:t>2-layer MLP</a:t>
          </a:r>
        </a:p>
      </dgm:t>
    </dgm:pt>
    <dgm:pt modelId="{8B479625-3E55-4EBE-A10A-D8905265FBA1}" type="parTrans" cxnId="{99B06C29-B14F-479A-9993-CC835071A5C5}">
      <dgm:prSet/>
      <dgm:spPr/>
      <dgm:t>
        <a:bodyPr/>
        <a:lstStyle/>
        <a:p>
          <a:endParaRPr lang="en-SG">
            <a:latin typeface="FoundrySterling-Book" panose="00000400000000000000" pitchFamily="2" charset="0"/>
          </a:endParaRPr>
        </a:p>
      </dgm:t>
    </dgm:pt>
    <dgm:pt modelId="{3FF03613-6415-4BD9-9F21-F1F61A069A10}" type="sibTrans" cxnId="{99B06C29-B14F-479A-9993-CC835071A5C5}">
      <dgm:prSet/>
      <dgm:spPr/>
      <dgm:t>
        <a:bodyPr/>
        <a:lstStyle/>
        <a:p>
          <a:endParaRPr lang="en-SG">
            <a:latin typeface="FoundrySterling-Book" panose="00000400000000000000" pitchFamily="2" charset="0"/>
          </a:endParaRPr>
        </a:p>
      </dgm:t>
    </dgm:pt>
    <dgm:pt modelId="{E127B58E-0DC9-41C4-82CE-F2BC342AFF50}">
      <dgm:prSet phldrT="[Text]" custT="1"/>
      <dgm:spPr/>
      <dgm:t>
        <a:bodyPr/>
        <a:lstStyle/>
        <a:p>
          <a:r>
            <a:rPr lang="en-SG" sz="1200" b="1" dirty="0">
              <a:solidFill>
                <a:schemeClr val="accent6"/>
              </a:solidFill>
              <a:latin typeface="FoundrySterling-Book" panose="00000400000000000000" pitchFamily="2" charset="0"/>
            </a:rPr>
            <a:t>LSTM</a:t>
          </a:r>
        </a:p>
      </dgm:t>
    </dgm:pt>
    <dgm:pt modelId="{9823FA1D-D47B-4A5B-87E4-84FF6C6A03A7}" type="parTrans" cxnId="{17C20859-633A-4B68-9E12-8BC0C760B98B}">
      <dgm:prSet/>
      <dgm:spPr/>
      <dgm:t>
        <a:bodyPr/>
        <a:lstStyle/>
        <a:p>
          <a:endParaRPr lang="en-SG">
            <a:latin typeface="FoundrySterling-Book" panose="00000400000000000000" pitchFamily="2" charset="0"/>
          </a:endParaRPr>
        </a:p>
      </dgm:t>
    </dgm:pt>
    <dgm:pt modelId="{7C091863-9CCF-4F92-8930-29D4F074F445}" type="sibTrans" cxnId="{17C20859-633A-4B68-9E12-8BC0C760B98B}">
      <dgm:prSet/>
      <dgm:spPr/>
      <dgm:t>
        <a:bodyPr/>
        <a:lstStyle/>
        <a:p>
          <a:endParaRPr lang="en-SG">
            <a:latin typeface="FoundrySterling-Book" panose="00000400000000000000" pitchFamily="2" charset="0"/>
          </a:endParaRPr>
        </a:p>
      </dgm:t>
    </dgm:pt>
    <dgm:pt modelId="{68C2CCAE-86A2-4B96-AD90-B488327B665B}">
      <dgm:prSet phldrT="[Text]" custT="1"/>
      <dgm:spPr/>
      <dgm:t>
        <a:bodyPr/>
        <a:lstStyle/>
        <a:p>
          <a:r>
            <a:rPr lang="en-SG" sz="1200" b="1" dirty="0" err="1">
              <a:solidFill>
                <a:schemeClr val="accent6"/>
              </a:solidFill>
              <a:latin typeface="FoundrySterling-Book" panose="00000400000000000000" pitchFamily="2" charset="0"/>
            </a:rPr>
            <a:t>Wavenet</a:t>
          </a:r>
          <a:r>
            <a:rPr lang="en-SG" sz="1200" b="1" dirty="0">
              <a:solidFill>
                <a:schemeClr val="accent6"/>
              </a:solidFill>
              <a:latin typeface="FoundrySterling-Book" panose="00000400000000000000" pitchFamily="2" charset="0"/>
            </a:rPr>
            <a:t> (Dilated CNN)</a:t>
          </a:r>
        </a:p>
      </dgm:t>
    </dgm:pt>
    <dgm:pt modelId="{B4CCDB0C-C33B-4BE8-965F-214F62EEDCF6}" type="parTrans" cxnId="{89F597DF-6F43-4D4B-B33D-A9EE0B7EDAEE}">
      <dgm:prSet/>
      <dgm:spPr/>
      <dgm:t>
        <a:bodyPr/>
        <a:lstStyle/>
        <a:p>
          <a:endParaRPr lang="en-SG">
            <a:latin typeface="FoundrySterling-Book" panose="00000400000000000000" pitchFamily="2" charset="0"/>
          </a:endParaRPr>
        </a:p>
      </dgm:t>
    </dgm:pt>
    <dgm:pt modelId="{3AA639FE-8D51-4F1F-B085-62606A1D8866}" type="sibTrans" cxnId="{89F597DF-6F43-4D4B-B33D-A9EE0B7EDAEE}">
      <dgm:prSet/>
      <dgm:spPr/>
      <dgm:t>
        <a:bodyPr/>
        <a:lstStyle/>
        <a:p>
          <a:endParaRPr lang="en-SG">
            <a:latin typeface="FoundrySterling-Book" panose="00000400000000000000" pitchFamily="2" charset="0"/>
          </a:endParaRPr>
        </a:p>
      </dgm:t>
    </dgm:pt>
    <dgm:pt modelId="{408A6986-0A12-4A61-8AB2-EA97A9F2D371}">
      <dgm:prSet phldrT="[Text]" custT="1"/>
      <dgm:spPr/>
      <dgm:t>
        <a:bodyPr/>
        <a:lstStyle/>
        <a:p>
          <a:r>
            <a:rPr lang="en-SG" sz="1600" b="1" dirty="0">
              <a:latin typeface="FoundrySterling-Book" panose="00000400000000000000" pitchFamily="2" charset="0"/>
            </a:rPr>
            <a:t>Inputs</a:t>
          </a:r>
        </a:p>
      </dgm:t>
    </dgm:pt>
    <dgm:pt modelId="{5C56DDC8-71A4-4497-8F4A-55ED6B40B27C}" type="parTrans" cxnId="{195F664D-EF01-43B8-AD32-19592F18E82A}">
      <dgm:prSet/>
      <dgm:spPr/>
      <dgm:t>
        <a:bodyPr/>
        <a:lstStyle/>
        <a:p>
          <a:endParaRPr lang="en-SG">
            <a:latin typeface="FoundrySterling-Book" panose="00000400000000000000" pitchFamily="2" charset="0"/>
          </a:endParaRPr>
        </a:p>
      </dgm:t>
    </dgm:pt>
    <dgm:pt modelId="{24A32378-7D9A-402B-9D16-1F68248597F1}" type="sibTrans" cxnId="{195F664D-EF01-43B8-AD32-19592F18E82A}">
      <dgm:prSet/>
      <dgm:spPr/>
      <dgm:t>
        <a:bodyPr/>
        <a:lstStyle/>
        <a:p>
          <a:endParaRPr lang="en-SG">
            <a:latin typeface="FoundrySterling-Book" panose="00000400000000000000" pitchFamily="2" charset="0"/>
          </a:endParaRPr>
        </a:p>
      </dgm:t>
    </dgm:pt>
    <dgm:pt modelId="{61A954AE-F093-42A6-BCE8-C694D41DC8B7}">
      <dgm:prSet phldrT="[Text]" custT="1"/>
      <dgm:spPr/>
      <dgm:t>
        <a:bodyPr/>
        <a:lstStyle/>
        <a:p>
          <a:r>
            <a:rPr lang="en-GB">
              <a:noFill/>
            </a:rPr>
            <a:t> </a:t>
          </a:r>
        </a:p>
      </dgm:t>
    </dgm:pt>
    <dgm:pt modelId="{BB76DF69-7E11-4203-B01A-F84CC33E071E}" type="parTrans" cxnId="{49760D0F-7443-4EA9-9B76-D5790DE7BD6A}">
      <dgm:prSet/>
      <dgm:spPr/>
      <dgm:t>
        <a:bodyPr/>
        <a:lstStyle/>
        <a:p>
          <a:endParaRPr lang="en-SG">
            <a:latin typeface="FoundrySterling-Book" panose="00000400000000000000" pitchFamily="2" charset="0"/>
          </a:endParaRPr>
        </a:p>
      </dgm:t>
    </dgm:pt>
    <dgm:pt modelId="{F37A60CC-E59F-4FD0-BE12-AA50D03226EC}" type="sibTrans" cxnId="{49760D0F-7443-4EA9-9B76-D5790DE7BD6A}">
      <dgm:prSet/>
      <dgm:spPr/>
      <dgm:t>
        <a:bodyPr/>
        <a:lstStyle/>
        <a:p>
          <a:endParaRPr lang="en-SG">
            <a:latin typeface="FoundrySterling-Book" panose="00000400000000000000" pitchFamily="2" charset="0"/>
          </a:endParaRPr>
        </a:p>
      </dgm:t>
    </dgm:pt>
    <dgm:pt modelId="{91C51C77-9C55-4B94-ADF3-D693A20A8BE5}">
      <dgm:prSet phldrT="[Text]" custT="1"/>
      <dgm:spPr/>
      <dgm:t>
        <a:bodyPr/>
        <a:lstStyle/>
        <a:p>
          <a:r>
            <a:rPr lang="en-GB">
              <a:noFill/>
            </a:rPr>
            <a:t> </a:t>
          </a:r>
        </a:p>
      </dgm:t>
    </dgm:pt>
    <dgm:pt modelId="{06A43E13-ECA8-4D5E-8B57-CFF0796E324C}" type="parTrans" cxnId="{CB0F84C7-8A97-4DA1-81C3-2C5B78ABFF73}">
      <dgm:prSet/>
      <dgm:spPr/>
      <dgm:t>
        <a:bodyPr/>
        <a:lstStyle/>
        <a:p>
          <a:endParaRPr lang="en-SG">
            <a:latin typeface="FoundrySterling-Book" panose="00000400000000000000" pitchFamily="2" charset="0"/>
          </a:endParaRPr>
        </a:p>
      </dgm:t>
    </dgm:pt>
    <dgm:pt modelId="{F10680CC-72F1-44FC-9FCF-5DA236735D05}" type="sibTrans" cxnId="{CB0F84C7-8A97-4DA1-81C3-2C5B78ABFF73}">
      <dgm:prSet/>
      <dgm:spPr/>
      <dgm:t>
        <a:bodyPr/>
        <a:lstStyle/>
        <a:p>
          <a:endParaRPr lang="en-SG">
            <a:latin typeface="FoundrySterling-Book" panose="00000400000000000000" pitchFamily="2" charset="0"/>
          </a:endParaRPr>
        </a:p>
      </dgm:t>
    </dgm:pt>
    <dgm:pt modelId="{C4E25FE7-2FB7-487F-B475-5E20616AFCD0}">
      <dgm:prSet phldrT="[Text]" custT="1"/>
      <dgm:spPr/>
      <dgm:t>
        <a:bodyPr/>
        <a:lstStyle/>
        <a:p>
          <a:r>
            <a:rPr lang="en-GB">
              <a:noFill/>
            </a:rPr>
            <a:t> </a:t>
          </a:r>
        </a:p>
      </dgm:t>
    </dgm:pt>
    <dgm:pt modelId="{D9BDD327-2860-4756-B950-9AAED1FF4CF4}" type="parTrans" cxnId="{018190A6-FADC-4178-B1F1-3779B94D3ABA}">
      <dgm:prSet/>
      <dgm:spPr/>
      <dgm:t>
        <a:bodyPr/>
        <a:lstStyle/>
        <a:p>
          <a:endParaRPr lang="en-SG">
            <a:latin typeface="FoundrySterling-Book" panose="00000400000000000000" pitchFamily="2" charset="0"/>
          </a:endParaRPr>
        </a:p>
      </dgm:t>
    </dgm:pt>
    <dgm:pt modelId="{CECC6452-D6CD-4936-B201-61B586CB33A0}" type="sibTrans" cxnId="{018190A6-FADC-4178-B1F1-3779B94D3ABA}">
      <dgm:prSet/>
      <dgm:spPr/>
      <dgm:t>
        <a:bodyPr/>
        <a:lstStyle/>
        <a:p>
          <a:endParaRPr lang="en-SG">
            <a:latin typeface="FoundrySterling-Book" panose="00000400000000000000" pitchFamily="2" charset="0"/>
          </a:endParaRPr>
        </a:p>
      </dgm:t>
    </dgm:pt>
    <dgm:pt modelId="{E6D49E75-B1DD-4476-9F04-9EA24A67417A}">
      <dgm:prSet phldrT="[Text]" custT="1"/>
      <dgm:spPr/>
      <dgm:t>
        <a:bodyPr/>
        <a:lstStyle/>
        <a:p>
          <a:r>
            <a:rPr lang="en-GB">
              <a:noFill/>
            </a:rPr>
            <a:t> </a:t>
          </a:r>
        </a:p>
      </dgm:t>
    </dgm:pt>
    <dgm:pt modelId="{6021FCDA-6C05-4A7A-962C-86C3019A4704}" type="parTrans" cxnId="{E0E987AB-FB56-4BB2-A111-FA78836545F3}">
      <dgm:prSet/>
      <dgm:spPr/>
      <dgm:t>
        <a:bodyPr/>
        <a:lstStyle/>
        <a:p>
          <a:endParaRPr lang="en-SG">
            <a:latin typeface="FoundrySterling-Book" panose="00000400000000000000" pitchFamily="2" charset="0"/>
          </a:endParaRPr>
        </a:p>
      </dgm:t>
    </dgm:pt>
    <dgm:pt modelId="{9221A596-C004-47C3-9EDB-796A1563BE52}" type="sibTrans" cxnId="{E0E987AB-FB56-4BB2-A111-FA78836545F3}">
      <dgm:prSet/>
      <dgm:spPr/>
      <dgm:t>
        <a:bodyPr/>
        <a:lstStyle/>
        <a:p>
          <a:endParaRPr lang="en-SG">
            <a:latin typeface="FoundrySterling-Book" panose="00000400000000000000" pitchFamily="2" charset="0"/>
          </a:endParaRPr>
        </a:p>
      </dgm:t>
    </dgm:pt>
    <dgm:pt modelId="{1EE9A117-95FD-4450-BCE6-E34E3EDF7AE2}">
      <dgm:prSet phldrT="[Text]" custT="1"/>
      <dgm:spPr/>
      <dgm:t>
        <a:bodyPr/>
        <a:lstStyle/>
        <a:p>
          <a:r>
            <a:rPr lang="en-GB">
              <a:noFill/>
            </a:rPr>
            <a:t> </a:t>
          </a:r>
        </a:p>
      </dgm:t>
    </dgm:pt>
    <dgm:pt modelId="{F2731771-F55F-4AD9-B247-476E6922072F}" type="parTrans" cxnId="{46CAF7C0-7D7B-4A68-AB92-572AA447E034}">
      <dgm:prSet/>
      <dgm:spPr/>
      <dgm:t>
        <a:bodyPr/>
        <a:lstStyle/>
        <a:p>
          <a:endParaRPr lang="en-SG">
            <a:latin typeface="FoundrySterling-Book" panose="00000400000000000000" pitchFamily="2" charset="0"/>
          </a:endParaRPr>
        </a:p>
      </dgm:t>
    </dgm:pt>
    <dgm:pt modelId="{2C82E894-588A-4DEC-8E95-1E129D751859}" type="sibTrans" cxnId="{46CAF7C0-7D7B-4A68-AB92-572AA447E034}">
      <dgm:prSet/>
      <dgm:spPr/>
      <dgm:t>
        <a:bodyPr/>
        <a:lstStyle/>
        <a:p>
          <a:endParaRPr lang="en-SG">
            <a:latin typeface="FoundrySterling-Book" panose="00000400000000000000" pitchFamily="2" charset="0"/>
          </a:endParaRPr>
        </a:p>
      </dgm:t>
    </dgm:pt>
    <dgm:pt modelId="{6D340A26-1364-4C37-941D-854E5B7DA516}">
      <dgm:prSet phldrT="[Text]" custT="1"/>
      <dgm:spPr/>
      <dgm:t>
        <a:bodyPr/>
        <a:lstStyle/>
        <a:p>
          <a:r>
            <a:rPr lang="en-SG" sz="1600" b="1" dirty="0" err="1">
              <a:latin typeface="FoundrySterling-Book" panose="00000400000000000000" pitchFamily="2" charset="0"/>
            </a:rPr>
            <a:t>Calib</a:t>
          </a:r>
          <a:r>
            <a:rPr lang="en-SG" sz="1600" b="1" dirty="0">
              <a:latin typeface="FoundrySterling-Book" panose="00000400000000000000" pitchFamily="2" charset="0"/>
            </a:rPr>
            <a:t>. Metrics</a:t>
          </a:r>
        </a:p>
      </dgm:t>
    </dgm:pt>
    <dgm:pt modelId="{3E0C1131-6AF3-4E11-92B2-DF21A09EA46B}" type="parTrans" cxnId="{BD63C843-65BB-4998-BF51-7E836DFB3058}">
      <dgm:prSet/>
      <dgm:spPr/>
      <dgm:t>
        <a:bodyPr/>
        <a:lstStyle/>
        <a:p>
          <a:endParaRPr lang="en-SG">
            <a:latin typeface="FoundrySterling-Book" panose="00000400000000000000" pitchFamily="2" charset="0"/>
          </a:endParaRPr>
        </a:p>
      </dgm:t>
    </dgm:pt>
    <dgm:pt modelId="{6A10EEF4-0ED1-44B7-9E36-57C29630E9B0}" type="sibTrans" cxnId="{BD63C843-65BB-4998-BF51-7E836DFB3058}">
      <dgm:prSet/>
      <dgm:spPr/>
      <dgm:t>
        <a:bodyPr/>
        <a:lstStyle/>
        <a:p>
          <a:endParaRPr lang="en-SG">
            <a:latin typeface="FoundrySterling-Book" panose="00000400000000000000" pitchFamily="2" charset="0"/>
          </a:endParaRPr>
        </a:p>
      </dgm:t>
    </dgm:pt>
    <dgm:pt modelId="{2B2E9DE0-D6CC-49E8-AE76-B2F0AEC6EFC2}">
      <dgm:prSet phldrT="[Text]" custT="1"/>
      <dgm:spPr/>
      <dgm:t>
        <a:bodyPr/>
        <a:lstStyle/>
        <a:p>
          <a:endParaRPr lang="en-SG" sz="1200" dirty="0">
            <a:latin typeface="FoundrySterling-Book" panose="00000400000000000000" pitchFamily="2" charset="0"/>
          </a:endParaRPr>
        </a:p>
      </dgm:t>
    </dgm:pt>
    <dgm:pt modelId="{82566BD3-D137-45E6-A9D9-BBA4931769E5}" type="parTrans" cxnId="{3EE00169-52C9-45BF-9726-D47D376DE261}">
      <dgm:prSet/>
      <dgm:spPr/>
      <dgm:t>
        <a:bodyPr/>
        <a:lstStyle/>
        <a:p>
          <a:endParaRPr lang="en-SG">
            <a:latin typeface="FoundrySterling-Book" panose="00000400000000000000" pitchFamily="2" charset="0"/>
          </a:endParaRPr>
        </a:p>
      </dgm:t>
    </dgm:pt>
    <dgm:pt modelId="{C721261A-4FCE-4FA1-89AB-3E5D183BF5CF}" type="sibTrans" cxnId="{3EE00169-52C9-45BF-9726-D47D376DE261}">
      <dgm:prSet/>
      <dgm:spPr/>
      <dgm:t>
        <a:bodyPr/>
        <a:lstStyle/>
        <a:p>
          <a:endParaRPr lang="en-SG">
            <a:latin typeface="FoundrySterling-Book" panose="00000400000000000000" pitchFamily="2" charset="0"/>
          </a:endParaRPr>
        </a:p>
      </dgm:t>
    </dgm:pt>
    <dgm:pt modelId="{178F684E-78BF-41C3-911F-92C0804C479E}">
      <dgm:prSet phldrT="[Text]" custT="1"/>
      <dgm:spPr/>
      <dgm:t>
        <a:bodyPr/>
        <a:lstStyle/>
        <a:p>
          <a:endParaRPr lang="en-SG" sz="1200" dirty="0">
            <a:latin typeface="FoundrySterling-Book" panose="00000400000000000000" pitchFamily="2" charset="0"/>
          </a:endParaRPr>
        </a:p>
      </dgm:t>
    </dgm:pt>
    <dgm:pt modelId="{0A2992C1-5FE3-461F-B2E4-EFD4485F93B7}" type="parTrans" cxnId="{B0793657-AD26-4D92-8640-3C652885E7ED}">
      <dgm:prSet/>
      <dgm:spPr/>
      <dgm:t>
        <a:bodyPr/>
        <a:lstStyle/>
        <a:p>
          <a:endParaRPr lang="en-SG">
            <a:latin typeface="FoundrySterling-Book" panose="00000400000000000000" pitchFamily="2" charset="0"/>
          </a:endParaRPr>
        </a:p>
      </dgm:t>
    </dgm:pt>
    <dgm:pt modelId="{2BDCFAE0-E4A7-44C8-BA2C-52EEAA70A043}" type="sibTrans" cxnId="{B0793657-AD26-4D92-8640-3C652885E7ED}">
      <dgm:prSet/>
      <dgm:spPr/>
      <dgm:t>
        <a:bodyPr/>
        <a:lstStyle/>
        <a:p>
          <a:endParaRPr lang="en-SG">
            <a:latin typeface="FoundrySterling-Book" panose="00000400000000000000" pitchFamily="2" charset="0"/>
          </a:endParaRPr>
        </a:p>
      </dgm:t>
    </dgm:pt>
    <dgm:pt modelId="{7E3009C1-E71C-4A64-9C34-192717061E7D}">
      <dgm:prSet phldrT="[Text]" custT="1"/>
      <dgm:spPr/>
      <dgm:t>
        <a:bodyPr/>
        <a:lstStyle/>
        <a:p>
          <a:endParaRPr lang="en-SG" sz="1200" dirty="0">
            <a:latin typeface="FoundrySterling-Book" panose="00000400000000000000" pitchFamily="2" charset="0"/>
          </a:endParaRPr>
        </a:p>
      </dgm:t>
    </dgm:pt>
    <dgm:pt modelId="{7AC8787D-BF1E-4149-8371-50650DB2F7BF}" type="parTrans" cxnId="{B4B20FE8-E713-4B58-9D60-7E4FE333D027}">
      <dgm:prSet/>
      <dgm:spPr/>
      <dgm:t>
        <a:bodyPr/>
        <a:lstStyle/>
        <a:p>
          <a:endParaRPr lang="en-SG">
            <a:latin typeface="FoundrySterling-Book" panose="00000400000000000000" pitchFamily="2" charset="0"/>
          </a:endParaRPr>
        </a:p>
      </dgm:t>
    </dgm:pt>
    <dgm:pt modelId="{5BC060D7-B014-472F-AF72-1DCB3C6C83C2}" type="sibTrans" cxnId="{B4B20FE8-E713-4B58-9D60-7E4FE333D027}">
      <dgm:prSet/>
      <dgm:spPr/>
      <dgm:t>
        <a:bodyPr/>
        <a:lstStyle/>
        <a:p>
          <a:endParaRPr lang="en-SG">
            <a:latin typeface="FoundrySterling-Book" panose="00000400000000000000" pitchFamily="2" charset="0"/>
          </a:endParaRPr>
        </a:p>
      </dgm:t>
    </dgm:pt>
    <dgm:pt modelId="{2630A46D-2C42-41B0-8E7F-3AADD8C5F98C}">
      <dgm:prSet phldrT="[Text]" custT="1"/>
      <dgm:spPr/>
      <dgm:t>
        <a:bodyPr/>
        <a:lstStyle/>
        <a:p>
          <a:r>
            <a:rPr lang="en-SG" sz="1200" b="1" dirty="0">
              <a:latin typeface="FoundrySterling-Book" panose="00000400000000000000" pitchFamily="2" charset="0"/>
            </a:rPr>
            <a:t>Normalised Returns</a:t>
          </a:r>
        </a:p>
      </dgm:t>
    </dgm:pt>
    <dgm:pt modelId="{A03ABF92-8D52-4685-B3AF-3A6BED298BA1}" type="parTrans" cxnId="{010A2D1F-6F2A-4D18-B3B3-4E1B395158C0}">
      <dgm:prSet/>
      <dgm:spPr/>
      <dgm:t>
        <a:bodyPr/>
        <a:lstStyle/>
        <a:p>
          <a:endParaRPr lang="en-SG">
            <a:latin typeface="FoundrySterling-Book" panose="00000400000000000000" pitchFamily="2" charset="0"/>
          </a:endParaRPr>
        </a:p>
      </dgm:t>
    </dgm:pt>
    <dgm:pt modelId="{83F8669C-93AF-4D6E-995C-C840BC54B57E}" type="sibTrans" cxnId="{010A2D1F-6F2A-4D18-B3B3-4E1B395158C0}">
      <dgm:prSet/>
      <dgm:spPr/>
      <dgm:t>
        <a:bodyPr/>
        <a:lstStyle/>
        <a:p>
          <a:endParaRPr lang="en-SG">
            <a:latin typeface="FoundrySterling-Book" panose="00000400000000000000" pitchFamily="2" charset="0"/>
          </a:endParaRPr>
        </a:p>
      </dgm:t>
    </dgm:pt>
    <dgm:pt modelId="{C306C7A5-6C27-4B69-86DA-99BF4B78FDB8}">
      <dgm:prSet phldrT="[Text]" custT="1"/>
      <dgm:spPr/>
      <dgm:t>
        <a:bodyPr/>
        <a:lstStyle/>
        <a:p>
          <a:r>
            <a:rPr lang="en-GB">
              <a:noFill/>
            </a:rPr>
            <a:t> </a:t>
          </a:r>
        </a:p>
      </dgm:t>
    </dgm:pt>
    <dgm:pt modelId="{4A148A40-6E94-4E6A-9C66-1E3544000BEC}" type="parTrans" cxnId="{D9490C2A-980F-4691-B9D0-D8A4B2E0D13E}">
      <dgm:prSet/>
      <dgm:spPr/>
      <dgm:t>
        <a:bodyPr/>
        <a:lstStyle/>
        <a:p>
          <a:endParaRPr lang="en-SG">
            <a:latin typeface="FoundrySterling-Book" panose="00000400000000000000" pitchFamily="2" charset="0"/>
          </a:endParaRPr>
        </a:p>
      </dgm:t>
    </dgm:pt>
    <dgm:pt modelId="{418D97E2-DD1B-46BA-9135-ED9C9322F82A}" type="sibTrans" cxnId="{D9490C2A-980F-4691-B9D0-D8A4B2E0D13E}">
      <dgm:prSet/>
      <dgm:spPr/>
      <dgm:t>
        <a:bodyPr/>
        <a:lstStyle/>
        <a:p>
          <a:endParaRPr lang="en-SG">
            <a:latin typeface="FoundrySterling-Book" panose="00000400000000000000" pitchFamily="2" charset="0"/>
          </a:endParaRPr>
        </a:p>
      </dgm:t>
    </dgm:pt>
    <dgm:pt modelId="{AE2B4CBF-BEF7-4AE0-9B71-679D164095C9}">
      <dgm:prSet phldrT="[Text]" custT="1"/>
      <dgm:spPr/>
      <dgm:t>
        <a:bodyPr/>
        <a:lstStyle/>
        <a:p>
          <a:r>
            <a:rPr lang="en-GB">
              <a:noFill/>
            </a:rPr>
            <a:t> </a:t>
          </a:r>
        </a:p>
      </dgm:t>
    </dgm:pt>
    <dgm:pt modelId="{53B60BB2-7432-49C4-B25D-78E05D436A24}" type="parTrans" cxnId="{9C1614DB-9891-4878-B4A2-47B9658ADA13}">
      <dgm:prSet/>
      <dgm:spPr/>
      <dgm:t>
        <a:bodyPr/>
        <a:lstStyle/>
        <a:p>
          <a:endParaRPr lang="en-SG">
            <a:latin typeface="FoundrySterling-Book" panose="00000400000000000000" pitchFamily="2" charset="0"/>
          </a:endParaRPr>
        </a:p>
      </dgm:t>
    </dgm:pt>
    <dgm:pt modelId="{0150CB50-CDAC-4604-97FD-0B3BAB1B25B7}" type="sibTrans" cxnId="{9C1614DB-9891-4878-B4A2-47B9658ADA13}">
      <dgm:prSet/>
      <dgm:spPr/>
      <dgm:t>
        <a:bodyPr/>
        <a:lstStyle/>
        <a:p>
          <a:endParaRPr lang="en-SG">
            <a:latin typeface="FoundrySterling-Book" panose="00000400000000000000" pitchFamily="2" charset="0"/>
          </a:endParaRPr>
        </a:p>
      </dgm:t>
    </dgm:pt>
    <dgm:pt modelId="{4490BFBD-AF8D-426F-B4D7-EFB87EBBB837}">
      <dgm:prSet phldrT="[Text]" custT="1"/>
      <dgm:spPr/>
      <dgm:t>
        <a:bodyPr/>
        <a:lstStyle/>
        <a:p>
          <a:r>
            <a:rPr lang="en-SG" sz="1200" dirty="0">
              <a:latin typeface="FoundrySterling-Book" panose="00000400000000000000" pitchFamily="2" charset="0"/>
            </a:rPr>
            <a:t>MSE</a:t>
          </a:r>
        </a:p>
      </dgm:t>
    </dgm:pt>
    <dgm:pt modelId="{90070A0B-E5A7-4338-A250-456A9E2EBF06}" type="parTrans" cxnId="{EFACDD32-E13E-4E8D-82F3-E08E44A68EDD}">
      <dgm:prSet/>
      <dgm:spPr/>
      <dgm:t>
        <a:bodyPr/>
        <a:lstStyle/>
        <a:p>
          <a:endParaRPr lang="en-SG">
            <a:latin typeface="FoundrySterling-Book" panose="00000400000000000000" pitchFamily="2" charset="0"/>
          </a:endParaRPr>
        </a:p>
      </dgm:t>
    </dgm:pt>
    <dgm:pt modelId="{6CD213E4-6DBF-42C0-BBF0-76483407B48D}" type="sibTrans" cxnId="{EFACDD32-E13E-4E8D-82F3-E08E44A68EDD}">
      <dgm:prSet/>
      <dgm:spPr/>
      <dgm:t>
        <a:bodyPr/>
        <a:lstStyle/>
        <a:p>
          <a:endParaRPr lang="en-SG">
            <a:latin typeface="FoundrySterling-Book" panose="00000400000000000000" pitchFamily="2" charset="0"/>
          </a:endParaRPr>
        </a:p>
      </dgm:t>
    </dgm:pt>
    <dgm:pt modelId="{98CE0B72-DD2D-4CE9-ADB1-F27309083A9C}">
      <dgm:prSet phldrT="[Text]" custT="1"/>
      <dgm:spPr/>
      <dgm:t>
        <a:bodyPr/>
        <a:lstStyle/>
        <a:p>
          <a:endParaRPr lang="en-SG" sz="1200" dirty="0">
            <a:latin typeface="FoundrySterling-Book" panose="00000400000000000000" pitchFamily="2" charset="0"/>
          </a:endParaRPr>
        </a:p>
      </dgm:t>
    </dgm:pt>
    <dgm:pt modelId="{EE424A55-CBA4-4D8B-BE9B-E4A232834CFC}" type="parTrans" cxnId="{1F425ECD-BD47-4AB3-A8AA-32EEAEE2BF08}">
      <dgm:prSet/>
      <dgm:spPr/>
      <dgm:t>
        <a:bodyPr/>
        <a:lstStyle/>
        <a:p>
          <a:endParaRPr lang="en-SG">
            <a:latin typeface="FoundrySterling-Book" panose="00000400000000000000" pitchFamily="2" charset="0"/>
          </a:endParaRPr>
        </a:p>
      </dgm:t>
    </dgm:pt>
    <dgm:pt modelId="{1329880E-66C0-4223-8FB7-F6E047BCE54C}" type="sibTrans" cxnId="{1F425ECD-BD47-4AB3-A8AA-32EEAEE2BF08}">
      <dgm:prSet/>
      <dgm:spPr/>
      <dgm:t>
        <a:bodyPr/>
        <a:lstStyle/>
        <a:p>
          <a:endParaRPr lang="en-SG">
            <a:latin typeface="FoundrySterling-Book" panose="00000400000000000000" pitchFamily="2" charset="0"/>
          </a:endParaRPr>
        </a:p>
      </dgm:t>
    </dgm:pt>
    <dgm:pt modelId="{E51DB776-CB77-4A58-8286-EFDFC6CE5B00}">
      <dgm:prSet phldrT="[Text]" custT="1"/>
      <dgm:spPr/>
      <dgm:t>
        <a:bodyPr/>
        <a:lstStyle/>
        <a:p>
          <a:endParaRPr lang="en-SG" sz="1200" dirty="0">
            <a:latin typeface="FoundrySterling-Book" panose="00000400000000000000" pitchFamily="2" charset="0"/>
          </a:endParaRPr>
        </a:p>
      </dgm:t>
    </dgm:pt>
    <dgm:pt modelId="{51D7D7AC-5DC4-40D7-8C5A-D35554B2942A}" type="parTrans" cxnId="{52B7FDC1-1688-41F4-95EA-A787CCD50AED}">
      <dgm:prSet/>
      <dgm:spPr/>
      <dgm:t>
        <a:bodyPr/>
        <a:lstStyle/>
        <a:p>
          <a:endParaRPr lang="en-SG">
            <a:latin typeface="FoundrySterling-Book" panose="00000400000000000000" pitchFamily="2" charset="0"/>
          </a:endParaRPr>
        </a:p>
      </dgm:t>
    </dgm:pt>
    <dgm:pt modelId="{31BD14DD-45BD-492A-9E02-754E84308261}" type="sibTrans" cxnId="{52B7FDC1-1688-41F4-95EA-A787CCD50AED}">
      <dgm:prSet/>
      <dgm:spPr/>
      <dgm:t>
        <a:bodyPr/>
        <a:lstStyle/>
        <a:p>
          <a:endParaRPr lang="en-SG">
            <a:latin typeface="FoundrySterling-Book" panose="00000400000000000000" pitchFamily="2" charset="0"/>
          </a:endParaRPr>
        </a:p>
      </dgm:t>
    </dgm:pt>
    <dgm:pt modelId="{6B161433-EC8E-4240-B078-038E7C803263}">
      <dgm:prSet phldrT="[Text]" custT="1"/>
      <dgm:spPr/>
      <dgm:t>
        <a:bodyPr/>
        <a:lstStyle/>
        <a:p>
          <a:r>
            <a:rPr lang="en-SG" sz="1200" b="0" dirty="0">
              <a:solidFill>
                <a:schemeClr val="accent6"/>
              </a:solidFill>
              <a:latin typeface="FoundrySterling-Book" panose="00000400000000000000" pitchFamily="2" charset="0"/>
            </a:rPr>
            <a:t>Sharpe Ratio</a:t>
          </a:r>
        </a:p>
      </dgm:t>
    </dgm:pt>
    <dgm:pt modelId="{C807FF75-F05B-45EF-B719-4AC057E9372E}" type="parTrans" cxnId="{DF0C96D3-ADC1-4998-A365-27194A4E0BA6}">
      <dgm:prSet/>
      <dgm:spPr/>
      <dgm:t>
        <a:bodyPr/>
        <a:lstStyle/>
        <a:p>
          <a:endParaRPr lang="en-SG">
            <a:latin typeface="FoundrySterling-Book" panose="00000400000000000000" pitchFamily="2" charset="0"/>
          </a:endParaRPr>
        </a:p>
      </dgm:t>
    </dgm:pt>
    <dgm:pt modelId="{9FD538FC-C69F-414D-AAD1-14700E75C784}" type="sibTrans" cxnId="{DF0C96D3-ADC1-4998-A365-27194A4E0BA6}">
      <dgm:prSet/>
      <dgm:spPr/>
      <dgm:t>
        <a:bodyPr/>
        <a:lstStyle/>
        <a:p>
          <a:endParaRPr lang="en-SG">
            <a:latin typeface="FoundrySterling-Book" panose="00000400000000000000" pitchFamily="2" charset="0"/>
          </a:endParaRPr>
        </a:p>
      </dgm:t>
    </dgm:pt>
    <dgm:pt modelId="{81E80D68-71B4-4812-AB59-1A457C6DAB35}">
      <dgm:prSet phldrT="[Text]" custT="1"/>
      <dgm:spPr/>
      <dgm:t>
        <a:bodyPr/>
        <a:lstStyle/>
        <a:p>
          <a:r>
            <a:rPr lang="en-GB">
              <a:noFill/>
            </a:rPr>
            <a:t> </a:t>
          </a:r>
        </a:p>
      </dgm:t>
    </dgm:pt>
    <dgm:pt modelId="{D98C759F-F81E-4098-8FB4-0969D06C0477}" type="sibTrans" cxnId="{4C23F321-1285-4C66-ADAE-AAEF1A5F54AD}">
      <dgm:prSet/>
      <dgm:spPr/>
      <dgm:t>
        <a:bodyPr/>
        <a:lstStyle/>
        <a:p>
          <a:endParaRPr lang="en-SG">
            <a:latin typeface="FoundrySterling-Book" panose="00000400000000000000" pitchFamily="2" charset="0"/>
          </a:endParaRPr>
        </a:p>
      </dgm:t>
    </dgm:pt>
    <dgm:pt modelId="{A3FE2D19-4265-4337-A851-36E43F1DEE89}" type="parTrans" cxnId="{4C23F321-1285-4C66-ADAE-AAEF1A5F54AD}">
      <dgm:prSet/>
      <dgm:spPr/>
      <dgm:t>
        <a:bodyPr/>
        <a:lstStyle/>
        <a:p>
          <a:endParaRPr lang="en-SG">
            <a:latin typeface="FoundrySterling-Book" panose="00000400000000000000" pitchFamily="2" charset="0"/>
          </a:endParaRPr>
        </a:p>
      </dgm:t>
    </dgm:pt>
    <dgm:pt modelId="{3F34AE5C-ED01-46B4-BB4B-141FB6F22CDD}">
      <dgm:prSet phldrT="[Text]" custT="1"/>
      <dgm:spPr/>
      <dgm:t>
        <a:bodyPr/>
        <a:lstStyle/>
        <a:p>
          <a:r>
            <a:rPr lang="en-SG" sz="1200" b="0" dirty="0">
              <a:solidFill>
                <a:schemeClr val="accent6"/>
              </a:solidFill>
              <a:latin typeface="FoundrySterling-Book" panose="00000400000000000000" pitchFamily="2" charset="0"/>
            </a:rPr>
            <a:t>Ave. Returns </a:t>
          </a:r>
        </a:p>
      </dgm:t>
    </dgm:pt>
    <dgm:pt modelId="{B3298746-0D83-4127-8C60-F5E15B00CB0E}" type="sibTrans" cxnId="{416BC7D8-1597-4DFF-B464-42C1105BC852}">
      <dgm:prSet/>
      <dgm:spPr/>
      <dgm:t>
        <a:bodyPr/>
        <a:lstStyle/>
        <a:p>
          <a:endParaRPr lang="en-SG">
            <a:latin typeface="FoundrySterling-Book" panose="00000400000000000000" pitchFamily="2" charset="0"/>
          </a:endParaRPr>
        </a:p>
      </dgm:t>
    </dgm:pt>
    <dgm:pt modelId="{E630893B-E8B2-4A76-A4F5-D023EC656F1D}" type="parTrans" cxnId="{416BC7D8-1597-4DFF-B464-42C1105BC852}">
      <dgm:prSet/>
      <dgm:spPr/>
      <dgm:t>
        <a:bodyPr/>
        <a:lstStyle/>
        <a:p>
          <a:endParaRPr lang="en-SG">
            <a:latin typeface="FoundrySterling-Book" panose="00000400000000000000" pitchFamily="2" charset="0"/>
          </a:endParaRPr>
        </a:p>
      </dgm:t>
    </dgm:pt>
    <dgm:pt modelId="{85D0FF31-8764-4304-9384-88CED1E691C0}">
      <dgm:prSet phldrT="[Text]" custT="1"/>
      <dgm:spPr/>
      <dgm:t>
        <a:bodyPr/>
        <a:lstStyle/>
        <a:p>
          <a:r>
            <a:rPr lang="en-SG" sz="1200" dirty="0">
              <a:latin typeface="FoundrySterling-Book" panose="00000400000000000000" pitchFamily="2" charset="0"/>
            </a:rPr>
            <a:t>Binary X-Entropy</a:t>
          </a:r>
        </a:p>
      </dgm:t>
    </dgm:pt>
    <dgm:pt modelId="{CB425437-5AB5-4A43-B715-71DEFE443D96}" type="sibTrans" cxnId="{7682F0F5-9166-40FC-8524-FBAD48161969}">
      <dgm:prSet/>
      <dgm:spPr/>
      <dgm:t>
        <a:bodyPr/>
        <a:lstStyle/>
        <a:p>
          <a:endParaRPr lang="en-SG">
            <a:latin typeface="FoundrySterling-Book" panose="00000400000000000000" pitchFamily="2" charset="0"/>
          </a:endParaRPr>
        </a:p>
      </dgm:t>
    </dgm:pt>
    <dgm:pt modelId="{9D20FE70-4014-4A7A-8166-6082A4AE8570}" type="parTrans" cxnId="{7682F0F5-9166-40FC-8524-FBAD48161969}">
      <dgm:prSet/>
      <dgm:spPr/>
      <dgm:t>
        <a:bodyPr/>
        <a:lstStyle/>
        <a:p>
          <a:endParaRPr lang="en-SG">
            <a:latin typeface="FoundrySterling-Book" panose="00000400000000000000" pitchFamily="2" charset="0"/>
          </a:endParaRPr>
        </a:p>
      </dgm:t>
    </dgm:pt>
    <dgm:pt modelId="{2FA4758B-B1C4-4FC0-8413-4A9B43BE73D3}">
      <dgm:prSet phldrT="[Text]" custT="1"/>
      <dgm:spPr/>
      <dgm:t>
        <a:bodyPr/>
        <a:lstStyle/>
        <a:p>
          <a:r>
            <a:rPr lang="en-SG" sz="1200" b="1" dirty="0">
              <a:latin typeface="FoundrySterling-Book" panose="00000400000000000000" pitchFamily="2" charset="0"/>
            </a:rPr>
            <a:t>Regression</a:t>
          </a:r>
        </a:p>
      </dgm:t>
    </dgm:pt>
    <dgm:pt modelId="{4F9A4581-6C5C-48EB-B91A-C77F303E8EC0}" type="parTrans" cxnId="{976C08EE-A0E1-4ACE-950D-39FC5AC64FC4}">
      <dgm:prSet/>
      <dgm:spPr/>
      <dgm:t>
        <a:bodyPr/>
        <a:lstStyle/>
        <a:p>
          <a:endParaRPr lang="en-SG">
            <a:latin typeface="FoundrySterling-Book" panose="00000400000000000000" pitchFamily="2" charset="0"/>
          </a:endParaRPr>
        </a:p>
      </dgm:t>
    </dgm:pt>
    <dgm:pt modelId="{3489FE17-6A6F-4FDA-9539-1F0CCDEB7602}" type="sibTrans" cxnId="{976C08EE-A0E1-4ACE-950D-39FC5AC64FC4}">
      <dgm:prSet/>
      <dgm:spPr/>
      <dgm:t>
        <a:bodyPr/>
        <a:lstStyle/>
        <a:p>
          <a:endParaRPr lang="en-SG">
            <a:latin typeface="FoundrySterling-Book" panose="00000400000000000000" pitchFamily="2" charset="0"/>
          </a:endParaRPr>
        </a:p>
      </dgm:t>
    </dgm:pt>
    <dgm:pt modelId="{7A9C9E52-92D5-49BA-9C44-AA41B25B499F}">
      <dgm:prSet phldrT="[Text]" custT="1"/>
      <dgm:spPr/>
      <dgm:t>
        <a:bodyPr/>
        <a:lstStyle/>
        <a:p>
          <a:r>
            <a:rPr lang="en-SG" sz="1200" b="1" dirty="0">
              <a:latin typeface="FoundrySterling-Book" panose="00000400000000000000" pitchFamily="2" charset="0"/>
            </a:rPr>
            <a:t>Classification-based</a:t>
          </a:r>
        </a:p>
      </dgm:t>
    </dgm:pt>
    <dgm:pt modelId="{8C963645-D39D-49C1-A728-EA06F7AAE88E}" type="parTrans" cxnId="{7C5E9A90-F40B-4E15-8850-2BCFC5C810A1}">
      <dgm:prSet/>
      <dgm:spPr/>
      <dgm:t>
        <a:bodyPr/>
        <a:lstStyle/>
        <a:p>
          <a:endParaRPr lang="en-SG">
            <a:latin typeface="FoundrySterling-Book" panose="00000400000000000000" pitchFamily="2" charset="0"/>
          </a:endParaRPr>
        </a:p>
      </dgm:t>
    </dgm:pt>
    <dgm:pt modelId="{1FE2FF19-0CA5-42DC-B6AF-72FF1A70A518}" type="sibTrans" cxnId="{7C5E9A90-F40B-4E15-8850-2BCFC5C810A1}">
      <dgm:prSet/>
      <dgm:spPr/>
      <dgm:t>
        <a:bodyPr/>
        <a:lstStyle/>
        <a:p>
          <a:endParaRPr lang="en-SG">
            <a:latin typeface="FoundrySterling-Book" panose="00000400000000000000" pitchFamily="2" charset="0"/>
          </a:endParaRPr>
        </a:p>
      </dgm:t>
    </dgm:pt>
    <dgm:pt modelId="{E0FAB8C7-C284-4F62-A6DC-0E9CAC688FCA}">
      <dgm:prSet phldrT="[Text]" custT="1"/>
      <dgm:spPr/>
      <dgm:t>
        <a:bodyPr/>
        <a:lstStyle/>
        <a:p>
          <a:r>
            <a:rPr lang="en-SG" sz="1200" b="1" dirty="0">
              <a:solidFill>
                <a:schemeClr val="accent6"/>
              </a:solidFill>
              <a:latin typeface="FoundrySterling-Book" panose="00000400000000000000" pitchFamily="2" charset="0"/>
            </a:rPr>
            <a:t>Direct Rules</a:t>
          </a:r>
        </a:p>
      </dgm:t>
    </dgm:pt>
    <dgm:pt modelId="{F2B9FCD7-61B0-4E6A-A63D-6DD513F1611B}" type="parTrans" cxnId="{3A4670FA-9DF8-4BBF-A409-5AE7291C818C}">
      <dgm:prSet/>
      <dgm:spPr/>
      <dgm:t>
        <a:bodyPr/>
        <a:lstStyle/>
        <a:p>
          <a:endParaRPr lang="en-SG">
            <a:latin typeface="FoundrySterling-Book" panose="00000400000000000000" pitchFamily="2" charset="0"/>
          </a:endParaRPr>
        </a:p>
      </dgm:t>
    </dgm:pt>
    <dgm:pt modelId="{98B8ECE7-BE2C-49E3-8715-BA5F85F97D6C}" type="sibTrans" cxnId="{3A4670FA-9DF8-4BBF-A409-5AE7291C818C}">
      <dgm:prSet/>
      <dgm:spPr/>
      <dgm:t>
        <a:bodyPr/>
        <a:lstStyle/>
        <a:p>
          <a:endParaRPr lang="en-SG">
            <a:latin typeface="FoundrySterling-Book" panose="00000400000000000000" pitchFamily="2" charset="0"/>
          </a:endParaRPr>
        </a:p>
      </dgm:t>
    </dgm:pt>
    <dgm:pt modelId="{16254B5C-A500-4FFA-89E9-98EB957528F3}">
      <dgm:prSet phldrT="[Text]" custT="1"/>
      <dgm:spPr/>
      <dgm:t>
        <a:bodyPr/>
        <a:lstStyle/>
        <a:p>
          <a:r>
            <a:rPr lang="en-GB">
              <a:noFill/>
            </a:rPr>
            <a:t> </a:t>
          </a:r>
        </a:p>
      </dgm:t>
    </dgm:pt>
    <dgm:pt modelId="{12806115-CE0E-4C97-A528-23D1F13E3E6A}" type="parTrans" cxnId="{00DC58CD-39BD-423B-ABCC-347006052B91}">
      <dgm:prSet/>
      <dgm:spPr/>
      <dgm:t>
        <a:bodyPr/>
        <a:lstStyle/>
        <a:p>
          <a:endParaRPr lang="en-SG">
            <a:latin typeface="FoundrySterling-Book" panose="00000400000000000000" pitchFamily="2" charset="0"/>
          </a:endParaRPr>
        </a:p>
      </dgm:t>
    </dgm:pt>
    <dgm:pt modelId="{9D49D25D-402A-46AE-A48C-B534B055E512}" type="sibTrans" cxnId="{00DC58CD-39BD-423B-ABCC-347006052B91}">
      <dgm:prSet/>
      <dgm:spPr/>
      <dgm:t>
        <a:bodyPr/>
        <a:lstStyle/>
        <a:p>
          <a:endParaRPr lang="en-SG">
            <a:latin typeface="FoundrySterling-Book" panose="00000400000000000000" pitchFamily="2" charset="0"/>
          </a:endParaRPr>
        </a:p>
      </dgm:t>
    </dgm:pt>
    <dgm:pt modelId="{E59202A1-B88C-470B-A3B2-4C8808494365}">
      <dgm:prSet phldrT="[Text]" custT="1"/>
      <dgm:spPr/>
      <dgm:t>
        <a:bodyPr/>
        <a:lstStyle/>
        <a:p>
          <a:r>
            <a:rPr lang="en-GB">
              <a:noFill/>
            </a:rPr>
            <a:t> </a:t>
          </a:r>
        </a:p>
      </dgm:t>
    </dgm:pt>
    <dgm:pt modelId="{486F2CEA-B861-43AB-88E6-B35529E7AA68}" type="parTrans" cxnId="{B308AE55-ACE1-436D-9C1F-F1E097FC779D}">
      <dgm:prSet/>
      <dgm:spPr/>
      <dgm:t>
        <a:bodyPr/>
        <a:lstStyle/>
        <a:p>
          <a:endParaRPr lang="en-SG">
            <a:latin typeface="FoundrySterling-Book" panose="00000400000000000000" pitchFamily="2" charset="0"/>
          </a:endParaRPr>
        </a:p>
      </dgm:t>
    </dgm:pt>
    <dgm:pt modelId="{69EE1380-A356-47E2-A0EF-C2E94EEF0C66}" type="sibTrans" cxnId="{B308AE55-ACE1-436D-9C1F-F1E097FC779D}">
      <dgm:prSet/>
      <dgm:spPr/>
      <dgm:t>
        <a:bodyPr/>
        <a:lstStyle/>
        <a:p>
          <a:endParaRPr lang="en-SG">
            <a:latin typeface="FoundrySterling-Book" panose="00000400000000000000" pitchFamily="2" charset="0"/>
          </a:endParaRPr>
        </a:p>
      </dgm:t>
    </dgm:pt>
    <dgm:pt modelId="{EFDFC754-B459-4870-975C-CFBA2C89F587}">
      <dgm:prSet phldrT="[Text]" custT="1"/>
      <dgm:spPr/>
      <dgm:t>
        <a:bodyPr/>
        <a:lstStyle/>
        <a:p>
          <a:r>
            <a:rPr lang="en-SG" sz="1200" dirty="0">
              <a:latin typeface="FoundrySterling-Book" panose="00000400000000000000" pitchFamily="2" charset="0"/>
            </a:rPr>
            <a:t>Inputs per Baz et al. 2015 </a:t>
          </a:r>
          <a:r>
            <a:rPr lang="en-US" sz="1200" dirty="0"/>
            <a:t>†</a:t>
          </a:r>
          <a:endParaRPr lang="en-SG" sz="1200" dirty="0">
            <a:latin typeface="FoundrySterling-Book" panose="00000400000000000000" pitchFamily="2" charset="0"/>
          </a:endParaRPr>
        </a:p>
      </dgm:t>
    </dgm:pt>
    <dgm:pt modelId="{7E6CED8B-D222-4DB6-B9AC-E6434B95DDD7}" type="parTrans" cxnId="{3C42FFA1-0601-4800-8FD7-58BC168F83E0}">
      <dgm:prSet/>
      <dgm:spPr/>
      <dgm:t>
        <a:bodyPr/>
        <a:lstStyle/>
        <a:p>
          <a:endParaRPr lang="en-SG">
            <a:latin typeface="FoundrySterling-Book" panose="00000400000000000000" pitchFamily="2" charset="0"/>
          </a:endParaRPr>
        </a:p>
      </dgm:t>
    </dgm:pt>
    <dgm:pt modelId="{A46BF105-E5CB-4C12-A7D2-C5582EA54926}" type="sibTrans" cxnId="{3C42FFA1-0601-4800-8FD7-58BC168F83E0}">
      <dgm:prSet/>
      <dgm:spPr/>
      <dgm:t>
        <a:bodyPr/>
        <a:lstStyle/>
        <a:p>
          <a:endParaRPr lang="en-SG">
            <a:latin typeface="FoundrySterling-Book" panose="00000400000000000000" pitchFamily="2" charset="0"/>
          </a:endParaRPr>
        </a:p>
      </dgm:t>
    </dgm:pt>
    <dgm:pt modelId="{83C46D5C-8F9A-4F99-A694-D73F2AB430B0}">
      <dgm:prSet phldrT="[Text]" custT="1"/>
      <dgm:spPr/>
      <dgm:t>
        <a:bodyPr/>
        <a:lstStyle/>
        <a:p>
          <a:r>
            <a:rPr lang="en-SG" sz="1200" b="1" dirty="0">
              <a:latin typeface="FoundrySterling-Book" panose="00000400000000000000" pitchFamily="2" charset="0"/>
            </a:rPr>
            <a:t>MACD Indicators</a:t>
          </a:r>
        </a:p>
      </dgm:t>
    </dgm:pt>
    <dgm:pt modelId="{979575F4-6EB2-469E-A071-C3F013AC2C8C}" type="parTrans" cxnId="{630F6494-E957-44F8-AE23-4B9A8EAE5AD5}">
      <dgm:prSet/>
      <dgm:spPr/>
      <dgm:t>
        <a:bodyPr/>
        <a:lstStyle/>
        <a:p>
          <a:endParaRPr lang="en-SG">
            <a:latin typeface="FoundrySterling-Book" panose="00000400000000000000" pitchFamily="2" charset="0"/>
          </a:endParaRPr>
        </a:p>
      </dgm:t>
    </dgm:pt>
    <dgm:pt modelId="{F6BE42A6-0D6A-477C-9585-B7782F492715}" type="sibTrans" cxnId="{630F6494-E957-44F8-AE23-4B9A8EAE5AD5}">
      <dgm:prSet/>
      <dgm:spPr/>
      <dgm:t>
        <a:bodyPr/>
        <a:lstStyle/>
        <a:p>
          <a:endParaRPr lang="en-SG">
            <a:latin typeface="FoundrySterling-Book" panose="00000400000000000000" pitchFamily="2" charset="0"/>
          </a:endParaRPr>
        </a:p>
      </dgm:t>
    </dgm:pt>
    <dgm:pt modelId="{FBEFC2D3-2984-408F-B7FB-3D420F07756C}">
      <dgm:prSet phldrT="[Text]" custT="1"/>
      <dgm:spPr/>
      <dgm:t>
        <a:bodyPr/>
        <a:lstStyle/>
        <a:p>
          <a:r>
            <a:rPr lang="en-SG" sz="1200" dirty="0">
              <a:latin typeface="FoundrySterling-Book" panose="00000400000000000000" pitchFamily="2" charset="0"/>
            </a:rPr>
            <a:t>1d, 1m, 3m, 6m, 1y returns - scaled by 3m EWM Vol.</a:t>
          </a:r>
        </a:p>
      </dgm:t>
    </dgm:pt>
    <dgm:pt modelId="{650D2C44-92D5-4070-A485-298E91169C59}" type="parTrans" cxnId="{619FD43C-4788-4314-AE99-24E87A63A1FD}">
      <dgm:prSet/>
      <dgm:spPr/>
      <dgm:t>
        <a:bodyPr/>
        <a:lstStyle/>
        <a:p>
          <a:endParaRPr lang="en-SG">
            <a:latin typeface="FoundrySterling-Book" panose="00000400000000000000" pitchFamily="2" charset="0"/>
          </a:endParaRPr>
        </a:p>
      </dgm:t>
    </dgm:pt>
    <dgm:pt modelId="{F3581767-6C99-4AAC-9272-639D163CCCD3}" type="sibTrans" cxnId="{619FD43C-4788-4314-AE99-24E87A63A1FD}">
      <dgm:prSet/>
      <dgm:spPr/>
      <dgm:t>
        <a:bodyPr/>
        <a:lstStyle/>
        <a:p>
          <a:endParaRPr lang="en-SG">
            <a:latin typeface="FoundrySterling-Book" panose="00000400000000000000" pitchFamily="2" charset="0"/>
          </a:endParaRPr>
        </a:p>
      </dgm:t>
    </dgm:pt>
    <dgm:pt modelId="{53277A42-B663-468E-A57C-745C32104F49}">
      <dgm:prSet phldrT="[Text]" custT="1"/>
      <dgm:spPr/>
      <dgm:t>
        <a:bodyPr/>
        <a:lstStyle/>
        <a:p>
          <a:endParaRPr lang="en-SG" sz="1400" dirty="0">
            <a:latin typeface="FoundrySterling-Book" panose="00000400000000000000" pitchFamily="2" charset="0"/>
          </a:endParaRPr>
        </a:p>
      </dgm:t>
    </dgm:pt>
    <dgm:pt modelId="{1DD7CE17-C863-4302-BA9B-D9DE0DA374BC}" type="parTrans" cxnId="{BFD0AC90-DC06-4D4C-9E24-228BE01CA833}">
      <dgm:prSet/>
      <dgm:spPr/>
      <dgm:t>
        <a:bodyPr/>
        <a:lstStyle/>
        <a:p>
          <a:endParaRPr lang="en-SG"/>
        </a:p>
      </dgm:t>
    </dgm:pt>
    <dgm:pt modelId="{E64D0978-478D-467B-8351-464DCA280A60}" type="sibTrans" cxnId="{BFD0AC90-DC06-4D4C-9E24-228BE01CA833}">
      <dgm:prSet/>
      <dgm:spPr/>
      <dgm:t>
        <a:bodyPr/>
        <a:lstStyle/>
        <a:p>
          <a:endParaRPr lang="en-SG"/>
        </a:p>
      </dgm:t>
    </dgm:pt>
    <dgm:pt modelId="{1D0F98BC-A458-4A6C-B536-38BA97B5F9B3}">
      <dgm:prSet phldrT="[Text]" custT="1"/>
      <dgm:spPr/>
      <dgm:t>
        <a:bodyPr/>
        <a:lstStyle/>
        <a:p>
          <a:endParaRPr lang="en-SG" sz="1200" dirty="0">
            <a:latin typeface="FoundrySterling-Book" panose="00000400000000000000" pitchFamily="2" charset="0"/>
          </a:endParaRPr>
        </a:p>
      </dgm:t>
    </dgm:pt>
    <dgm:pt modelId="{2A01BE05-909C-4A9C-A73F-EA1654727416}" type="parTrans" cxnId="{A3868FAF-8C6D-479D-BA04-EFBC90920520}">
      <dgm:prSet/>
      <dgm:spPr/>
      <dgm:t>
        <a:bodyPr/>
        <a:lstStyle/>
        <a:p>
          <a:endParaRPr lang="en-SG"/>
        </a:p>
      </dgm:t>
    </dgm:pt>
    <dgm:pt modelId="{A1A56DEA-5D6D-4CEB-9DDB-1F29D217E652}" type="sibTrans" cxnId="{A3868FAF-8C6D-479D-BA04-EFBC90920520}">
      <dgm:prSet/>
      <dgm:spPr/>
      <dgm:t>
        <a:bodyPr/>
        <a:lstStyle/>
        <a:p>
          <a:endParaRPr lang="en-SG"/>
        </a:p>
      </dgm:t>
    </dgm:pt>
    <dgm:pt modelId="{8F684E8F-4AA3-4C9E-B1E9-A4A4B3FE7A0D}">
      <dgm:prSet phldrT="[Text]" custT="1"/>
      <dgm:spPr/>
      <dgm:t>
        <a:bodyPr/>
        <a:lstStyle/>
        <a:p>
          <a:r>
            <a:rPr lang="en-GB">
              <a:noFill/>
            </a:rPr>
            <a:t> </a:t>
          </a:r>
        </a:p>
      </dgm:t>
    </dgm:pt>
    <dgm:pt modelId="{209B8720-2550-4E44-BF4B-2B22609B81FB}" type="parTrans" cxnId="{17ACC7AF-30B1-4861-ADA7-AB897BC64B0F}">
      <dgm:prSet/>
      <dgm:spPr/>
      <dgm:t>
        <a:bodyPr/>
        <a:lstStyle/>
        <a:p>
          <a:endParaRPr lang="en-SG"/>
        </a:p>
      </dgm:t>
    </dgm:pt>
    <dgm:pt modelId="{5CF41243-43D6-4C8D-94CD-C7003C0FC2FC}" type="sibTrans" cxnId="{17ACC7AF-30B1-4861-ADA7-AB897BC64B0F}">
      <dgm:prSet/>
      <dgm:spPr/>
      <dgm:t>
        <a:bodyPr/>
        <a:lstStyle/>
        <a:p>
          <a:endParaRPr lang="en-SG"/>
        </a:p>
      </dgm:t>
    </dgm:pt>
    <dgm:pt modelId="{54D1B995-B350-412B-B517-04BE656FEDDA}">
      <dgm:prSet phldrT="[Text]" custT="1"/>
      <dgm:spPr/>
      <dgm:t>
        <a:bodyPr/>
        <a:lstStyle/>
        <a:p>
          <a:endParaRPr lang="en-SG" sz="1200" dirty="0">
            <a:latin typeface="FoundrySterling-Book" panose="00000400000000000000" pitchFamily="2" charset="0"/>
          </a:endParaRPr>
        </a:p>
      </dgm:t>
    </dgm:pt>
    <dgm:pt modelId="{B698FCEC-0FED-4EE0-A703-41DF49EC8BE1}" type="parTrans" cxnId="{D6603B4A-8E89-4437-AC11-EF4093A2E8AD}">
      <dgm:prSet/>
      <dgm:spPr/>
      <dgm:t>
        <a:bodyPr/>
        <a:lstStyle/>
        <a:p>
          <a:endParaRPr lang="en-SG"/>
        </a:p>
      </dgm:t>
    </dgm:pt>
    <dgm:pt modelId="{BE32233E-A146-4EE2-A8FD-5BC0837595FD}" type="sibTrans" cxnId="{D6603B4A-8E89-4437-AC11-EF4093A2E8AD}">
      <dgm:prSet/>
      <dgm:spPr/>
      <dgm:t>
        <a:bodyPr/>
        <a:lstStyle/>
        <a:p>
          <a:endParaRPr lang="en-SG"/>
        </a:p>
      </dgm:t>
    </dgm:pt>
    <dgm:pt modelId="{52881716-C27A-4D92-AE19-2885BA0B0D92}">
      <dgm:prSet phldrT="[Text]" custT="1"/>
      <dgm:spPr/>
      <dgm:t>
        <a:bodyPr/>
        <a:lstStyle/>
        <a:p>
          <a:endParaRPr lang="en-SG" sz="1200" dirty="0">
            <a:latin typeface="FoundrySterling-Book" panose="00000400000000000000" pitchFamily="2" charset="0"/>
          </a:endParaRPr>
        </a:p>
      </dgm:t>
    </dgm:pt>
    <dgm:pt modelId="{A56D4DC0-102E-404C-A2DF-AC6079A508EE}" type="parTrans" cxnId="{C843E8C3-9E09-49C4-B298-C421DDEEC933}">
      <dgm:prSet/>
      <dgm:spPr/>
      <dgm:t>
        <a:bodyPr/>
        <a:lstStyle/>
        <a:p>
          <a:endParaRPr lang="en-SG"/>
        </a:p>
      </dgm:t>
    </dgm:pt>
    <dgm:pt modelId="{C823C2DC-78F6-4580-9F00-4DAF65299648}" type="sibTrans" cxnId="{C843E8C3-9E09-49C4-B298-C421DDEEC933}">
      <dgm:prSet/>
      <dgm:spPr/>
      <dgm:t>
        <a:bodyPr/>
        <a:lstStyle/>
        <a:p>
          <a:endParaRPr lang="en-SG"/>
        </a:p>
      </dgm:t>
    </dgm:pt>
    <dgm:pt modelId="{ED13C1DA-49B6-4CF0-AB3F-BEBB5CF19F0C}">
      <dgm:prSet phldrT="[Text]" custT="1"/>
      <dgm:spPr/>
      <dgm:t>
        <a:bodyPr/>
        <a:lstStyle/>
        <a:p>
          <a:r>
            <a:rPr lang="en-GB">
              <a:noFill/>
            </a:rPr>
            <a:t> </a:t>
          </a:r>
        </a:p>
      </dgm:t>
    </dgm:pt>
    <dgm:pt modelId="{DE033209-BFA8-49EF-822B-567913409D92}" type="parTrans" cxnId="{7B8B4B1A-D197-4536-BC23-DBEA7691927C}">
      <dgm:prSet/>
      <dgm:spPr/>
      <dgm:t>
        <a:bodyPr/>
        <a:lstStyle/>
        <a:p>
          <a:endParaRPr lang="en-SG"/>
        </a:p>
      </dgm:t>
    </dgm:pt>
    <dgm:pt modelId="{C268AD49-95DE-4462-BB93-E99A7FBD37C3}" type="sibTrans" cxnId="{7B8B4B1A-D197-4536-BC23-DBEA7691927C}">
      <dgm:prSet/>
      <dgm:spPr/>
      <dgm:t>
        <a:bodyPr/>
        <a:lstStyle/>
        <a:p>
          <a:endParaRPr lang="en-SG"/>
        </a:p>
      </dgm:t>
    </dgm:pt>
    <dgm:pt modelId="{9D4F4982-DEF0-4463-A4F0-BAAC8E6849C4}">
      <dgm:prSet phldrT="[Text]" custT="1"/>
      <dgm:spPr/>
      <dgm:t>
        <a:bodyPr/>
        <a:lstStyle/>
        <a:p>
          <a:r>
            <a:rPr lang="en-SG" sz="1200" dirty="0">
              <a:latin typeface="FoundrySterling-Book" panose="00000400000000000000" pitchFamily="2" charset="0"/>
            </a:rPr>
            <a:t>(8, 24), (16, 48) &amp; (32, 96) X-overs</a:t>
          </a:r>
        </a:p>
      </dgm:t>
    </dgm:pt>
    <dgm:pt modelId="{9E9BE690-9661-4F78-B05B-1A9D569A7FF1}" type="parTrans" cxnId="{3B36D46A-2906-40F5-B276-5ADCB6120ABD}">
      <dgm:prSet/>
      <dgm:spPr/>
      <dgm:t>
        <a:bodyPr/>
        <a:lstStyle/>
        <a:p>
          <a:endParaRPr lang="en-SG"/>
        </a:p>
      </dgm:t>
    </dgm:pt>
    <dgm:pt modelId="{D197A677-40B1-404F-85EE-2D70165EE573}" type="sibTrans" cxnId="{3B36D46A-2906-40F5-B276-5ADCB6120ABD}">
      <dgm:prSet/>
      <dgm:spPr/>
      <dgm:t>
        <a:bodyPr/>
        <a:lstStyle/>
        <a:p>
          <a:endParaRPr lang="en-SG"/>
        </a:p>
      </dgm:t>
    </dgm:pt>
    <dgm:pt modelId="{08563F2E-BF23-425B-87BC-98BA158BC70D}">
      <dgm:prSet phldrT="[Text]" custT="1"/>
      <dgm:spPr/>
      <dgm:t>
        <a:bodyPr/>
        <a:lstStyle/>
        <a:p>
          <a:r>
            <a:rPr lang="en-SG" sz="1200" dirty="0">
              <a:latin typeface="FoundrySterling-Book" panose="00000400000000000000" pitchFamily="2" charset="0"/>
            </a:rPr>
            <a:t>Vol. scaled per their methodology, but not sized</a:t>
          </a:r>
        </a:p>
      </dgm:t>
    </dgm:pt>
    <dgm:pt modelId="{9ABF6DB9-C3AB-4C3D-A656-8C9680AC1E5F}" type="parTrans" cxnId="{9B15934B-8CA6-430D-8C5D-9C1E42DE7582}">
      <dgm:prSet/>
      <dgm:spPr/>
      <dgm:t>
        <a:bodyPr/>
        <a:lstStyle/>
        <a:p>
          <a:endParaRPr lang="en-SG"/>
        </a:p>
      </dgm:t>
    </dgm:pt>
    <dgm:pt modelId="{697E85F4-90A4-4867-982F-F75ADD263055}" type="sibTrans" cxnId="{9B15934B-8CA6-430D-8C5D-9C1E42DE7582}">
      <dgm:prSet/>
      <dgm:spPr/>
      <dgm:t>
        <a:bodyPr/>
        <a:lstStyle/>
        <a:p>
          <a:endParaRPr lang="en-SG"/>
        </a:p>
      </dgm:t>
    </dgm:pt>
    <dgm:pt modelId="{FB52A6D1-B66E-4CEF-8947-B03E5B33B890}" type="pres">
      <dgm:prSet presAssocID="{7D4464BA-5CC2-4721-A9B1-DE66E2783727}" presName="CompostProcess" presStyleCnt="0">
        <dgm:presLayoutVars>
          <dgm:dir/>
          <dgm:resizeHandles val="exact"/>
        </dgm:presLayoutVars>
      </dgm:prSet>
      <dgm:spPr/>
    </dgm:pt>
    <dgm:pt modelId="{D3B353FD-6EAE-403C-A94C-19C3F6E381E2}" type="pres">
      <dgm:prSet presAssocID="{7D4464BA-5CC2-4721-A9B1-DE66E2783727}" presName="arrow" presStyleLbl="bgShp" presStyleIdx="0" presStyleCnt="1"/>
      <dgm:spPr/>
    </dgm:pt>
    <dgm:pt modelId="{A11616CB-8860-40CC-B4B5-71FD2E98CD66}" type="pres">
      <dgm:prSet presAssocID="{7D4464BA-5CC2-4721-A9B1-DE66E2783727}" presName="linearProcess" presStyleCnt="0"/>
      <dgm:spPr/>
    </dgm:pt>
    <dgm:pt modelId="{5A1C1733-BCB9-4BFD-BB01-3A8ED515154F}" type="pres">
      <dgm:prSet presAssocID="{408A6986-0A12-4A61-8AB2-EA97A9F2D371}" presName="textNode" presStyleLbl="node1" presStyleIdx="0" presStyleCnt="4" custScaleY="202969">
        <dgm:presLayoutVars>
          <dgm:bulletEnabled val="1"/>
        </dgm:presLayoutVars>
      </dgm:prSet>
      <dgm:spPr/>
    </dgm:pt>
    <dgm:pt modelId="{6F297E8C-8977-4EF3-9A1F-80BE54E2AE24}" type="pres">
      <dgm:prSet presAssocID="{24A32378-7D9A-402B-9D16-1F68248597F1}" presName="sibTrans" presStyleCnt="0"/>
      <dgm:spPr/>
    </dgm:pt>
    <dgm:pt modelId="{19D17CB3-E8FF-4322-8DEA-72A4ABC78489}" type="pres">
      <dgm:prSet presAssocID="{AF586CFE-EF0B-4883-9E46-525C19B630B6}" presName="textNode" presStyleLbl="node1" presStyleIdx="1" presStyleCnt="4" custScaleY="203660">
        <dgm:presLayoutVars>
          <dgm:bulletEnabled val="1"/>
        </dgm:presLayoutVars>
      </dgm:prSet>
      <dgm:spPr/>
    </dgm:pt>
    <dgm:pt modelId="{29CFB939-269B-48DF-8A03-0E60D547046F}" type="pres">
      <dgm:prSet presAssocID="{DEAAD83F-DCCE-47CC-97E6-38AB4CCFB2F9}" presName="sibTrans" presStyleCnt="0"/>
      <dgm:spPr/>
    </dgm:pt>
    <dgm:pt modelId="{0926303D-2D69-47E1-9D78-EB00AC11A0AF}" type="pres">
      <dgm:prSet presAssocID="{34A02A24-CBE0-45D8-9398-50DE8C691408}" presName="textNode" presStyleLbl="node1" presStyleIdx="2" presStyleCnt="4" custScaleY="202969">
        <dgm:presLayoutVars>
          <dgm:bulletEnabled val="1"/>
        </dgm:presLayoutVars>
      </dgm:prSet>
      <dgm:spPr/>
    </dgm:pt>
    <dgm:pt modelId="{AA7335A7-9C29-4D48-A637-B4ABC1973729}" type="pres">
      <dgm:prSet presAssocID="{55192823-BBA2-4BCD-B18F-175DECA516D4}" presName="sibTrans" presStyleCnt="0"/>
      <dgm:spPr/>
    </dgm:pt>
    <dgm:pt modelId="{3BAFAA05-2F3F-468C-92B2-45BBA2DF723E}" type="pres">
      <dgm:prSet presAssocID="{6D340A26-1364-4C37-941D-854E5B7DA516}" presName="textNode" presStyleLbl="node1" presStyleIdx="3" presStyleCnt="4" custScaleY="201586">
        <dgm:presLayoutVars>
          <dgm:bulletEnabled val="1"/>
        </dgm:presLayoutVars>
      </dgm:prSet>
      <dgm:spPr/>
    </dgm:pt>
  </dgm:ptLst>
  <dgm:cxnLst>
    <dgm:cxn modelId="{42749606-01E1-4BB0-9F95-C1E10E08B250}" type="presOf" srcId="{7A9C9E52-92D5-49BA-9C44-AA41B25B499F}" destId="{3BAFAA05-2F3F-468C-92B2-45BBA2DF723E}" srcOrd="0" destOrd="5" presId="urn:microsoft.com/office/officeart/2005/8/layout/hProcess9"/>
    <dgm:cxn modelId="{06A68308-3F15-4B0E-8B02-935E07A60DEB}" type="presOf" srcId="{C4E25FE7-2FB7-487F-B475-5E20616AFCD0}" destId="{0926303D-2D69-47E1-9D78-EB00AC11A0AF}" srcOrd="0" destOrd="8" presId="urn:microsoft.com/office/officeart/2005/8/layout/hProcess9"/>
    <dgm:cxn modelId="{6977200A-54B3-4A95-99B5-05C2559BB55F}" type="presOf" srcId="{E0FAB8C7-C284-4F62-A6DC-0E9CAC688FCA}" destId="{3BAFAA05-2F3F-468C-92B2-45BBA2DF723E}" srcOrd="0" destOrd="8" presId="urn:microsoft.com/office/officeart/2005/8/layout/hProcess9"/>
    <dgm:cxn modelId="{8629D20E-F6F8-41B7-B688-200BEBAD4F3B}" type="presOf" srcId="{68C2CCAE-86A2-4B96-AD90-B488327B665B}" destId="{19D17CB3-E8FF-4322-8DEA-72A4ABC78489}" srcOrd="0" destOrd="8" presId="urn:microsoft.com/office/officeart/2005/8/layout/hProcess9"/>
    <dgm:cxn modelId="{49760D0F-7443-4EA9-9B76-D5790DE7BD6A}" srcId="{34A02A24-CBE0-45D8-9398-50DE8C691408}" destId="{61A954AE-F093-42A6-BCE8-C694D41DC8B7}" srcOrd="1" destOrd="0" parTransId="{BB76DF69-7E11-4203-B01A-F84CC33E071E}" sibTransId="{F37A60CC-E59F-4FD0-BE12-AA50D03226EC}"/>
    <dgm:cxn modelId="{9A660319-C221-46C3-91D8-A01588F9B300}" type="presOf" srcId="{52881716-C27A-4D92-AE19-2885BA0B0D92}" destId="{5A1C1733-BCB9-4BFD-BB01-3A8ED515154F}" srcOrd="0" destOrd="4" presId="urn:microsoft.com/office/officeart/2005/8/layout/hProcess9"/>
    <dgm:cxn modelId="{7B8B4B1A-D197-4536-BC23-DBEA7691927C}" srcId="{C4E25FE7-2FB7-487F-B475-5E20616AFCD0}" destId="{ED13C1DA-49B6-4CF0-AB3F-BEBB5CF19F0C}" srcOrd="1" destOrd="0" parTransId="{DE033209-BFA8-49EF-822B-567913409D92}" sibTransId="{C268AD49-95DE-4462-BB93-E99A7FBD37C3}"/>
    <dgm:cxn modelId="{1951491D-5DC3-48F0-BCC8-25CC95341FB8}" type="presOf" srcId="{6D340A26-1364-4C37-941D-854E5B7DA516}" destId="{3BAFAA05-2F3F-468C-92B2-45BBA2DF723E}" srcOrd="0" destOrd="0" presId="urn:microsoft.com/office/officeart/2005/8/layout/hProcess9"/>
    <dgm:cxn modelId="{69C8F01D-E05C-4310-AC98-B0DF2A3BD7FD}" type="presOf" srcId="{08563F2E-BF23-425B-87BC-98BA158BC70D}" destId="{5A1C1733-BCB9-4BFD-BB01-3A8ED515154F}" srcOrd="0" destOrd="8" presId="urn:microsoft.com/office/officeart/2005/8/layout/hProcess9"/>
    <dgm:cxn modelId="{010A2D1F-6F2A-4D18-B3B3-4E1B395158C0}" srcId="{408A6986-0A12-4A61-8AB2-EA97A9F2D371}" destId="{2630A46D-2C42-41B0-8E7F-3AADD8C5F98C}" srcOrd="1" destOrd="0" parTransId="{A03ABF92-8D52-4685-B3AF-3A6BED298BA1}" sibTransId="{83F8669C-93AF-4D6E-995C-C840BC54B57E}"/>
    <dgm:cxn modelId="{4C23F321-1285-4C66-ADAE-AAEF1A5F54AD}" srcId="{16254B5C-A500-4FFA-89E9-98EB957528F3}" destId="{81E80D68-71B4-4812-AB59-1A457C6DAB35}" srcOrd="0" destOrd="0" parTransId="{A3FE2D19-4265-4337-A851-36E43F1DEE89}" sibTransId="{D98C759F-F81E-4098-8FB4-0969D06C0477}"/>
    <dgm:cxn modelId="{99B06C29-B14F-479A-9993-CC835071A5C5}" srcId="{AF586CFE-EF0B-4883-9E46-525C19B630B6}" destId="{B6150291-82D2-404A-AD92-CBB0F78BDD2B}" srcOrd="3" destOrd="0" parTransId="{8B479625-3E55-4EBE-A10A-D8905265FBA1}" sibTransId="{3FF03613-6415-4BD9-9F21-F1F61A069A10}"/>
    <dgm:cxn modelId="{D9490C2A-980F-4691-B9D0-D8A4B2E0D13E}" srcId="{34A02A24-CBE0-45D8-9398-50DE8C691408}" destId="{C306C7A5-6C27-4B69-86DA-99BF4B78FDB8}" srcOrd="2" destOrd="0" parTransId="{4A148A40-6E94-4E6A-9C66-1E3544000BEC}" sibTransId="{418D97E2-DD1B-46BA-9135-ED9C9322F82A}"/>
    <dgm:cxn modelId="{0D77E831-4788-437C-8FA4-FBE8BB0AF73E}" type="presOf" srcId="{1D0F98BC-A458-4A6C-B536-38BA97B5F9B3}" destId="{19D17CB3-E8FF-4322-8DEA-72A4ABC78489}" srcOrd="0" destOrd="1" presId="urn:microsoft.com/office/officeart/2005/8/layout/hProcess9"/>
    <dgm:cxn modelId="{EFACDD32-E13E-4E8D-82F3-E08E44A68EDD}" srcId="{2FA4758B-B1C4-4FC0-8413-4A9B43BE73D3}" destId="{4490BFBD-AF8D-426F-B4D7-EFB87EBBB837}" srcOrd="0" destOrd="0" parTransId="{90070A0B-E5A7-4338-A250-456A9E2EBF06}" sibTransId="{6CD213E4-6DBF-42C0-BBF0-76483407B48D}"/>
    <dgm:cxn modelId="{619FD43C-4788-4314-AE99-24E87A63A1FD}" srcId="{2630A46D-2C42-41B0-8E7F-3AADD8C5F98C}" destId="{FBEFC2D3-2984-408F-B7FB-3D420F07756C}" srcOrd="0" destOrd="0" parTransId="{650D2C44-92D5-4070-A485-298E91169C59}" sibTransId="{F3581767-6C99-4AAC-9272-639D163CCCD3}"/>
    <dgm:cxn modelId="{154CE83F-9549-4742-A380-E87F130885E0}" type="presOf" srcId="{C306C7A5-6C27-4B69-86DA-99BF4B78FDB8}" destId="{0926303D-2D69-47E1-9D78-EB00AC11A0AF}" srcOrd="0" destOrd="4" presId="urn:microsoft.com/office/officeart/2005/8/layout/hProcess9"/>
    <dgm:cxn modelId="{F6742A5E-3911-4A89-BBBD-9255CE3BD293}" srcId="{7D4464BA-5CC2-4721-A9B1-DE66E2783727}" destId="{AF586CFE-EF0B-4883-9E46-525C19B630B6}" srcOrd="1" destOrd="0" parTransId="{633407D1-4416-4950-8AF1-848372D07D59}" sibTransId="{DEAAD83F-DCCE-47CC-97E6-38AB4CCFB2F9}"/>
    <dgm:cxn modelId="{07D74E43-DB14-4BDB-9A49-A7DC25EC80C4}" type="presOf" srcId="{6B161433-EC8E-4240-B078-038E7C803263}" destId="{3BAFAA05-2F3F-468C-92B2-45BBA2DF723E}" srcOrd="0" destOrd="10" presId="urn:microsoft.com/office/officeart/2005/8/layout/hProcess9"/>
    <dgm:cxn modelId="{BD63C843-65BB-4998-BF51-7E836DFB3058}" srcId="{7D4464BA-5CC2-4721-A9B1-DE66E2783727}" destId="{6D340A26-1364-4C37-941D-854E5B7DA516}" srcOrd="3" destOrd="0" parTransId="{3E0C1131-6AF3-4E11-92B2-DF21A09EA46B}" sibTransId="{6A10EEF4-0ED1-44B7-9E36-57C29630E9B0}"/>
    <dgm:cxn modelId="{3EE00169-52C9-45BF-9726-D47D376DE261}" srcId="{AF586CFE-EF0B-4883-9E46-525C19B630B6}" destId="{2B2E9DE0-D6CC-49E8-AE76-B2F0AEC6EFC2}" srcOrd="2" destOrd="0" parTransId="{82566BD3-D137-45E6-A9D9-BBA4931769E5}" sibTransId="{C721261A-4FCE-4FA1-89AB-3E5D183BF5CF}"/>
    <dgm:cxn modelId="{9A51214A-FDB9-42A7-9976-64000C791CF3}" type="presOf" srcId="{E59202A1-B88C-470B-A3B2-4C8808494365}" destId="{0926303D-2D69-47E1-9D78-EB00AC11A0AF}" srcOrd="0" destOrd="9" presId="urn:microsoft.com/office/officeart/2005/8/layout/hProcess9"/>
    <dgm:cxn modelId="{D6603B4A-8E89-4437-AC11-EF4093A2E8AD}" srcId="{6D340A26-1364-4C37-941D-854E5B7DA516}" destId="{54D1B995-B350-412B-B517-04BE656FEDDA}" srcOrd="0" destOrd="0" parTransId="{B698FCEC-0FED-4EE0-A703-41DF49EC8BE1}" sibTransId="{BE32233E-A146-4EE2-A8FD-5BC0837595FD}"/>
    <dgm:cxn modelId="{3B36D46A-2906-40F5-B276-5ADCB6120ABD}" srcId="{83C46D5C-8F9A-4F99-A694-D73F2AB430B0}" destId="{9D4F4982-DEF0-4463-A4F0-BAAC8E6849C4}" srcOrd="1" destOrd="0" parTransId="{9E9BE690-9661-4F78-B05B-1A9D569A7FF1}" sibTransId="{D197A677-40B1-404F-85EE-2D70165EE573}"/>
    <dgm:cxn modelId="{9B15934B-8CA6-430D-8C5D-9C1E42DE7582}" srcId="{83C46D5C-8F9A-4F99-A694-D73F2AB430B0}" destId="{08563F2E-BF23-425B-87BC-98BA158BC70D}" srcOrd="2" destOrd="0" parTransId="{9ABF6DB9-C3AB-4C3D-A656-8C9680AC1E5F}" sibTransId="{697E85F4-90A4-4867-982F-F75ADD263055}"/>
    <dgm:cxn modelId="{195F664D-EF01-43B8-AD32-19592F18E82A}" srcId="{7D4464BA-5CC2-4721-A9B1-DE66E2783727}" destId="{408A6986-0A12-4A61-8AB2-EA97A9F2D371}" srcOrd="0" destOrd="0" parTransId="{5C56DDC8-71A4-4497-8F4A-55ED6B40B27C}" sibTransId="{24A32378-7D9A-402B-9D16-1F68248597F1}"/>
    <dgm:cxn modelId="{B308AE55-ACE1-436D-9C1F-F1E097FC779D}" srcId="{C4E25FE7-2FB7-487F-B475-5E20616AFCD0}" destId="{E59202A1-B88C-470B-A3B2-4C8808494365}" srcOrd="0" destOrd="0" parTransId="{486F2CEA-B861-43AB-88E6-B35529E7AA68}" sibTransId="{69EE1380-A356-47E2-A0EF-C2E94EEF0C66}"/>
    <dgm:cxn modelId="{10D01456-216B-40C9-9295-B7CE5D34FD3B}" type="presOf" srcId="{83C46D5C-8F9A-4F99-A694-D73F2AB430B0}" destId="{5A1C1733-BCB9-4BFD-BB01-3A8ED515154F}" srcOrd="0" destOrd="5" presId="urn:microsoft.com/office/officeart/2005/8/layout/hProcess9"/>
    <dgm:cxn modelId="{B0793657-AD26-4D92-8640-3C652885E7ED}" srcId="{AF586CFE-EF0B-4883-9E46-525C19B630B6}" destId="{178F684E-78BF-41C3-911F-92C0804C479E}" srcOrd="4" destOrd="0" parTransId="{0A2992C1-5FE3-461F-B2E4-EFD4485F93B7}" sibTransId="{2BDCFAE0-E4A7-44C8-BA2C-52EEAA70A043}"/>
    <dgm:cxn modelId="{E2DD0B58-6423-42A8-B51F-20FFC04CD41A}" type="presOf" srcId="{2FA4758B-B1C4-4FC0-8413-4A9B43BE73D3}" destId="{3BAFAA05-2F3F-468C-92B2-45BBA2DF723E}" srcOrd="0" destOrd="2" presId="urn:microsoft.com/office/officeart/2005/8/layout/hProcess9"/>
    <dgm:cxn modelId="{55C59758-AAAE-4A93-BA8E-BFB90CFED3F4}" type="presOf" srcId="{178F684E-78BF-41C3-911F-92C0804C479E}" destId="{19D17CB3-E8FF-4322-8DEA-72A4ABC78489}" srcOrd="0" destOrd="5" presId="urn:microsoft.com/office/officeart/2005/8/layout/hProcess9"/>
    <dgm:cxn modelId="{17C20859-633A-4B68-9E12-8BC0C760B98B}" srcId="{AF586CFE-EF0B-4883-9E46-525C19B630B6}" destId="{E127B58E-0DC9-41C4-82CE-F2BC342AFF50}" srcOrd="5" destOrd="0" parTransId="{9823FA1D-D47B-4A5B-87E4-84FF6C6A03A7}" sibTransId="{7C091863-9CCF-4F92-8930-29D4F074F445}"/>
    <dgm:cxn modelId="{6204657D-D1DF-41D6-896E-6782D7CCAD3E}" type="presOf" srcId="{81E80D68-71B4-4812-AB59-1A457C6DAB35}" destId="{0926303D-2D69-47E1-9D78-EB00AC11A0AF}" srcOrd="0" destOrd="12" presId="urn:microsoft.com/office/officeart/2005/8/layout/hProcess9"/>
    <dgm:cxn modelId="{9AA18A7F-BB9E-485C-B37F-C597AD65BEC4}" type="presOf" srcId="{61A954AE-F093-42A6-BCE8-C694D41DC8B7}" destId="{0926303D-2D69-47E1-9D78-EB00AC11A0AF}" srcOrd="0" destOrd="2" presId="urn:microsoft.com/office/officeart/2005/8/layout/hProcess9"/>
    <dgm:cxn modelId="{43357680-4D12-46AB-8DC0-ABDA184901D5}" type="presOf" srcId="{7D4464BA-5CC2-4721-A9B1-DE66E2783727}" destId="{FB52A6D1-B66E-4CEF-8947-B03E5B33B890}" srcOrd="0" destOrd="0" presId="urn:microsoft.com/office/officeart/2005/8/layout/hProcess9"/>
    <dgm:cxn modelId="{EEFA2883-6096-4F85-8979-3FCEE7B80F89}" type="presOf" srcId="{2630A46D-2C42-41B0-8E7F-3AADD8C5F98C}" destId="{5A1C1733-BCB9-4BFD-BB01-3A8ED515154F}" srcOrd="0" destOrd="2" presId="urn:microsoft.com/office/officeart/2005/8/layout/hProcess9"/>
    <dgm:cxn modelId="{FF7E5686-17BF-4282-A869-2068CB3C8524}" type="presOf" srcId="{AF586CFE-EF0B-4883-9E46-525C19B630B6}" destId="{19D17CB3-E8FF-4322-8DEA-72A4ABC78489}" srcOrd="0" destOrd="0" presId="urn:microsoft.com/office/officeart/2005/8/layout/hProcess9"/>
    <dgm:cxn modelId="{C463D787-D487-4D06-8FF9-37AC2EB35CC3}" type="presOf" srcId="{8F684E8F-4AA3-4C9E-B1E9-A4A4B3FE7A0D}" destId="{0926303D-2D69-47E1-9D78-EB00AC11A0AF}" srcOrd="0" destOrd="1" presId="urn:microsoft.com/office/officeart/2005/8/layout/hProcess9"/>
    <dgm:cxn modelId="{0C3D778B-3827-49F9-98DC-2AF4570142D9}" type="presOf" srcId="{2B2E9DE0-D6CC-49E8-AE76-B2F0AEC6EFC2}" destId="{19D17CB3-E8FF-4322-8DEA-72A4ABC78489}" srcOrd="0" destOrd="3" presId="urn:microsoft.com/office/officeart/2005/8/layout/hProcess9"/>
    <dgm:cxn modelId="{F4044C90-C903-4AB8-921D-07F21EAEB7C3}" type="presOf" srcId="{EFDFC754-B459-4870-975C-CFBA2C89F587}" destId="{5A1C1733-BCB9-4BFD-BB01-3A8ED515154F}" srcOrd="0" destOrd="6" presId="urn:microsoft.com/office/officeart/2005/8/layout/hProcess9"/>
    <dgm:cxn modelId="{7C5E9A90-F40B-4E15-8850-2BCFC5C810A1}" srcId="{6D340A26-1364-4C37-941D-854E5B7DA516}" destId="{7A9C9E52-92D5-49BA-9C44-AA41B25B499F}" srcOrd="3" destOrd="0" parTransId="{8C963645-D39D-49C1-A728-EA06F7AAE88E}" sibTransId="{1FE2FF19-0CA5-42DC-B6AF-72FF1A70A518}"/>
    <dgm:cxn modelId="{BFD0AC90-DC06-4D4C-9E24-228BE01CA833}" srcId="{408A6986-0A12-4A61-8AB2-EA97A9F2D371}" destId="{53277A42-B663-468E-A57C-745C32104F49}" srcOrd="0" destOrd="0" parTransId="{1DD7CE17-C863-4302-BA9B-D9DE0DA374BC}" sibTransId="{E64D0978-478D-467B-8351-464DCA280A60}"/>
    <dgm:cxn modelId="{314B8092-B46F-49F1-95D3-E3EFBCCFE72B}" type="presOf" srcId="{9D4F4982-DEF0-4463-A4F0-BAAC8E6849C4}" destId="{5A1C1733-BCB9-4BFD-BB01-3A8ED515154F}" srcOrd="0" destOrd="7" presId="urn:microsoft.com/office/officeart/2005/8/layout/hProcess9"/>
    <dgm:cxn modelId="{630F6494-E957-44F8-AE23-4B9A8EAE5AD5}" srcId="{408A6986-0A12-4A61-8AB2-EA97A9F2D371}" destId="{83C46D5C-8F9A-4F99-A694-D73F2AB430B0}" srcOrd="2" destOrd="0" parTransId="{979575F4-6EB2-469E-A071-C3F013AC2C8C}" sibTransId="{F6BE42A6-0D6A-477C-9585-B7782F492715}"/>
    <dgm:cxn modelId="{7B2C3D96-0EEE-404A-9968-0B3BCA6ED67A}" type="presOf" srcId="{408A6986-0A12-4A61-8AB2-EA97A9F2D371}" destId="{5A1C1733-BCB9-4BFD-BB01-3A8ED515154F}" srcOrd="0" destOrd="0" presId="urn:microsoft.com/office/officeart/2005/8/layout/hProcess9"/>
    <dgm:cxn modelId="{AC6B829A-CE7F-42DC-9355-D1329A0DDC2A}" type="presOf" srcId="{E51DB776-CB77-4A58-8286-EFDFC6CE5B00}" destId="{3BAFAA05-2F3F-468C-92B2-45BBA2DF723E}" srcOrd="0" destOrd="7" presId="urn:microsoft.com/office/officeart/2005/8/layout/hProcess9"/>
    <dgm:cxn modelId="{6D0ED6A1-C67B-44D0-9446-4767C70954A4}" type="presOf" srcId="{ED13C1DA-49B6-4CF0-AB3F-BEBB5CF19F0C}" destId="{0926303D-2D69-47E1-9D78-EB00AC11A0AF}" srcOrd="0" destOrd="10" presId="urn:microsoft.com/office/officeart/2005/8/layout/hProcess9"/>
    <dgm:cxn modelId="{3C42FFA1-0601-4800-8FD7-58BC168F83E0}" srcId="{83C46D5C-8F9A-4F99-A694-D73F2AB430B0}" destId="{EFDFC754-B459-4870-975C-CFBA2C89F587}" srcOrd="0" destOrd="0" parTransId="{7E6CED8B-D222-4DB6-B9AC-E6434B95DDD7}" sibTransId="{A46BF105-E5CB-4C12-A7D2-C5582EA54926}"/>
    <dgm:cxn modelId="{307F13A2-DCFF-47A8-BB8F-6E538CB64BB2}" type="presOf" srcId="{54D1B995-B350-412B-B517-04BE656FEDDA}" destId="{3BAFAA05-2F3F-468C-92B2-45BBA2DF723E}" srcOrd="0" destOrd="1" presId="urn:microsoft.com/office/officeart/2005/8/layout/hProcess9"/>
    <dgm:cxn modelId="{018190A6-FADC-4178-B1F1-3779B94D3ABA}" srcId="{34A02A24-CBE0-45D8-9398-50DE8C691408}" destId="{C4E25FE7-2FB7-487F-B475-5E20616AFCD0}" srcOrd="5" destOrd="0" parTransId="{D9BDD327-2860-4756-B950-9AAED1FF4CF4}" sibTransId="{CECC6452-D6CD-4936-B201-61B586CB33A0}"/>
    <dgm:cxn modelId="{E0E987AB-FB56-4BB2-A111-FA78836545F3}" srcId="{61A954AE-F093-42A6-BCE8-C694D41DC8B7}" destId="{E6D49E75-B1DD-4476-9F04-9EA24A67417A}" srcOrd="0" destOrd="0" parTransId="{6021FCDA-6C05-4A7A-962C-86C3019A4704}" sibTransId="{9221A596-C004-47C3-9EDB-796A1563BE52}"/>
    <dgm:cxn modelId="{A3868FAF-8C6D-479D-BA04-EFBC90920520}" srcId="{AF586CFE-EF0B-4883-9E46-525C19B630B6}" destId="{1D0F98BC-A458-4A6C-B536-38BA97B5F9B3}" srcOrd="0" destOrd="0" parTransId="{2A01BE05-909C-4A9C-A73F-EA1654727416}" sibTransId="{A1A56DEA-5D6D-4CEB-9DDB-1F29D217E652}"/>
    <dgm:cxn modelId="{17ACC7AF-30B1-4861-ADA7-AB897BC64B0F}" srcId="{34A02A24-CBE0-45D8-9398-50DE8C691408}" destId="{8F684E8F-4AA3-4C9E-B1E9-A4A4B3FE7A0D}" srcOrd="0" destOrd="0" parTransId="{209B8720-2550-4E44-BF4B-2B22609B81FB}" sibTransId="{5CF41243-43D6-4C8D-94CD-C7003C0FC2FC}"/>
    <dgm:cxn modelId="{B19B1FB0-889B-411B-95A9-3715143F6E64}" type="presOf" srcId="{85D0FF31-8764-4304-9384-88CED1E691C0}" destId="{3BAFAA05-2F3F-468C-92B2-45BBA2DF723E}" srcOrd="0" destOrd="6" presId="urn:microsoft.com/office/officeart/2005/8/layout/hProcess9"/>
    <dgm:cxn modelId="{3CACB8B3-CABA-4BE8-8E6D-116D4B39E4E4}" type="presOf" srcId="{98CE0B72-DD2D-4CE9-ADB1-F27309083A9C}" destId="{3BAFAA05-2F3F-468C-92B2-45BBA2DF723E}" srcOrd="0" destOrd="4" presId="urn:microsoft.com/office/officeart/2005/8/layout/hProcess9"/>
    <dgm:cxn modelId="{A5CA17B7-5BDB-4DBD-B82B-2C227C3E866A}" type="presOf" srcId="{7E3009C1-E71C-4A64-9C34-192717061E7D}" destId="{19D17CB3-E8FF-4322-8DEA-72A4ABC78489}" srcOrd="0" destOrd="7" presId="urn:microsoft.com/office/officeart/2005/8/layout/hProcess9"/>
    <dgm:cxn modelId="{60EBABBD-94E3-4BEC-96BF-3D0DD1A210B4}" type="presOf" srcId="{53277A42-B663-468E-A57C-745C32104F49}" destId="{5A1C1733-BCB9-4BFD-BB01-3A8ED515154F}" srcOrd="0" destOrd="1" presId="urn:microsoft.com/office/officeart/2005/8/layout/hProcess9"/>
    <dgm:cxn modelId="{8718FDBE-B914-411C-A845-A9F1235A58CB}" type="presOf" srcId="{AE2B4CBF-BEF7-4AE0-9B71-679D164095C9}" destId="{0926303D-2D69-47E1-9D78-EB00AC11A0AF}" srcOrd="0" destOrd="7" presId="urn:microsoft.com/office/officeart/2005/8/layout/hProcess9"/>
    <dgm:cxn modelId="{46CAF7C0-7D7B-4A68-AB92-572AA447E034}" srcId="{91C51C77-9C55-4B94-ADF3-D693A20A8BE5}" destId="{1EE9A117-95FD-4450-BCE6-E34E3EDF7AE2}" srcOrd="0" destOrd="0" parTransId="{F2731771-F55F-4AD9-B247-476E6922072F}" sibTransId="{2C82E894-588A-4DEC-8E95-1E129D751859}"/>
    <dgm:cxn modelId="{52B7FDC1-1688-41F4-95EA-A787CCD50AED}" srcId="{6D340A26-1364-4C37-941D-854E5B7DA516}" destId="{E51DB776-CB77-4A58-8286-EFDFC6CE5B00}" srcOrd="4" destOrd="0" parTransId="{51D7D7AC-5DC4-40D7-8C5A-D35554B2942A}" sibTransId="{31BD14DD-45BD-492A-9E02-754E84308261}"/>
    <dgm:cxn modelId="{C843E8C3-9E09-49C4-B298-C421DDEEC933}" srcId="{2630A46D-2C42-41B0-8E7F-3AADD8C5F98C}" destId="{52881716-C27A-4D92-AE19-2885BA0B0D92}" srcOrd="1" destOrd="0" parTransId="{A56D4DC0-102E-404C-A2DF-AC6079A508EE}" sibTransId="{C823C2DC-78F6-4580-9F00-4DAF65299648}"/>
    <dgm:cxn modelId="{CB0F84C7-8A97-4DA1-81C3-2C5B78ABFF73}" srcId="{34A02A24-CBE0-45D8-9398-50DE8C691408}" destId="{91C51C77-9C55-4B94-ADF3-D693A20A8BE5}" srcOrd="3" destOrd="0" parTransId="{06A43E13-ECA8-4D5E-8B57-CFF0796E324C}" sibTransId="{F10680CC-72F1-44FC-9FCF-5DA236735D05}"/>
    <dgm:cxn modelId="{A30321CB-4BE8-427A-817E-34D6C66F62D8}" srcId="{AF586CFE-EF0B-4883-9E46-525C19B630B6}" destId="{DEAD6DAF-41F8-49A7-B878-487B68E25084}" srcOrd="1" destOrd="0" parTransId="{23D3B898-F57D-4683-8804-2A6DEB06CE31}" sibTransId="{04D63D41-F8DB-45DD-AA18-51D0099F17E1}"/>
    <dgm:cxn modelId="{1F425ECD-BD47-4AB3-A8AA-32EEAEE2BF08}" srcId="{6D340A26-1364-4C37-941D-854E5B7DA516}" destId="{98CE0B72-DD2D-4CE9-ADB1-F27309083A9C}" srcOrd="2" destOrd="0" parTransId="{EE424A55-CBA4-4D8B-BE9B-E4A232834CFC}" sibTransId="{1329880E-66C0-4223-8FB7-F6E047BCE54C}"/>
    <dgm:cxn modelId="{00DC58CD-39BD-423B-ABCC-347006052B91}" srcId="{34A02A24-CBE0-45D8-9398-50DE8C691408}" destId="{16254B5C-A500-4FFA-89E9-98EB957528F3}" srcOrd="6" destOrd="0" parTransId="{12806115-CE0E-4C97-A528-23D1F13E3E6A}" sibTransId="{9D49D25D-402A-46AE-A48C-B534B055E512}"/>
    <dgm:cxn modelId="{9E42F1D0-F91F-4F6B-A344-0B5C1D9AB200}" srcId="{7D4464BA-5CC2-4721-A9B1-DE66E2783727}" destId="{34A02A24-CBE0-45D8-9398-50DE8C691408}" srcOrd="2" destOrd="0" parTransId="{BA8A7596-89A9-4EA7-9EAD-1B723622204A}" sibTransId="{55192823-BBA2-4BCD-B18F-175DECA516D4}"/>
    <dgm:cxn modelId="{DF0C96D3-ADC1-4998-A365-27194A4E0BA6}" srcId="{E0FAB8C7-C284-4F62-A6DC-0E9CAC688FCA}" destId="{6B161433-EC8E-4240-B078-038E7C803263}" srcOrd="1" destOrd="0" parTransId="{C807FF75-F05B-45EF-B719-4AC057E9372E}" sibTransId="{9FD538FC-C69F-414D-AAD1-14700E75C784}"/>
    <dgm:cxn modelId="{416BC7D8-1597-4DFF-B464-42C1105BC852}" srcId="{E0FAB8C7-C284-4F62-A6DC-0E9CAC688FCA}" destId="{3F34AE5C-ED01-46B4-BB4B-141FB6F22CDD}" srcOrd="0" destOrd="0" parTransId="{E630893B-E8B2-4A76-A4F5-D023EC656F1D}" sibTransId="{B3298746-0D83-4127-8C60-F5E15B00CB0E}"/>
    <dgm:cxn modelId="{A7967CD9-C198-49F3-9A2D-92C1BAAC8EBB}" type="presOf" srcId="{34A02A24-CBE0-45D8-9398-50DE8C691408}" destId="{0926303D-2D69-47E1-9D78-EB00AC11A0AF}" srcOrd="0" destOrd="0" presId="urn:microsoft.com/office/officeart/2005/8/layout/hProcess9"/>
    <dgm:cxn modelId="{9C1614DB-9891-4878-B4A2-47B9658ADA13}" srcId="{34A02A24-CBE0-45D8-9398-50DE8C691408}" destId="{AE2B4CBF-BEF7-4AE0-9B71-679D164095C9}" srcOrd="4" destOrd="0" parTransId="{53B60BB2-7432-49C4-B25D-78E05D436A24}" sibTransId="{0150CB50-CDAC-4604-97FD-0B3BAB1B25B7}"/>
    <dgm:cxn modelId="{645AC5DD-9EA3-49E8-9F80-219C6FDC0206}" type="presOf" srcId="{B6150291-82D2-404A-AD92-CBB0F78BDD2B}" destId="{19D17CB3-E8FF-4322-8DEA-72A4ABC78489}" srcOrd="0" destOrd="4" presId="urn:microsoft.com/office/officeart/2005/8/layout/hProcess9"/>
    <dgm:cxn modelId="{89F597DF-6F43-4D4B-B33D-A9EE0B7EDAEE}" srcId="{AF586CFE-EF0B-4883-9E46-525C19B630B6}" destId="{68C2CCAE-86A2-4B96-AD90-B488327B665B}" srcOrd="7" destOrd="0" parTransId="{B4CCDB0C-C33B-4BE8-965F-214F62EEDCF6}" sibTransId="{3AA639FE-8D51-4F1F-B085-62606A1D8866}"/>
    <dgm:cxn modelId="{B4E6A1E2-A8CB-42FE-9E0A-59FF60773BCC}" type="presOf" srcId="{91C51C77-9C55-4B94-ADF3-D693A20A8BE5}" destId="{0926303D-2D69-47E1-9D78-EB00AC11A0AF}" srcOrd="0" destOrd="5" presId="urn:microsoft.com/office/officeart/2005/8/layout/hProcess9"/>
    <dgm:cxn modelId="{B4B20FE8-E713-4B58-9D60-7E4FE333D027}" srcId="{AF586CFE-EF0B-4883-9E46-525C19B630B6}" destId="{7E3009C1-E71C-4A64-9C34-192717061E7D}" srcOrd="6" destOrd="0" parTransId="{7AC8787D-BF1E-4149-8371-50650DB2F7BF}" sibTransId="{5BC060D7-B014-472F-AF72-1DCB3C6C83C2}"/>
    <dgm:cxn modelId="{B5F9AEEA-4413-4DDF-9E0A-1CF9A52B2866}" type="presOf" srcId="{1EE9A117-95FD-4450-BCE6-E34E3EDF7AE2}" destId="{0926303D-2D69-47E1-9D78-EB00AC11A0AF}" srcOrd="0" destOrd="6" presId="urn:microsoft.com/office/officeart/2005/8/layout/hProcess9"/>
    <dgm:cxn modelId="{976C08EE-A0E1-4ACE-950D-39FC5AC64FC4}" srcId="{6D340A26-1364-4C37-941D-854E5B7DA516}" destId="{2FA4758B-B1C4-4FC0-8413-4A9B43BE73D3}" srcOrd="1" destOrd="0" parTransId="{4F9A4581-6C5C-48EB-B91A-C77F303E8EC0}" sibTransId="{3489FE17-6A6F-4FDA-9539-1F0CCDEB7602}"/>
    <dgm:cxn modelId="{C5705FEF-7660-4D6C-B982-2BDF23E345AA}" type="presOf" srcId="{E127B58E-0DC9-41C4-82CE-F2BC342AFF50}" destId="{19D17CB3-E8FF-4322-8DEA-72A4ABC78489}" srcOrd="0" destOrd="6" presId="urn:microsoft.com/office/officeart/2005/8/layout/hProcess9"/>
    <dgm:cxn modelId="{FA7A06F2-2598-4252-B454-48CD3B25C90D}" type="presOf" srcId="{DEAD6DAF-41F8-49A7-B878-487B68E25084}" destId="{19D17CB3-E8FF-4322-8DEA-72A4ABC78489}" srcOrd="0" destOrd="2" presId="urn:microsoft.com/office/officeart/2005/8/layout/hProcess9"/>
    <dgm:cxn modelId="{2ACD18F2-0217-4D68-96BD-0582F7F58ABA}" type="presOf" srcId="{4490BFBD-AF8D-426F-B4D7-EFB87EBBB837}" destId="{3BAFAA05-2F3F-468C-92B2-45BBA2DF723E}" srcOrd="0" destOrd="3" presId="urn:microsoft.com/office/officeart/2005/8/layout/hProcess9"/>
    <dgm:cxn modelId="{F0FB3EF2-2065-4BFF-96A5-9654157DA54E}" type="presOf" srcId="{E6D49E75-B1DD-4476-9F04-9EA24A67417A}" destId="{0926303D-2D69-47E1-9D78-EB00AC11A0AF}" srcOrd="0" destOrd="3" presId="urn:microsoft.com/office/officeart/2005/8/layout/hProcess9"/>
    <dgm:cxn modelId="{75EB96F2-CE94-4DFD-BF29-3C4AAF9324A4}" type="presOf" srcId="{3F34AE5C-ED01-46B4-BB4B-141FB6F22CDD}" destId="{3BAFAA05-2F3F-468C-92B2-45BBA2DF723E}" srcOrd="0" destOrd="9" presId="urn:microsoft.com/office/officeart/2005/8/layout/hProcess9"/>
    <dgm:cxn modelId="{7682F0F5-9166-40FC-8524-FBAD48161969}" srcId="{7A9C9E52-92D5-49BA-9C44-AA41B25B499F}" destId="{85D0FF31-8764-4304-9384-88CED1E691C0}" srcOrd="0" destOrd="0" parTransId="{9D20FE70-4014-4A7A-8166-6082A4AE8570}" sibTransId="{CB425437-5AB5-4A43-B715-71DEFE443D96}"/>
    <dgm:cxn modelId="{A8BB68FA-AF5B-40F5-A47D-3B9B852C7C42}" type="presOf" srcId="{16254B5C-A500-4FFA-89E9-98EB957528F3}" destId="{0926303D-2D69-47E1-9D78-EB00AC11A0AF}" srcOrd="0" destOrd="11" presId="urn:microsoft.com/office/officeart/2005/8/layout/hProcess9"/>
    <dgm:cxn modelId="{3A4670FA-9DF8-4BBF-A409-5AE7291C818C}" srcId="{6D340A26-1364-4C37-941D-854E5B7DA516}" destId="{E0FAB8C7-C284-4F62-A6DC-0E9CAC688FCA}" srcOrd="5" destOrd="0" parTransId="{F2B9FCD7-61B0-4E6A-A63D-6DD513F1611B}" sibTransId="{98B8ECE7-BE2C-49E3-8715-BA5F85F97D6C}"/>
    <dgm:cxn modelId="{BD33A3FB-EFC4-4F10-98F7-7980359D3B88}" type="presOf" srcId="{FBEFC2D3-2984-408F-B7FB-3D420F07756C}" destId="{5A1C1733-BCB9-4BFD-BB01-3A8ED515154F}" srcOrd="0" destOrd="3" presId="urn:microsoft.com/office/officeart/2005/8/layout/hProcess9"/>
    <dgm:cxn modelId="{2ADAEFD0-FA29-478B-BAD9-831E4B9AB791}" type="presParOf" srcId="{FB52A6D1-B66E-4CEF-8947-B03E5B33B890}" destId="{D3B353FD-6EAE-403C-A94C-19C3F6E381E2}" srcOrd="0" destOrd="0" presId="urn:microsoft.com/office/officeart/2005/8/layout/hProcess9"/>
    <dgm:cxn modelId="{78128569-90EE-4993-B5BA-1E32B6BDBC91}" type="presParOf" srcId="{FB52A6D1-B66E-4CEF-8947-B03E5B33B890}" destId="{A11616CB-8860-40CC-B4B5-71FD2E98CD66}" srcOrd="1" destOrd="0" presId="urn:microsoft.com/office/officeart/2005/8/layout/hProcess9"/>
    <dgm:cxn modelId="{133040E7-BD91-4977-9A06-898BA6718A5B}" type="presParOf" srcId="{A11616CB-8860-40CC-B4B5-71FD2E98CD66}" destId="{5A1C1733-BCB9-4BFD-BB01-3A8ED515154F}" srcOrd="0" destOrd="0" presId="urn:microsoft.com/office/officeart/2005/8/layout/hProcess9"/>
    <dgm:cxn modelId="{F9D28F99-8342-47A1-89F8-D0DC9A0CBEB7}" type="presParOf" srcId="{A11616CB-8860-40CC-B4B5-71FD2E98CD66}" destId="{6F297E8C-8977-4EF3-9A1F-80BE54E2AE24}" srcOrd="1" destOrd="0" presId="urn:microsoft.com/office/officeart/2005/8/layout/hProcess9"/>
    <dgm:cxn modelId="{CF92705E-0316-4046-8098-C7B061C0167E}" type="presParOf" srcId="{A11616CB-8860-40CC-B4B5-71FD2E98CD66}" destId="{19D17CB3-E8FF-4322-8DEA-72A4ABC78489}" srcOrd="2" destOrd="0" presId="urn:microsoft.com/office/officeart/2005/8/layout/hProcess9"/>
    <dgm:cxn modelId="{E8F2A298-E868-4D20-830B-4A0155D74E78}" type="presParOf" srcId="{A11616CB-8860-40CC-B4B5-71FD2E98CD66}" destId="{29CFB939-269B-48DF-8A03-0E60D547046F}" srcOrd="3" destOrd="0" presId="urn:microsoft.com/office/officeart/2005/8/layout/hProcess9"/>
    <dgm:cxn modelId="{092E40BB-587B-4062-AAED-E788F1608A1C}" type="presParOf" srcId="{A11616CB-8860-40CC-B4B5-71FD2E98CD66}" destId="{0926303D-2D69-47E1-9D78-EB00AC11A0AF}" srcOrd="4" destOrd="0" presId="urn:microsoft.com/office/officeart/2005/8/layout/hProcess9"/>
    <dgm:cxn modelId="{6208E6DF-B0FE-4407-B4E3-0467759FCA2F}" type="presParOf" srcId="{A11616CB-8860-40CC-B4B5-71FD2E98CD66}" destId="{AA7335A7-9C29-4D48-A637-B4ABC1973729}" srcOrd="5" destOrd="0" presId="urn:microsoft.com/office/officeart/2005/8/layout/hProcess9"/>
    <dgm:cxn modelId="{48D35DE1-7AEC-4EEE-8A2D-EF3653111927}" type="presParOf" srcId="{A11616CB-8860-40CC-B4B5-71FD2E98CD66}" destId="{3BAFAA05-2F3F-468C-92B2-45BBA2DF723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353FD-6EAE-403C-A94C-19C3F6E381E2}">
      <dsp:nvSpPr>
        <dsp:cNvPr id="0" name=""/>
        <dsp:cNvSpPr/>
      </dsp:nvSpPr>
      <dsp:spPr>
        <a:xfrm>
          <a:off x="580946" y="0"/>
          <a:ext cx="6584057" cy="5463151"/>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1C1733-BCB9-4BFD-BB01-3A8ED515154F}">
      <dsp:nvSpPr>
        <dsp:cNvPr id="0" name=""/>
        <dsp:cNvSpPr/>
      </dsp:nvSpPr>
      <dsp:spPr>
        <a:xfrm>
          <a:off x="1528" y="513875"/>
          <a:ext cx="1754744" cy="4435401"/>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SG" sz="1600" b="1" kern="1200" dirty="0">
              <a:latin typeface="FoundrySterling-Book" panose="00000400000000000000" pitchFamily="2" charset="0"/>
            </a:rPr>
            <a:t>Inputs</a:t>
          </a:r>
        </a:p>
        <a:p>
          <a:pPr marL="114300" lvl="1" indent="-114300" algn="l" defTabSz="622300">
            <a:lnSpc>
              <a:spcPct val="90000"/>
            </a:lnSpc>
            <a:spcBef>
              <a:spcPct val="0"/>
            </a:spcBef>
            <a:spcAft>
              <a:spcPct val="15000"/>
            </a:spcAft>
            <a:buChar char="•"/>
          </a:pPr>
          <a:endParaRPr lang="en-SG" sz="14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latin typeface="FoundrySterling-Book" panose="00000400000000000000" pitchFamily="2" charset="0"/>
            </a:rPr>
            <a:t>Normalised Returns</a:t>
          </a:r>
        </a:p>
        <a:p>
          <a:pPr marL="228600" lvl="2" indent="-114300" algn="l" defTabSz="533400">
            <a:lnSpc>
              <a:spcPct val="90000"/>
            </a:lnSpc>
            <a:spcBef>
              <a:spcPct val="0"/>
            </a:spcBef>
            <a:spcAft>
              <a:spcPct val="15000"/>
            </a:spcAft>
            <a:buChar char="•"/>
          </a:pPr>
          <a:r>
            <a:rPr lang="en-SG" sz="1200" kern="1200" dirty="0">
              <a:latin typeface="FoundrySterling-Book" panose="00000400000000000000" pitchFamily="2" charset="0"/>
            </a:rPr>
            <a:t>1d, 1m, 3m, 6m, 1y returns - scaled by 3m EWM Vol.</a:t>
          </a:r>
        </a:p>
        <a:p>
          <a:pPr marL="228600" lvl="2"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latin typeface="FoundrySterling-Book" panose="00000400000000000000" pitchFamily="2" charset="0"/>
            </a:rPr>
            <a:t>MACD Indicators</a:t>
          </a:r>
        </a:p>
        <a:p>
          <a:pPr marL="228600" lvl="2" indent="-114300" algn="l" defTabSz="533400">
            <a:lnSpc>
              <a:spcPct val="90000"/>
            </a:lnSpc>
            <a:spcBef>
              <a:spcPct val="0"/>
            </a:spcBef>
            <a:spcAft>
              <a:spcPct val="15000"/>
            </a:spcAft>
            <a:buChar char="•"/>
          </a:pPr>
          <a:r>
            <a:rPr lang="en-SG" sz="1200" kern="1200" dirty="0">
              <a:latin typeface="FoundrySterling-Book" panose="00000400000000000000" pitchFamily="2" charset="0"/>
            </a:rPr>
            <a:t>Inputs per Baz et al. 2015 </a:t>
          </a:r>
          <a:r>
            <a:rPr lang="en-US" sz="1200" kern="1200" dirty="0"/>
            <a:t>†</a:t>
          </a:r>
          <a:endParaRPr lang="en-SG" sz="1200" kern="1200" dirty="0">
            <a:latin typeface="FoundrySterling-Book" panose="00000400000000000000" pitchFamily="2" charset="0"/>
          </a:endParaRPr>
        </a:p>
        <a:p>
          <a:pPr marL="228600" lvl="2" indent="-114300" algn="l" defTabSz="533400">
            <a:lnSpc>
              <a:spcPct val="90000"/>
            </a:lnSpc>
            <a:spcBef>
              <a:spcPct val="0"/>
            </a:spcBef>
            <a:spcAft>
              <a:spcPct val="15000"/>
            </a:spcAft>
            <a:buChar char="•"/>
          </a:pPr>
          <a:r>
            <a:rPr lang="en-SG" sz="1200" kern="1200" dirty="0">
              <a:latin typeface="FoundrySterling-Book" panose="00000400000000000000" pitchFamily="2" charset="0"/>
            </a:rPr>
            <a:t>(8, 24), (16, 48) &amp; (32, 96) X-overs</a:t>
          </a:r>
        </a:p>
        <a:p>
          <a:pPr marL="228600" lvl="2" indent="-114300" algn="l" defTabSz="533400">
            <a:lnSpc>
              <a:spcPct val="90000"/>
            </a:lnSpc>
            <a:spcBef>
              <a:spcPct val="0"/>
            </a:spcBef>
            <a:spcAft>
              <a:spcPct val="15000"/>
            </a:spcAft>
            <a:buChar char="•"/>
          </a:pPr>
          <a:r>
            <a:rPr lang="en-SG" sz="1200" kern="1200" dirty="0">
              <a:latin typeface="FoundrySterling-Book" panose="00000400000000000000" pitchFamily="2" charset="0"/>
            </a:rPr>
            <a:t>Vol. scaled per their methodology, but not sized</a:t>
          </a:r>
        </a:p>
      </dsp:txBody>
      <dsp:txXfrm>
        <a:off x="87188" y="599535"/>
        <a:ext cx="1583424" cy="4264081"/>
      </dsp:txXfrm>
    </dsp:sp>
    <dsp:sp modelId="{19D17CB3-E8FF-4322-8DEA-72A4ABC78489}">
      <dsp:nvSpPr>
        <dsp:cNvPr id="0" name=""/>
        <dsp:cNvSpPr/>
      </dsp:nvSpPr>
      <dsp:spPr>
        <a:xfrm>
          <a:off x="1997577" y="506324"/>
          <a:ext cx="1754744" cy="445050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SG" sz="1600" b="1" kern="1200" dirty="0">
              <a:latin typeface="FoundrySterling-Book" panose="00000400000000000000" pitchFamily="2" charset="0"/>
            </a:rPr>
            <a:t>Encoders</a:t>
          </a: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latin typeface="FoundrySterling-Book" panose="00000400000000000000" pitchFamily="2" charset="0"/>
            </a:rPr>
            <a:t>Lasso Regression</a:t>
          </a: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solidFill>
                <a:schemeClr val="accent6"/>
              </a:solidFill>
              <a:latin typeface="FoundrySterling-Book" panose="00000400000000000000" pitchFamily="2" charset="0"/>
            </a:rPr>
            <a:t>2-layer MLP</a:t>
          </a: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solidFill>
                <a:schemeClr val="accent6"/>
              </a:solidFill>
              <a:latin typeface="FoundrySterling-Book" panose="00000400000000000000" pitchFamily="2" charset="0"/>
            </a:rPr>
            <a:t>LSTM</a:t>
          </a: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err="1">
              <a:solidFill>
                <a:schemeClr val="accent6"/>
              </a:solidFill>
              <a:latin typeface="FoundrySterling-Book" panose="00000400000000000000" pitchFamily="2" charset="0"/>
            </a:rPr>
            <a:t>Wavenet</a:t>
          </a:r>
          <a:r>
            <a:rPr lang="en-SG" sz="1200" b="1" kern="1200" dirty="0">
              <a:solidFill>
                <a:schemeClr val="accent6"/>
              </a:solidFill>
              <a:latin typeface="FoundrySterling-Book" panose="00000400000000000000" pitchFamily="2" charset="0"/>
            </a:rPr>
            <a:t> (Dilated CNN)</a:t>
          </a:r>
        </a:p>
      </dsp:txBody>
      <dsp:txXfrm>
        <a:off x="2083237" y="591984"/>
        <a:ext cx="1583424" cy="4279182"/>
      </dsp:txXfrm>
    </dsp:sp>
    <dsp:sp modelId="{0926303D-2D69-47E1-9D78-EB00AC11A0AF}">
      <dsp:nvSpPr>
        <dsp:cNvPr id="0" name=""/>
        <dsp:cNvSpPr/>
      </dsp:nvSpPr>
      <dsp:spPr>
        <a:xfrm>
          <a:off x="3993627" y="513875"/>
          <a:ext cx="1754744" cy="4435401"/>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SG" sz="1600" b="1" kern="1200" dirty="0">
              <a:latin typeface="FoundrySterling-Book" panose="00000400000000000000" pitchFamily="2" charset="0"/>
            </a:rPr>
            <a:t>Trading Rules</a:t>
          </a: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latin typeface="FoundrySterling-Book" panose="00000400000000000000" pitchFamily="2" charset="0"/>
            </a:rPr>
            <a:t>Regression</a:t>
          </a:r>
          <a:r>
            <a:rPr lang="en-SG" sz="1200" kern="1200" dirty="0">
              <a:latin typeface="FoundrySterling-Book" panose="00000400000000000000" pitchFamily="2" charset="0"/>
            </a:rPr>
            <a:t> </a:t>
          </a:r>
        </a:p>
        <a:p>
          <a:pPr marL="228600" lvl="2" indent="-114300" algn="l" defTabSz="533400">
            <a:lnSpc>
              <a:spcPct val="90000"/>
            </a:lnSpc>
            <a:spcBef>
              <a:spcPct val="0"/>
            </a:spcBef>
            <a:spcAft>
              <a:spcPct val="15000"/>
            </a:spcAft>
            <a:buChar char="•"/>
          </a:pPr>
          <a:r>
            <a:rPr lang="en-SG" sz="1200" b="0" kern="1200" dirty="0">
              <a:latin typeface="FoundrySterling-Book" panose="00000400000000000000" pitchFamily="2" charset="0"/>
            </a:rPr>
            <a:t> </a:t>
          </a:r>
          <a14:m xmlns:a14="http://schemas.microsoft.com/office/drawing/2010/main">
            <m:oMath xmlns:m="http://schemas.openxmlformats.org/officeDocument/2006/math">
              <m:sSub>
                <m:sSubPr>
                  <m:ctrlPr>
                    <a:rPr lang="en-SG" sz="1200" b="0" i="1" kern="1200" smtClean="0">
                      <a:latin typeface="Cambria Math" panose="02040503050406030204" pitchFamily="18" charset="0"/>
                    </a:rPr>
                  </m:ctrlPr>
                </m:sSubPr>
                <m:e>
                  <m:r>
                    <a:rPr lang="en-SG" sz="1200" b="0" i="1" kern="1200" smtClean="0">
                      <a:latin typeface="Cambria Math" panose="02040503050406030204" pitchFamily="18" charset="0"/>
                    </a:rPr>
                    <m:t>𝑋</m:t>
                  </m:r>
                </m:e>
                <m:sub>
                  <m:r>
                    <a:rPr lang="en-SG" sz="1200" b="0" i="1" kern="1200" smtClean="0">
                      <a:latin typeface="Cambria Math" panose="02040503050406030204" pitchFamily="18" charset="0"/>
                    </a:rPr>
                    <m:t>𝑡</m:t>
                  </m:r>
                </m:sub>
              </m:sSub>
              <m:r>
                <a:rPr lang="en-SG" sz="1200" b="0" i="1" kern="1200" smtClean="0">
                  <a:latin typeface="Cambria Math" panose="02040503050406030204" pitchFamily="18" charset="0"/>
                </a:rPr>
                <m:t>=</m:t>
              </m:r>
              <m:r>
                <m:rPr>
                  <m:sty m:val="p"/>
                </m:rPr>
                <a:rPr lang="en-SG" sz="1200" b="0" i="0" kern="1200" smtClean="0">
                  <a:latin typeface="Cambria Math" panose="02040503050406030204" pitchFamily="18" charset="0"/>
                </a:rPr>
                <m:t>sgn</m:t>
              </m:r>
              <m:r>
                <a:rPr lang="en-SG" sz="1200" b="0" i="1" kern="1200" smtClean="0">
                  <a:latin typeface="Cambria Math" panose="02040503050406030204" pitchFamily="18" charset="0"/>
                </a:rPr>
                <m:t>⁡(</m:t>
              </m:r>
              <m:r>
                <m:rPr>
                  <m:sty m:val="p"/>
                </m:rPr>
                <a:rPr lang="en-SG" sz="1200" b="0" i="1" kern="1200" smtClean="0">
                  <a:latin typeface="Cambria Math" panose="02040503050406030204" pitchFamily="18" charset="0"/>
                </a:rPr>
                <m:t>E</m:t>
              </m:r>
              <m:r>
                <a:rPr lang="en-SG" sz="1200" b="0" i="1" kern="1200" smtClean="0">
                  <a:latin typeface="Cambria Math" panose="02040503050406030204" pitchFamily="18" charset="0"/>
                </a:rPr>
                <m:t>[</m:t>
              </m:r>
              <m:sSub>
                <m:sSubPr>
                  <m:ctrlPr>
                    <a:rPr lang="en-SG" sz="1200" b="0" i="1" kern="1200" smtClean="0">
                      <a:latin typeface="Cambria Math" panose="02040503050406030204" pitchFamily="18" charset="0"/>
                    </a:rPr>
                  </m:ctrlPr>
                </m:sSubPr>
                <m:e>
                  <m:r>
                    <a:rPr lang="en-SG" sz="1200" b="0" i="1" kern="1200" smtClean="0">
                      <a:latin typeface="Cambria Math" panose="02040503050406030204" pitchFamily="18" charset="0"/>
                    </a:rPr>
                    <m:t>𝑟</m:t>
                  </m:r>
                </m:e>
                <m:sub>
                  <m:r>
                    <a:rPr lang="en-SG" sz="1200" b="0" i="1" kern="1200" smtClean="0">
                      <a:latin typeface="Cambria Math" panose="02040503050406030204" pitchFamily="18" charset="0"/>
                    </a:rPr>
                    <m:t>𝑡</m:t>
                  </m:r>
                  <m:r>
                    <a:rPr lang="en-SG" sz="1200" b="0" i="1" kern="1200" smtClean="0">
                      <a:latin typeface="Cambria Math" panose="02040503050406030204" pitchFamily="18" charset="0"/>
                    </a:rPr>
                    <m:t>+1</m:t>
                  </m:r>
                </m:sub>
              </m:sSub>
              <m:r>
                <a:rPr lang="en-SG" sz="1200" b="0" i="1" kern="1200" smtClean="0">
                  <a:latin typeface="Cambria Math" panose="02040503050406030204" pitchFamily="18" charset="0"/>
                </a:rPr>
                <m:t>]) </m:t>
              </m:r>
            </m:oMath>
          </a14:m>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latin typeface="FoundrySterling-Book" panose="00000400000000000000" pitchFamily="2" charset="0"/>
            </a:rPr>
            <a:t>Classification-based</a:t>
          </a:r>
        </a:p>
        <a:p>
          <a:pPr marL="228600" lvl="2" indent="-114300" algn="l" defTabSz="533400">
            <a:lnSpc>
              <a:spcPct val="90000"/>
            </a:lnSpc>
            <a:spcBef>
              <a:spcPct val="0"/>
            </a:spcBef>
            <a:spcAft>
              <a:spcPct val="15000"/>
            </a:spcAft>
            <a:buChar char="•"/>
          </a:pPr>
          <a:r>
            <a:rPr lang="en-SG" sz="1200" b="0" kern="1200" dirty="0">
              <a:latin typeface="FoundrySterling-Book" panose="00000400000000000000" pitchFamily="2" charset="0"/>
            </a:rPr>
            <a:t> </a:t>
          </a:r>
          <a14:m xmlns:a14="http://schemas.microsoft.com/office/drawing/2010/main">
            <m:oMath xmlns:m="http://schemas.openxmlformats.org/officeDocument/2006/math">
              <m:sSub>
                <m:sSubPr>
                  <m:ctrlPr>
                    <a:rPr lang="en-SG" sz="1200" b="0" i="1" kern="1200" smtClean="0">
                      <a:latin typeface="Cambria Math" panose="02040503050406030204" pitchFamily="18" charset="0"/>
                    </a:rPr>
                  </m:ctrlPr>
                </m:sSubPr>
                <m:e>
                  <m:r>
                    <a:rPr lang="en-SG" sz="1200" b="0" i="1" kern="1200" smtClean="0">
                      <a:latin typeface="Cambria Math" panose="02040503050406030204" pitchFamily="18" charset="0"/>
                    </a:rPr>
                    <m:t>𝑋</m:t>
                  </m:r>
                </m:e>
                <m:sub>
                  <m:r>
                    <a:rPr lang="en-SG" sz="1200" b="0" i="1" kern="1200" smtClean="0">
                      <a:latin typeface="Cambria Math" panose="02040503050406030204" pitchFamily="18" charset="0"/>
                    </a:rPr>
                    <m:t>𝑡</m:t>
                  </m:r>
                </m:sub>
              </m:sSub>
              <m:r>
                <a:rPr lang="en-SG" sz="1200" b="0" i="1" kern="1200" smtClean="0">
                  <a:latin typeface="Cambria Math" panose="02040503050406030204" pitchFamily="18" charset="0"/>
                </a:rPr>
                <m:t>=</m:t>
              </m:r>
              <m:func>
                <m:funcPr>
                  <m:ctrlPr>
                    <a:rPr lang="en-SG" sz="1200" b="0" i="1" kern="1200" smtClean="0">
                      <a:latin typeface="Cambria Math" panose="02040503050406030204" pitchFamily="18" charset="0"/>
                    </a:rPr>
                  </m:ctrlPr>
                </m:funcPr>
                <m:fName>
                  <m:r>
                    <m:rPr>
                      <m:sty m:val="p"/>
                    </m:rPr>
                    <a:rPr lang="en-SG" sz="1200" b="0" i="0" kern="1200" smtClean="0">
                      <a:latin typeface="Cambria Math" panose="02040503050406030204" pitchFamily="18" charset="0"/>
                    </a:rPr>
                    <m:t>sgn</m:t>
                  </m:r>
                </m:fName>
                <m:e>
                  <m:r>
                    <a:rPr lang="en-SG" sz="1200" b="0" i="1" kern="1200" smtClean="0">
                      <a:latin typeface="Cambria Math" panose="02040503050406030204" pitchFamily="18" charset="0"/>
                    </a:rPr>
                    <m:t>(</m:t>
                  </m:r>
                  <m:r>
                    <m:rPr>
                      <m:sty m:val="p"/>
                    </m:rPr>
                    <a:rPr lang="en-SG" sz="1200" b="0" i="0" kern="1200" smtClean="0">
                      <a:latin typeface="Cambria Math" panose="02040503050406030204" pitchFamily="18" charset="0"/>
                    </a:rPr>
                    <m:t>Pr</m:t>
                  </m:r>
                  <m:d>
                    <m:dPr>
                      <m:ctrlPr>
                        <a:rPr lang="en-SG" sz="1200" b="0" i="1" kern="1200" smtClean="0">
                          <a:latin typeface="Cambria Math" panose="02040503050406030204" pitchFamily="18" charset="0"/>
                        </a:rPr>
                      </m:ctrlPr>
                    </m:dPr>
                    <m:e>
                      <m:sSub>
                        <m:sSubPr>
                          <m:ctrlPr>
                            <a:rPr lang="en-SG" sz="1200" b="0" i="1" kern="1200" smtClean="0">
                              <a:latin typeface="Cambria Math" panose="02040503050406030204" pitchFamily="18" charset="0"/>
                            </a:rPr>
                          </m:ctrlPr>
                        </m:sSubPr>
                        <m:e>
                          <m:r>
                            <a:rPr lang="en-SG" sz="1200" b="0" i="1" kern="1200" smtClean="0">
                              <a:latin typeface="Cambria Math" panose="02040503050406030204" pitchFamily="18" charset="0"/>
                            </a:rPr>
                            <m:t>𝑟</m:t>
                          </m:r>
                        </m:e>
                        <m:sub>
                          <m:r>
                            <a:rPr lang="en-SG" sz="1200" b="0" i="1" kern="1200" smtClean="0">
                              <a:latin typeface="Cambria Math" panose="02040503050406030204" pitchFamily="18" charset="0"/>
                            </a:rPr>
                            <m:t>𝑡</m:t>
                          </m:r>
                          <m:r>
                            <a:rPr lang="en-SG" sz="1200" b="0" i="1" kern="1200" smtClean="0">
                              <a:latin typeface="Cambria Math" panose="02040503050406030204" pitchFamily="18" charset="0"/>
                            </a:rPr>
                            <m:t>+1</m:t>
                          </m:r>
                        </m:sub>
                      </m:sSub>
                      <m:r>
                        <a:rPr lang="en-SG" sz="1200" b="0" i="1" kern="1200" smtClean="0">
                          <a:latin typeface="Cambria Math" panose="02040503050406030204" pitchFamily="18" charset="0"/>
                        </a:rPr>
                        <m:t>&gt;0 </m:t>
                      </m:r>
                    </m:e>
                  </m:d>
                  <m:r>
                    <a:rPr lang="en-SG" sz="1200" b="0" i="1" kern="1200" smtClean="0">
                      <a:latin typeface="Cambria Math" panose="02040503050406030204" pitchFamily="18" charset="0"/>
                    </a:rPr>
                    <m:t>−0.5)</m:t>
                  </m:r>
                </m:e>
              </m:func>
              <m:r>
                <a:rPr lang="en-SG" sz="1200" b="0" i="1" kern="1200" smtClean="0">
                  <a:latin typeface="Cambria Math" panose="02040503050406030204" pitchFamily="18" charset="0"/>
                </a:rPr>
                <m:t>  </m:t>
              </m:r>
            </m:oMath>
          </a14:m>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solidFill>
                <a:schemeClr val="accent6"/>
              </a:solidFill>
              <a:latin typeface="FoundrySterling-Book" panose="00000400000000000000" pitchFamily="2" charset="0"/>
            </a:rPr>
            <a:t>Direct Rules</a:t>
          </a:r>
        </a:p>
        <a:p>
          <a:pPr marL="228600" lvl="2" indent="-114300" algn="l" defTabSz="533400">
            <a:lnSpc>
              <a:spcPct val="90000"/>
            </a:lnSpc>
            <a:spcBef>
              <a:spcPct val="0"/>
            </a:spcBef>
            <a:spcAft>
              <a:spcPct val="15000"/>
            </a:spcAft>
            <a:buChar char="•"/>
          </a:pPr>
          <a:r>
            <a:rPr lang="en-SG" sz="1200" b="1" kern="1200" dirty="0">
              <a:solidFill>
                <a:schemeClr val="accent6"/>
              </a:solidFill>
              <a:latin typeface="FoundrySterling-Book" panose="00000400000000000000" pitchFamily="2" charset="0"/>
            </a:rPr>
            <a:t>  </a:t>
          </a:r>
          <a14:m xmlns:a14="http://schemas.microsoft.com/office/drawing/2010/main">
            <m:oMath xmlns:m="http://schemas.openxmlformats.org/officeDocument/2006/math">
              <m:sSub>
                <m:sSubPr>
                  <m:ctrlPr>
                    <a:rPr lang="en-SG" sz="1200" b="0" i="1" kern="1200" smtClean="0">
                      <a:solidFill>
                        <a:schemeClr val="accent6"/>
                      </a:solidFill>
                      <a:latin typeface="Cambria Math" panose="02040503050406030204" pitchFamily="18" charset="0"/>
                    </a:rPr>
                  </m:ctrlPr>
                </m:sSubPr>
                <m:e>
                  <m:r>
                    <a:rPr lang="en-SG" sz="1200" b="0" i="1" kern="1200" smtClean="0">
                      <a:solidFill>
                        <a:schemeClr val="accent6"/>
                      </a:solidFill>
                      <a:latin typeface="Cambria Math" panose="02040503050406030204" pitchFamily="18" charset="0"/>
                    </a:rPr>
                    <m:t>𝑋</m:t>
                  </m:r>
                </m:e>
                <m:sub>
                  <m:r>
                    <a:rPr lang="en-SG" sz="1200" b="0" i="1" kern="1200" smtClean="0">
                      <a:solidFill>
                        <a:schemeClr val="accent6"/>
                      </a:solidFill>
                      <a:latin typeface="Cambria Math" panose="02040503050406030204" pitchFamily="18" charset="0"/>
                    </a:rPr>
                    <m:t>𝑡</m:t>
                  </m:r>
                </m:sub>
              </m:sSub>
              <m:r>
                <a:rPr lang="en-SG" sz="1200" b="0" i="1" kern="1200" smtClean="0">
                  <a:solidFill>
                    <a:schemeClr val="accent6"/>
                  </a:solidFill>
                  <a:latin typeface="Cambria Math" panose="02040503050406030204" pitchFamily="18" charset="0"/>
                </a:rPr>
                <m:t>=</m:t>
              </m:r>
              <m:func>
                <m:funcPr>
                  <m:ctrlPr>
                    <a:rPr lang="en-SG" sz="1200" b="0" i="1" kern="1200" smtClean="0">
                      <a:solidFill>
                        <a:schemeClr val="accent6"/>
                      </a:solidFill>
                      <a:latin typeface="Cambria Math" panose="02040503050406030204" pitchFamily="18" charset="0"/>
                    </a:rPr>
                  </m:ctrlPr>
                </m:funcPr>
                <m:fName>
                  <m:r>
                    <m:rPr>
                      <m:sty m:val="p"/>
                    </m:rPr>
                    <a:rPr lang="en-SG" sz="1200" b="0" i="0" kern="1200" smtClean="0">
                      <a:solidFill>
                        <a:schemeClr val="accent6"/>
                      </a:solidFill>
                      <a:latin typeface="Cambria Math" panose="02040503050406030204" pitchFamily="18" charset="0"/>
                    </a:rPr>
                    <m:t>tanh</m:t>
                  </m:r>
                </m:fName>
                <m:e>
                  <m:r>
                    <a:rPr lang="en-SG" sz="1200" b="0" i="1" kern="1200" smtClean="0">
                      <a:solidFill>
                        <a:schemeClr val="accent6"/>
                      </a:solidFill>
                      <a:latin typeface="Cambria Math" panose="02040503050406030204" pitchFamily="18" charset="0"/>
                    </a:rPr>
                    <m:t>(</m:t>
                  </m:r>
                  <m:sSub>
                    <m:sSubPr>
                      <m:ctrlPr>
                        <a:rPr lang="en-SG" sz="1200" b="0" i="1" kern="1200" smtClean="0">
                          <a:solidFill>
                            <a:schemeClr val="accent6"/>
                          </a:solidFill>
                          <a:latin typeface="Cambria Math" panose="02040503050406030204" pitchFamily="18" charset="0"/>
                        </a:rPr>
                      </m:ctrlPr>
                    </m:sSubPr>
                    <m:e>
                      <m:r>
                        <a:rPr lang="en-SG" sz="1200" b="0" i="1" kern="1200" smtClean="0">
                          <a:solidFill>
                            <a:schemeClr val="accent6"/>
                          </a:solidFill>
                          <a:latin typeface="Cambria Math" panose="02040503050406030204" pitchFamily="18" charset="0"/>
                        </a:rPr>
                        <m:t>𝑍</m:t>
                      </m:r>
                    </m:e>
                    <m:sub>
                      <m:r>
                        <a:rPr lang="en-SG" sz="1200" b="0" i="1" kern="1200" smtClean="0">
                          <a:solidFill>
                            <a:schemeClr val="accent6"/>
                          </a:solidFill>
                          <a:latin typeface="Cambria Math" panose="02040503050406030204" pitchFamily="18" charset="0"/>
                        </a:rPr>
                        <m:t>𝑡</m:t>
                      </m:r>
                    </m:sub>
                  </m:sSub>
                  <m:r>
                    <a:rPr lang="en-SG" sz="1200" b="0" i="1" kern="1200" smtClean="0">
                      <a:solidFill>
                        <a:schemeClr val="accent6"/>
                      </a:solidFill>
                      <a:latin typeface="Cambria Math" panose="02040503050406030204" pitchFamily="18" charset="0"/>
                    </a:rPr>
                    <m:t>)</m:t>
                  </m:r>
                </m:e>
              </m:func>
            </m:oMath>
          </a14:m>
          <a:endParaRPr lang="en-SG" sz="1200" b="0" kern="1200" dirty="0">
            <a:solidFill>
              <a:schemeClr val="accent6"/>
            </a:solidFill>
            <a:latin typeface="FoundrySterling-Book" panose="00000400000000000000" pitchFamily="2" charset="0"/>
          </a:endParaRPr>
        </a:p>
        <a:p>
          <a:pPr marL="228600" lvl="2"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228600" lvl="2"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dsp:txBody>
      <dsp:txXfrm>
        <a:off x="4079287" y="599535"/>
        <a:ext cx="1583424" cy="4264081"/>
      </dsp:txXfrm>
    </dsp:sp>
    <dsp:sp modelId="{3BAFAA05-2F3F-468C-92B2-45BBA2DF723E}">
      <dsp:nvSpPr>
        <dsp:cNvPr id="0" name=""/>
        <dsp:cNvSpPr/>
      </dsp:nvSpPr>
      <dsp:spPr>
        <a:xfrm>
          <a:off x="5989676" y="528986"/>
          <a:ext cx="1754744" cy="440517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SG" sz="1600" b="1" kern="1200" dirty="0" err="1">
              <a:latin typeface="FoundrySterling-Book" panose="00000400000000000000" pitchFamily="2" charset="0"/>
            </a:rPr>
            <a:t>Calib</a:t>
          </a:r>
          <a:r>
            <a:rPr lang="en-SG" sz="1600" b="1" kern="1200" dirty="0">
              <a:latin typeface="FoundrySterling-Book" panose="00000400000000000000" pitchFamily="2" charset="0"/>
            </a:rPr>
            <a:t>. Metrics</a:t>
          </a: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latin typeface="FoundrySterling-Book" panose="00000400000000000000" pitchFamily="2" charset="0"/>
            </a:rPr>
            <a:t>Regression</a:t>
          </a:r>
        </a:p>
        <a:p>
          <a:pPr marL="228600" lvl="2" indent="-114300" algn="l" defTabSz="533400">
            <a:lnSpc>
              <a:spcPct val="90000"/>
            </a:lnSpc>
            <a:spcBef>
              <a:spcPct val="0"/>
            </a:spcBef>
            <a:spcAft>
              <a:spcPct val="15000"/>
            </a:spcAft>
            <a:buChar char="•"/>
          </a:pPr>
          <a:r>
            <a:rPr lang="en-SG" sz="1200" kern="1200" dirty="0">
              <a:latin typeface="FoundrySterling-Book" panose="00000400000000000000" pitchFamily="2" charset="0"/>
            </a:rPr>
            <a:t>MSE</a:t>
          </a: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latin typeface="FoundrySterling-Book" panose="00000400000000000000" pitchFamily="2" charset="0"/>
            </a:rPr>
            <a:t>Classification-based</a:t>
          </a:r>
        </a:p>
        <a:p>
          <a:pPr marL="228600" lvl="2" indent="-114300" algn="l" defTabSz="533400">
            <a:lnSpc>
              <a:spcPct val="90000"/>
            </a:lnSpc>
            <a:spcBef>
              <a:spcPct val="0"/>
            </a:spcBef>
            <a:spcAft>
              <a:spcPct val="15000"/>
            </a:spcAft>
            <a:buChar char="•"/>
          </a:pPr>
          <a:r>
            <a:rPr lang="en-SG" sz="1200" kern="1200" dirty="0">
              <a:latin typeface="FoundrySterling-Book" panose="00000400000000000000" pitchFamily="2" charset="0"/>
            </a:rPr>
            <a:t>Binary X-Entropy</a:t>
          </a:r>
        </a:p>
        <a:p>
          <a:pPr marL="114300" lvl="1" indent="-114300" algn="l" defTabSz="533400">
            <a:lnSpc>
              <a:spcPct val="90000"/>
            </a:lnSpc>
            <a:spcBef>
              <a:spcPct val="0"/>
            </a:spcBef>
            <a:spcAft>
              <a:spcPct val="15000"/>
            </a:spcAft>
            <a:buChar char="•"/>
          </a:pPr>
          <a:endParaRPr lang="en-SG" sz="1200" kern="1200" dirty="0">
            <a:latin typeface="FoundrySterling-Book" panose="00000400000000000000" pitchFamily="2" charset="0"/>
          </a:endParaRPr>
        </a:p>
        <a:p>
          <a:pPr marL="114300" lvl="1" indent="-114300" algn="l" defTabSz="533400">
            <a:lnSpc>
              <a:spcPct val="90000"/>
            </a:lnSpc>
            <a:spcBef>
              <a:spcPct val="0"/>
            </a:spcBef>
            <a:spcAft>
              <a:spcPct val="15000"/>
            </a:spcAft>
            <a:buChar char="•"/>
          </a:pPr>
          <a:r>
            <a:rPr lang="en-SG" sz="1200" b="1" kern="1200" dirty="0">
              <a:solidFill>
                <a:schemeClr val="accent6"/>
              </a:solidFill>
              <a:latin typeface="FoundrySterling-Book" panose="00000400000000000000" pitchFamily="2" charset="0"/>
            </a:rPr>
            <a:t>Direct Rules</a:t>
          </a:r>
        </a:p>
        <a:p>
          <a:pPr marL="228600" lvl="2" indent="-114300" algn="l" defTabSz="533400">
            <a:lnSpc>
              <a:spcPct val="90000"/>
            </a:lnSpc>
            <a:spcBef>
              <a:spcPct val="0"/>
            </a:spcBef>
            <a:spcAft>
              <a:spcPct val="15000"/>
            </a:spcAft>
            <a:buChar char="•"/>
          </a:pPr>
          <a:r>
            <a:rPr lang="en-SG" sz="1200" b="0" kern="1200" dirty="0">
              <a:solidFill>
                <a:schemeClr val="accent6"/>
              </a:solidFill>
              <a:latin typeface="FoundrySterling-Book" panose="00000400000000000000" pitchFamily="2" charset="0"/>
            </a:rPr>
            <a:t>Ave. Returns </a:t>
          </a:r>
        </a:p>
        <a:p>
          <a:pPr marL="228600" lvl="2" indent="-114300" algn="l" defTabSz="533400">
            <a:lnSpc>
              <a:spcPct val="90000"/>
            </a:lnSpc>
            <a:spcBef>
              <a:spcPct val="0"/>
            </a:spcBef>
            <a:spcAft>
              <a:spcPct val="15000"/>
            </a:spcAft>
            <a:buChar char="•"/>
          </a:pPr>
          <a:r>
            <a:rPr lang="en-SG" sz="1200" b="0" kern="1200" dirty="0">
              <a:solidFill>
                <a:schemeClr val="accent6"/>
              </a:solidFill>
              <a:latin typeface="FoundrySterling-Book" panose="00000400000000000000" pitchFamily="2" charset="0"/>
            </a:rPr>
            <a:t>Sharpe Ratio</a:t>
          </a:r>
        </a:p>
      </dsp:txBody>
      <dsp:txXfrm>
        <a:off x="6075336" y="614646"/>
        <a:ext cx="1583424" cy="423385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7F7D5-AC80-4984-BEF0-A639CEF50452}" type="datetimeFigureOut">
              <a:rPr lang="en-GB" smtClean="0"/>
              <a:t>27/06/2020</a:t>
            </a:fld>
            <a:endParaRPr lang="en-GB"/>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1526C-A7CC-4014-B7D7-9DBDD0EBB090}" type="slidenum">
              <a:rPr lang="en-GB" smtClean="0"/>
              <a:t>‹#›</a:t>
            </a:fld>
            <a:endParaRPr lang="en-GB"/>
          </a:p>
        </p:txBody>
      </p:sp>
    </p:spTree>
    <p:extLst>
      <p:ext uri="{BB962C8B-B14F-4D97-AF65-F5344CB8AC3E}">
        <p14:creationId xmlns:p14="http://schemas.microsoft.com/office/powerpoint/2010/main" val="357871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15s</a:t>
            </a:r>
          </a:p>
        </p:txBody>
      </p:sp>
      <p:sp>
        <p:nvSpPr>
          <p:cNvPr id="4" name="Slide Number Placeholder 3"/>
          <p:cNvSpPr>
            <a:spLocks noGrp="1"/>
          </p:cNvSpPr>
          <p:nvPr>
            <p:ph type="sldNum" sz="quarter" idx="5"/>
          </p:nvPr>
        </p:nvSpPr>
        <p:spPr/>
        <p:txBody>
          <a:bodyPr/>
          <a:lstStyle/>
          <a:p>
            <a:fld id="{1011526C-A7CC-4014-B7D7-9DBDD0EBB090}" type="slidenum">
              <a:rPr lang="en-GB" smtClean="0"/>
              <a:t>1</a:t>
            </a:fld>
            <a:endParaRPr lang="en-GB"/>
          </a:p>
        </p:txBody>
      </p:sp>
    </p:spTree>
    <p:extLst>
      <p:ext uri="{BB962C8B-B14F-4D97-AF65-F5344CB8AC3E}">
        <p14:creationId xmlns:p14="http://schemas.microsoft.com/office/powerpoint/2010/main" val="1607966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Next, considering the cumulative returns, and here we have them all grouped according to loss function instead + on the same scale</a:t>
            </a:r>
          </a:p>
          <a:p>
            <a:pPr marL="171450" indent="-171450">
              <a:buFontTx/>
              <a:buChar char="-"/>
            </a:pPr>
            <a:r>
              <a:rPr lang="en-GB" dirty="0"/>
              <a:t>Maximising returns gives similar performance vs benchmarks</a:t>
            </a:r>
          </a:p>
          <a:p>
            <a:pPr marL="171450" indent="-171450">
              <a:buFontTx/>
              <a:buChar char="-"/>
            </a:pPr>
            <a:r>
              <a:rPr lang="en-GB" dirty="0"/>
              <a:t>Underperformance of MSE and binary for machine learning models – lack of risk information </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1011526C-A7CC-4014-B7D7-9DBDD0EBB090}" type="slidenum">
              <a:rPr lang="en-GB" smtClean="0"/>
              <a:t>14</a:t>
            </a:fld>
            <a:endParaRPr lang="en-GB"/>
          </a:p>
        </p:txBody>
      </p:sp>
    </p:spTree>
    <p:extLst>
      <p:ext uri="{BB962C8B-B14F-4D97-AF65-F5344CB8AC3E}">
        <p14:creationId xmlns:p14="http://schemas.microsoft.com/office/powerpoint/2010/main" val="1186018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Sharpe ratios are quite as expected, LSTM side</a:t>
            </a:r>
          </a:p>
          <a:p>
            <a:pPr marL="171450" indent="-171450">
              <a:buFontTx/>
              <a:buChar char="-"/>
            </a:pPr>
            <a:r>
              <a:rPr lang="en-GB" dirty="0"/>
              <a:t>However, when we analyse asset-level average returns and volatility provides a deep insight into the nature of our signals.</a:t>
            </a:r>
          </a:p>
          <a:p>
            <a:pPr marL="171450" indent="-171450">
              <a:buFontTx/>
              <a:buChar char="-"/>
            </a:pPr>
            <a:r>
              <a:rPr lang="en-GB" dirty="0"/>
              <a:t>Looking at expected returns, we see that models trained to maximise returns do have a larger mean return than Sharpe-optimised models, but Sharpe-optimised models vastly reduce the volatility of individual asset returns.</a:t>
            </a:r>
          </a:p>
          <a:p>
            <a:pPr marL="171450" indent="-171450">
              <a:buFontTx/>
              <a:buChar char="-"/>
            </a:pPr>
            <a:r>
              <a:rPr lang="en-GB" dirty="0"/>
              <a:t>Means that optimising Sharpe provides a finer level of risk control, and improves beyond pure volatility scaling.</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1011526C-A7CC-4014-B7D7-9DBDD0EBB090}" type="slidenum">
              <a:rPr lang="en-GB" smtClean="0"/>
              <a:t>15</a:t>
            </a:fld>
            <a:endParaRPr lang="en-GB"/>
          </a:p>
        </p:txBody>
      </p:sp>
    </p:spTree>
    <p:extLst>
      <p:ext uri="{BB962C8B-B14F-4D97-AF65-F5344CB8AC3E}">
        <p14:creationId xmlns:p14="http://schemas.microsoft.com/office/powerpoint/2010/main" val="182800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Another interesting analysis is in which feature is most important</a:t>
            </a:r>
          </a:p>
          <a:p>
            <a:pPr marL="171450" indent="-171450">
              <a:buFontTx/>
              <a:buChar char="-"/>
            </a:pPr>
            <a:r>
              <a:rPr lang="en-GB" dirty="0"/>
              <a:t>Means that model is directly learning additional characteristics not present in the hand-crafted features, indicting importance of DL</a:t>
            </a:r>
          </a:p>
          <a:p>
            <a:endParaRPr lang="en-GB" dirty="0"/>
          </a:p>
          <a:p>
            <a:endParaRPr lang="en-GB" dirty="0"/>
          </a:p>
        </p:txBody>
      </p:sp>
      <p:sp>
        <p:nvSpPr>
          <p:cNvPr id="4" name="Slide Number Placeholder 3"/>
          <p:cNvSpPr>
            <a:spLocks noGrp="1"/>
          </p:cNvSpPr>
          <p:nvPr>
            <p:ph type="sldNum" sz="quarter" idx="5"/>
          </p:nvPr>
        </p:nvSpPr>
        <p:spPr/>
        <p:txBody>
          <a:bodyPr/>
          <a:lstStyle/>
          <a:p>
            <a:fld id="{1011526C-A7CC-4014-B7D7-9DBDD0EBB090}" type="slidenum">
              <a:rPr lang="en-GB" smtClean="0"/>
              <a:t>16</a:t>
            </a:fld>
            <a:endParaRPr lang="en-GB"/>
          </a:p>
        </p:txBody>
      </p:sp>
    </p:spTree>
    <p:extLst>
      <p:ext uri="{BB962C8B-B14F-4D97-AF65-F5344CB8AC3E}">
        <p14:creationId xmlns:p14="http://schemas.microsoft.com/office/powerpoint/2010/main" val="2656937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To gauge the effect on transaction costs, we do a deep analysis on the average turnover of the signal itself.</a:t>
            </a:r>
          </a:p>
          <a:p>
            <a:pPr marL="171450" indent="-171450">
              <a:buFontTx/>
              <a:buChar char="-"/>
            </a:pPr>
            <a:r>
              <a:rPr lang="en-GB" dirty="0"/>
              <a:t>Recalling that the weight per asset is given by trading rule and vol scaling, we define the net turnover to be magnitude of the change in weights form one time step to the next</a:t>
            </a:r>
          </a:p>
          <a:p>
            <a:pPr marL="171450" indent="-171450">
              <a:buFontTx/>
              <a:buChar char="-"/>
            </a:pPr>
            <a:r>
              <a:rPr lang="en-GB" dirty="0"/>
              <a:t>Looking at the </a:t>
            </a:r>
          </a:p>
        </p:txBody>
      </p:sp>
      <p:sp>
        <p:nvSpPr>
          <p:cNvPr id="4" name="Slide Number Placeholder 3"/>
          <p:cNvSpPr>
            <a:spLocks noGrp="1"/>
          </p:cNvSpPr>
          <p:nvPr>
            <p:ph type="sldNum" sz="quarter" idx="5"/>
          </p:nvPr>
        </p:nvSpPr>
        <p:spPr/>
        <p:txBody>
          <a:bodyPr/>
          <a:lstStyle/>
          <a:p>
            <a:fld id="{1011526C-A7CC-4014-B7D7-9DBDD0EBB090}" type="slidenum">
              <a:rPr lang="en-GB" smtClean="0"/>
              <a:t>18</a:t>
            </a:fld>
            <a:endParaRPr lang="en-GB"/>
          </a:p>
        </p:txBody>
      </p:sp>
    </p:spTree>
    <p:extLst>
      <p:ext uri="{BB962C8B-B14F-4D97-AF65-F5344CB8AC3E}">
        <p14:creationId xmlns:p14="http://schemas.microsoft.com/office/powerpoint/2010/main" val="51869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2mins</a:t>
            </a:r>
          </a:p>
        </p:txBody>
      </p:sp>
      <p:sp>
        <p:nvSpPr>
          <p:cNvPr id="4" name="Slide Number Placeholder 3"/>
          <p:cNvSpPr>
            <a:spLocks noGrp="1"/>
          </p:cNvSpPr>
          <p:nvPr>
            <p:ph type="sldNum" sz="quarter" idx="5"/>
          </p:nvPr>
        </p:nvSpPr>
        <p:spPr/>
        <p:txBody>
          <a:bodyPr/>
          <a:lstStyle/>
          <a:p>
            <a:fld id="{1011526C-A7CC-4014-B7D7-9DBDD0EBB090}" type="slidenum">
              <a:rPr lang="en-GB" smtClean="0"/>
              <a:t>3</a:t>
            </a:fld>
            <a:endParaRPr lang="en-GB"/>
          </a:p>
        </p:txBody>
      </p:sp>
    </p:spTree>
    <p:extLst>
      <p:ext uri="{BB962C8B-B14F-4D97-AF65-F5344CB8AC3E}">
        <p14:creationId xmlns:p14="http://schemas.microsoft.com/office/powerpoint/2010/main" val="2655820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4-6mins</a:t>
            </a:r>
          </a:p>
          <a:p>
            <a:pPr marL="171450" indent="-171450">
              <a:buFontTx/>
              <a:buChar char="-"/>
            </a:pPr>
            <a:r>
              <a:rPr lang="en-GB" dirty="0"/>
              <a:t>Trading rules are split into 2</a:t>
            </a:r>
          </a:p>
          <a:p>
            <a:pPr marL="171450" indent="-171450">
              <a:buFontTx/>
              <a:buChar char="-"/>
            </a:pPr>
            <a:r>
              <a:rPr lang="en-GB" dirty="0"/>
              <a:t>Standard supervise learning fits nicely into step 1</a:t>
            </a:r>
          </a:p>
          <a:p>
            <a:pPr marL="171450" indent="-171450">
              <a:buFontTx/>
              <a:buChar char="-"/>
            </a:pPr>
            <a:r>
              <a:rPr lang="en-GB" dirty="0"/>
              <a:t>But they don’t account for risk &amp; hit rate doesn’t necessarily correlate with good signals</a:t>
            </a:r>
          </a:p>
          <a:p>
            <a:pPr marL="171450" indent="-171450">
              <a:buFontTx/>
              <a:buChar char="-"/>
            </a:pPr>
            <a:r>
              <a:rPr lang="en-GB" dirty="0"/>
              <a:t>In addition, position sizing still needs to be specified here.</a:t>
            </a:r>
          </a:p>
          <a:p>
            <a:pPr marL="171450" indent="-171450">
              <a:buFontTx/>
              <a:buChar char="-"/>
            </a:pPr>
            <a:r>
              <a:rPr lang="en-GB" dirty="0"/>
              <a:t>This motivates the need for new signals that use both trend and risk information to size positions, and learn position sizing in a data driven fashion.</a:t>
            </a:r>
          </a:p>
        </p:txBody>
      </p:sp>
      <p:sp>
        <p:nvSpPr>
          <p:cNvPr id="4" name="Slide Number Placeholder 3"/>
          <p:cNvSpPr>
            <a:spLocks noGrp="1"/>
          </p:cNvSpPr>
          <p:nvPr>
            <p:ph type="sldNum" sz="quarter" idx="5"/>
          </p:nvPr>
        </p:nvSpPr>
        <p:spPr/>
        <p:txBody>
          <a:bodyPr/>
          <a:lstStyle/>
          <a:p>
            <a:fld id="{1011526C-A7CC-4014-B7D7-9DBDD0EBB090}" type="slidenum">
              <a:rPr lang="en-GB" smtClean="0"/>
              <a:t>4</a:t>
            </a:fld>
            <a:endParaRPr lang="en-GB"/>
          </a:p>
        </p:txBody>
      </p:sp>
    </p:spTree>
    <p:extLst>
      <p:ext uri="{BB962C8B-B14F-4D97-AF65-F5344CB8AC3E}">
        <p14:creationId xmlns:p14="http://schemas.microsoft.com/office/powerpoint/2010/main" val="187282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that in mind, let’s dive into our deep learning architecture design</a:t>
            </a:r>
          </a:p>
        </p:txBody>
      </p:sp>
      <p:sp>
        <p:nvSpPr>
          <p:cNvPr id="4" name="Slide Number Placeholder 3"/>
          <p:cNvSpPr>
            <a:spLocks noGrp="1"/>
          </p:cNvSpPr>
          <p:nvPr>
            <p:ph type="sldNum" sz="quarter" idx="5"/>
          </p:nvPr>
        </p:nvSpPr>
        <p:spPr/>
        <p:txBody>
          <a:bodyPr/>
          <a:lstStyle/>
          <a:p>
            <a:fld id="{1011526C-A7CC-4014-B7D7-9DBDD0EBB090}" type="slidenum">
              <a:rPr lang="en-GB" smtClean="0"/>
              <a:t>5</a:t>
            </a:fld>
            <a:endParaRPr lang="en-GB"/>
          </a:p>
        </p:txBody>
      </p:sp>
    </p:spTree>
    <p:extLst>
      <p:ext uri="{BB962C8B-B14F-4D97-AF65-F5344CB8AC3E}">
        <p14:creationId xmlns:p14="http://schemas.microsoft.com/office/powerpoint/2010/main" val="2351958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We adopt a hybrid approach, which uses DNN outputs to parameterise well-studied quantitative models.</a:t>
            </a:r>
          </a:p>
          <a:p>
            <a:pPr marL="171450" indent="-171450">
              <a:buFontTx/>
              <a:buChar char="-"/>
            </a:pPr>
            <a:r>
              <a:rPr lang="en-GB" dirty="0"/>
              <a:t>Reduces the hypothesis space of the model, improving generalisation</a:t>
            </a:r>
          </a:p>
          <a:p>
            <a:pPr marL="171450" indent="-171450">
              <a:buFontTx/>
              <a:buChar char="-"/>
            </a:pPr>
            <a:r>
              <a:rPr lang="en-GB" dirty="0"/>
              <a:t>Retain known desirable attributes of the model – i.e. volatility scaling in this case</a:t>
            </a:r>
          </a:p>
          <a:p>
            <a:pPr marL="171450" indent="-171450">
              <a:buFontTx/>
              <a:buChar char="-"/>
            </a:pPr>
            <a:r>
              <a:rPr lang="en-GB" dirty="0"/>
              <a:t>Our model can be decomposed into two – at the base, we have an encoder layer which summarises past information into a single feature vector </a:t>
            </a:r>
            <a:r>
              <a:rPr lang="en-GB" dirty="0" err="1"/>
              <a:t>h_t</a:t>
            </a:r>
            <a:r>
              <a:rPr lang="en-GB" dirty="0"/>
              <a:t>. This is then mapped to our trading rule via an output layer – consisting of a linear transformation passed through an activation function to ensure the validity of </a:t>
            </a:r>
            <a:r>
              <a:rPr lang="en-GB" dirty="0" err="1"/>
              <a:t>th</a:t>
            </a:r>
            <a:r>
              <a:rPr lang="en-GB" dirty="0"/>
              <a:t> trading rule.</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1011526C-A7CC-4014-B7D7-9DBDD0EBB090}" type="slidenum">
              <a:rPr lang="en-GB" smtClean="0"/>
              <a:t>6</a:t>
            </a:fld>
            <a:endParaRPr lang="en-GB"/>
          </a:p>
        </p:txBody>
      </p:sp>
    </p:spTree>
    <p:extLst>
      <p:ext uri="{BB962C8B-B14F-4D97-AF65-F5344CB8AC3E}">
        <p14:creationId xmlns:p14="http://schemas.microsoft.com/office/powerpoint/2010/main" val="1329518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Recurrent neural network model popularised in natural language processing.</a:t>
            </a:r>
          </a:p>
          <a:p>
            <a:pPr marL="171450" indent="-171450">
              <a:buFontTx/>
              <a:buChar char="-"/>
            </a:pPr>
            <a:r>
              <a:rPr lang="en-GB" dirty="0"/>
              <a:t>RNNs in general use information at each time step to update internal memory states, which are then used to generate predictions</a:t>
            </a:r>
          </a:p>
          <a:p>
            <a:pPr marL="171450" indent="-171450">
              <a:buFontTx/>
              <a:buChar char="-"/>
            </a:pPr>
            <a:r>
              <a:rPr lang="en-GB" dirty="0"/>
              <a:t>For the LSTM architecture, we have two types of internal memory. Cell state – long term, hidden state short term.</a:t>
            </a:r>
          </a:p>
          <a:p>
            <a:pPr marL="171450" indent="-171450">
              <a:buFontTx/>
              <a:buChar char="-"/>
            </a:pPr>
            <a:r>
              <a:rPr lang="en-GB" dirty="0"/>
              <a:t>Hidden and cell states are maintained by a series of gates which we see on the left</a:t>
            </a:r>
          </a:p>
        </p:txBody>
      </p:sp>
      <p:sp>
        <p:nvSpPr>
          <p:cNvPr id="4" name="Slide Number Placeholder 3"/>
          <p:cNvSpPr>
            <a:spLocks noGrp="1"/>
          </p:cNvSpPr>
          <p:nvPr>
            <p:ph type="sldNum" sz="quarter" idx="5"/>
          </p:nvPr>
        </p:nvSpPr>
        <p:spPr/>
        <p:txBody>
          <a:bodyPr/>
          <a:lstStyle/>
          <a:p>
            <a:fld id="{1011526C-A7CC-4014-B7D7-9DBDD0EBB090}" type="slidenum">
              <a:rPr lang="en-GB" smtClean="0"/>
              <a:t>7</a:t>
            </a:fld>
            <a:endParaRPr lang="en-GB"/>
          </a:p>
        </p:txBody>
      </p:sp>
    </p:spTree>
    <p:extLst>
      <p:ext uri="{BB962C8B-B14F-4D97-AF65-F5344CB8AC3E}">
        <p14:creationId xmlns:p14="http://schemas.microsoft.com/office/powerpoint/2010/main" val="267804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Dilated convolutional network developed for text-to-speech generation by DeepMind in 2016, and commonly adopted in other time series forecasting architectures.</a:t>
            </a:r>
          </a:p>
          <a:p>
            <a:pPr marL="171450" indent="-171450">
              <a:buFontTx/>
              <a:buChar char="-"/>
            </a:pPr>
            <a:r>
              <a:rPr lang="en-GB" dirty="0"/>
              <a:t>Convolutional filters are applied at increasing time scales.</a:t>
            </a:r>
          </a:p>
          <a:p>
            <a:pPr marL="171450" indent="-171450">
              <a:buFontTx/>
              <a:buChar char="-"/>
            </a:pPr>
            <a:r>
              <a:rPr lang="en-GB" dirty="0"/>
              <a:t>Aggregated features at different levels are all used to encode latent features</a:t>
            </a:r>
          </a:p>
          <a:p>
            <a:pPr marL="171450" indent="-171450">
              <a:buFontTx/>
              <a:buChar char="-"/>
            </a:pPr>
            <a:r>
              <a:rPr lang="en-GB" dirty="0"/>
              <a:t>In comparison to RNN, large model with more params &amp; </a:t>
            </a:r>
            <a:r>
              <a:rPr lang="en-GB" dirty="0" err="1"/>
              <a:t>hyperparams</a:t>
            </a:r>
            <a:endParaRPr lang="en-GB" dirty="0"/>
          </a:p>
        </p:txBody>
      </p:sp>
      <p:sp>
        <p:nvSpPr>
          <p:cNvPr id="4" name="Slide Number Placeholder 3"/>
          <p:cNvSpPr>
            <a:spLocks noGrp="1"/>
          </p:cNvSpPr>
          <p:nvPr>
            <p:ph type="sldNum" sz="quarter" idx="5"/>
          </p:nvPr>
        </p:nvSpPr>
        <p:spPr/>
        <p:txBody>
          <a:bodyPr/>
          <a:lstStyle/>
          <a:p>
            <a:fld id="{1011526C-A7CC-4014-B7D7-9DBDD0EBB090}" type="slidenum">
              <a:rPr lang="en-GB" smtClean="0"/>
              <a:t>8</a:t>
            </a:fld>
            <a:endParaRPr lang="en-GB"/>
          </a:p>
        </p:txBody>
      </p:sp>
    </p:spTree>
    <p:extLst>
      <p:ext uri="{BB962C8B-B14F-4D97-AF65-F5344CB8AC3E}">
        <p14:creationId xmlns:p14="http://schemas.microsoft.com/office/powerpoint/2010/main" val="1214453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With the individual model components in mind, the entire flow of trading rule generation is summarised on this slide.</a:t>
            </a:r>
          </a:p>
          <a:p>
            <a:r>
              <a:rPr lang="en-GB" dirty="0"/>
              <a:t>- First we start with inputs </a:t>
            </a:r>
          </a:p>
        </p:txBody>
      </p:sp>
      <p:sp>
        <p:nvSpPr>
          <p:cNvPr id="4" name="Slide Number Placeholder 3"/>
          <p:cNvSpPr>
            <a:spLocks noGrp="1"/>
          </p:cNvSpPr>
          <p:nvPr>
            <p:ph type="sldNum" sz="quarter" idx="5"/>
          </p:nvPr>
        </p:nvSpPr>
        <p:spPr/>
        <p:txBody>
          <a:bodyPr/>
          <a:lstStyle/>
          <a:p>
            <a:fld id="{1011526C-A7CC-4014-B7D7-9DBDD0EBB090}" type="slidenum">
              <a:rPr lang="en-GB" smtClean="0"/>
              <a:t>10</a:t>
            </a:fld>
            <a:endParaRPr lang="en-GB"/>
          </a:p>
        </p:txBody>
      </p:sp>
    </p:spTree>
    <p:extLst>
      <p:ext uri="{BB962C8B-B14F-4D97-AF65-F5344CB8AC3E}">
        <p14:creationId xmlns:p14="http://schemas.microsoft.com/office/powerpoint/2010/main" val="3377359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First, let’s take a look at the portfolio </a:t>
            </a:r>
            <a:r>
              <a:rPr lang="en-GB" dirty="0" err="1"/>
              <a:t>sharpe</a:t>
            </a:r>
            <a:r>
              <a:rPr lang="en-GB" dirty="0"/>
              <a:t> ratios over the entire </a:t>
            </a:r>
            <a:r>
              <a:rPr lang="en-GB" dirty="0" err="1"/>
              <a:t>backtest</a:t>
            </a:r>
            <a:r>
              <a:rPr lang="en-GB" dirty="0"/>
              <a:t> period.</a:t>
            </a:r>
          </a:p>
          <a:p>
            <a:pPr marL="171450" indent="-171450">
              <a:buFontTx/>
              <a:buChar char="-"/>
            </a:pPr>
            <a:r>
              <a:rPr lang="en-GB" dirty="0"/>
              <a:t>Key thing that jumps out is the great out-performance of </a:t>
            </a:r>
            <a:r>
              <a:rPr lang="en-GB" dirty="0" err="1"/>
              <a:t>sharpe</a:t>
            </a:r>
            <a:r>
              <a:rPr lang="en-GB" dirty="0"/>
              <a:t>-optimised models - indicating efficacy of risk-adjusted performance optimisation.</a:t>
            </a:r>
          </a:p>
          <a:p>
            <a:pPr marL="171450" indent="-171450">
              <a:buFontTx/>
              <a:buChar char="-"/>
            </a:pPr>
            <a:r>
              <a:rPr lang="en-GB" dirty="0"/>
              <a:t>The next thing to notice is that </a:t>
            </a:r>
            <a:r>
              <a:rPr lang="en-GB" dirty="0" err="1"/>
              <a:t>WaveNet</a:t>
            </a:r>
            <a:r>
              <a:rPr lang="en-GB" dirty="0"/>
              <a:t> under-performs regardless, indicating </a:t>
            </a:r>
          </a:p>
        </p:txBody>
      </p:sp>
      <p:sp>
        <p:nvSpPr>
          <p:cNvPr id="4" name="Slide Number Placeholder 3"/>
          <p:cNvSpPr>
            <a:spLocks noGrp="1"/>
          </p:cNvSpPr>
          <p:nvPr>
            <p:ph type="sldNum" sz="quarter" idx="5"/>
          </p:nvPr>
        </p:nvSpPr>
        <p:spPr/>
        <p:txBody>
          <a:bodyPr/>
          <a:lstStyle/>
          <a:p>
            <a:fld id="{1011526C-A7CC-4014-B7D7-9DBDD0EBB090}" type="slidenum">
              <a:rPr lang="en-GB" smtClean="0"/>
              <a:t>13</a:t>
            </a:fld>
            <a:endParaRPr lang="en-GB"/>
          </a:p>
        </p:txBody>
      </p:sp>
    </p:spTree>
    <p:extLst>
      <p:ext uri="{BB962C8B-B14F-4D97-AF65-F5344CB8AC3E}">
        <p14:creationId xmlns:p14="http://schemas.microsoft.com/office/powerpoint/2010/main" val="69078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71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73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9056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a:spLocks noChangeArrowheads="1"/>
          </p:cNvSpPr>
          <p:nvPr userDrawn="1"/>
        </p:nvSpPr>
        <p:spPr bwMode="auto">
          <a:xfrm>
            <a:off x="-1" y="815070"/>
            <a:ext cx="8640763" cy="5668279"/>
          </a:xfrm>
          <a:prstGeom prst="rect">
            <a:avLst/>
          </a:prstGeom>
          <a:solidFill>
            <a:schemeClr val="bg1">
              <a:lumMod val="50000"/>
            </a:schemeClr>
          </a:solidFill>
          <a:ln>
            <a:noFill/>
          </a:ln>
          <a:effectLst>
            <a:outerShdw dist="23000" dir="5400000" rotWithShape="0">
              <a:srgbClr val="000000">
                <a:alpha val="34998"/>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cs typeface="+mn-cs"/>
            </a:endParaRPr>
          </a:p>
        </p:txBody>
      </p:sp>
      <p:sp>
        <p:nvSpPr>
          <p:cNvPr id="13" name="TextBox 12"/>
          <p:cNvSpPr txBox="1"/>
          <p:nvPr userDrawn="1"/>
        </p:nvSpPr>
        <p:spPr>
          <a:xfrm>
            <a:off x="482511" y="339634"/>
            <a:ext cx="5040283" cy="369332"/>
          </a:xfrm>
          <a:prstGeom prst="rect">
            <a:avLst/>
          </a:prstGeom>
          <a:noFill/>
        </p:spPr>
        <p:txBody>
          <a:bodyPr wrap="square" rtlCol="0">
            <a:spAutoFit/>
          </a:bodyPr>
          <a:lstStyle/>
          <a:p>
            <a:r>
              <a:rPr lang="en-US" sz="1800" dirty="0">
                <a:latin typeface="FoundrySterling-Book"/>
              </a:rPr>
              <a:t>Oxford-Man Institute of Quantitative Finance</a:t>
            </a:r>
          </a:p>
        </p:txBody>
      </p:sp>
      <p:pic>
        <p:nvPicPr>
          <p:cNvPr id="6" name="Picture 5">
            <a:extLst>
              <a:ext uri="{FF2B5EF4-FFF2-40B4-BE49-F238E27FC236}">
                <a16:creationId xmlns:a16="http://schemas.microsoft.com/office/drawing/2014/main" id="{726009FA-4E4E-469D-ABBA-CFB1D595D800}"/>
              </a:ext>
            </a:extLst>
          </p:cNvPr>
          <p:cNvPicPr>
            <a:picLocks noChangeAspect="1"/>
          </p:cNvPicPr>
          <p:nvPr userDrawn="1"/>
        </p:nvPicPr>
        <p:blipFill>
          <a:blip r:embed="rId3"/>
          <a:stretch>
            <a:fillRect/>
          </a:stretch>
        </p:blipFill>
        <p:spPr>
          <a:xfrm>
            <a:off x="6933857" y="66318"/>
            <a:ext cx="1521068" cy="689954"/>
          </a:xfrm>
          <a:prstGeom prst="rect">
            <a:avLst/>
          </a:prstGeom>
        </p:spPr>
      </p:pic>
    </p:spTree>
    <p:extLst>
      <p:ext uri="{BB962C8B-B14F-4D97-AF65-F5344CB8AC3E}">
        <p14:creationId xmlns:p14="http://schemas.microsoft.com/office/powerpoint/2010/main" val="2116942618"/>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32100" rtl="0" eaLnBrk="1" latinLnBrk="0" hangingPunct="1">
        <a:spcBef>
          <a:spcPct val="0"/>
        </a:spcBef>
        <a:buNone/>
        <a:defRPr sz="4200" kern="1200">
          <a:solidFill>
            <a:schemeClr val="tx1"/>
          </a:solidFill>
          <a:latin typeface="+mj-lt"/>
          <a:ea typeface="+mj-ea"/>
          <a:cs typeface="+mj-cs"/>
        </a:defRPr>
      </a:lvl1pPr>
    </p:titleStyle>
    <p:bodyStyle>
      <a:lvl1pPr marL="324075" indent="-324075" algn="l" defTabSz="432100" rtl="0" eaLnBrk="1" latinLnBrk="0" hangingPunct="1">
        <a:spcBef>
          <a:spcPct val="20000"/>
        </a:spcBef>
        <a:buFont typeface="Arial"/>
        <a:buChar char="•"/>
        <a:defRPr sz="3000" kern="1200">
          <a:solidFill>
            <a:schemeClr val="tx1"/>
          </a:solidFill>
          <a:latin typeface="+mn-lt"/>
          <a:ea typeface="+mn-ea"/>
          <a:cs typeface="+mn-cs"/>
        </a:defRPr>
      </a:lvl1pPr>
      <a:lvl2pPr marL="702162" indent="-270062" algn="l" defTabSz="432100" rtl="0" eaLnBrk="1" latinLnBrk="0" hangingPunct="1">
        <a:spcBef>
          <a:spcPct val="20000"/>
        </a:spcBef>
        <a:buFont typeface="Arial"/>
        <a:buChar char="–"/>
        <a:defRPr sz="2600" kern="1200">
          <a:solidFill>
            <a:schemeClr val="tx1"/>
          </a:solidFill>
          <a:latin typeface="+mn-lt"/>
          <a:ea typeface="+mn-ea"/>
          <a:cs typeface="+mn-cs"/>
        </a:defRPr>
      </a:lvl2pPr>
      <a:lvl3pPr marL="1080249" indent="-216050" algn="l" defTabSz="432100" rtl="0" eaLnBrk="1" latinLnBrk="0" hangingPunct="1">
        <a:spcBef>
          <a:spcPct val="20000"/>
        </a:spcBef>
        <a:buFont typeface="Arial"/>
        <a:buChar char="•"/>
        <a:defRPr sz="2300" kern="1200">
          <a:solidFill>
            <a:schemeClr val="tx1"/>
          </a:solidFill>
          <a:latin typeface="+mn-lt"/>
          <a:ea typeface="+mn-ea"/>
          <a:cs typeface="+mn-cs"/>
        </a:defRPr>
      </a:lvl3pPr>
      <a:lvl4pPr marL="1512349" indent="-216050" algn="l" defTabSz="432100" rtl="0" eaLnBrk="1" latinLnBrk="0" hangingPunct="1">
        <a:spcBef>
          <a:spcPct val="20000"/>
        </a:spcBef>
        <a:buFont typeface="Arial"/>
        <a:buChar char="–"/>
        <a:defRPr sz="1900" kern="1200">
          <a:solidFill>
            <a:schemeClr val="tx1"/>
          </a:solidFill>
          <a:latin typeface="+mn-lt"/>
          <a:ea typeface="+mn-ea"/>
          <a:cs typeface="+mn-cs"/>
        </a:defRPr>
      </a:lvl4pPr>
      <a:lvl5pPr marL="1944449" indent="-216050" algn="l" defTabSz="432100" rtl="0" eaLnBrk="1" latinLnBrk="0" hangingPunct="1">
        <a:spcBef>
          <a:spcPct val="20000"/>
        </a:spcBef>
        <a:buFont typeface="Arial"/>
        <a:buChar char="»"/>
        <a:defRPr sz="1900" kern="1200">
          <a:solidFill>
            <a:schemeClr val="tx1"/>
          </a:solidFill>
          <a:latin typeface="+mn-lt"/>
          <a:ea typeface="+mn-ea"/>
          <a:cs typeface="+mn-cs"/>
        </a:defRPr>
      </a:lvl5pPr>
      <a:lvl6pPr marL="2376548" indent="-216050" algn="l" defTabSz="432100" rtl="0" eaLnBrk="1" latinLnBrk="0" hangingPunct="1">
        <a:spcBef>
          <a:spcPct val="20000"/>
        </a:spcBef>
        <a:buFont typeface="Arial"/>
        <a:buChar char="•"/>
        <a:defRPr sz="1900" kern="1200">
          <a:solidFill>
            <a:schemeClr val="tx1"/>
          </a:solidFill>
          <a:latin typeface="+mn-lt"/>
          <a:ea typeface="+mn-ea"/>
          <a:cs typeface="+mn-cs"/>
        </a:defRPr>
      </a:lvl6pPr>
      <a:lvl7pPr marL="2808648" indent="-216050" algn="l" defTabSz="432100" rtl="0" eaLnBrk="1" latinLnBrk="0" hangingPunct="1">
        <a:spcBef>
          <a:spcPct val="20000"/>
        </a:spcBef>
        <a:buFont typeface="Arial"/>
        <a:buChar char="•"/>
        <a:defRPr sz="1900" kern="1200">
          <a:solidFill>
            <a:schemeClr val="tx1"/>
          </a:solidFill>
          <a:latin typeface="+mn-lt"/>
          <a:ea typeface="+mn-ea"/>
          <a:cs typeface="+mn-cs"/>
        </a:defRPr>
      </a:lvl7pPr>
      <a:lvl8pPr marL="3240748" indent="-216050" algn="l" defTabSz="432100" rtl="0" eaLnBrk="1" latinLnBrk="0" hangingPunct="1">
        <a:spcBef>
          <a:spcPct val="20000"/>
        </a:spcBef>
        <a:buFont typeface="Arial"/>
        <a:buChar char="•"/>
        <a:defRPr sz="1900" kern="1200">
          <a:solidFill>
            <a:schemeClr val="tx1"/>
          </a:solidFill>
          <a:latin typeface="+mn-lt"/>
          <a:ea typeface="+mn-ea"/>
          <a:cs typeface="+mn-cs"/>
        </a:defRPr>
      </a:lvl8pPr>
      <a:lvl9pPr marL="3672848" indent="-216050" algn="l" defTabSz="432100"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32100" rtl="0" eaLnBrk="1" latinLnBrk="0" hangingPunct="1">
        <a:defRPr sz="1700" kern="1200">
          <a:solidFill>
            <a:schemeClr val="tx1"/>
          </a:solidFill>
          <a:latin typeface="+mn-lt"/>
          <a:ea typeface="+mn-ea"/>
          <a:cs typeface="+mn-cs"/>
        </a:defRPr>
      </a:lvl1pPr>
      <a:lvl2pPr marL="432100" algn="l" defTabSz="432100" rtl="0" eaLnBrk="1" latinLnBrk="0" hangingPunct="1">
        <a:defRPr sz="1700" kern="1200">
          <a:solidFill>
            <a:schemeClr val="tx1"/>
          </a:solidFill>
          <a:latin typeface="+mn-lt"/>
          <a:ea typeface="+mn-ea"/>
          <a:cs typeface="+mn-cs"/>
        </a:defRPr>
      </a:lvl2pPr>
      <a:lvl3pPr marL="864199" algn="l" defTabSz="432100" rtl="0" eaLnBrk="1" latinLnBrk="0" hangingPunct="1">
        <a:defRPr sz="1700" kern="1200">
          <a:solidFill>
            <a:schemeClr val="tx1"/>
          </a:solidFill>
          <a:latin typeface="+mn-lt"/>
          <a:ea typeface="+mn-ea"/>
          <a:cs typeface="+mn-cs"/>
        </a:defRPr>
      </a:lvl3pPr>
      <a:lvl4pPr marL="1296299" algn="l" defTabSz="432100" rtl="0" eaLnBrk="1" latinLnBrk="0" hangingPunct="1">
        <a:defRPr sz="1700" kern="1200">
          <a:solidFill>
            <a:schemeClr val="tx1"/>
          </a:solidFill>
          <a:latin typeface="+mn-lt"/>
          <a:ea typeface="+mn-ea"/>
          <a:cs typeface="+mn-cs"/>
        </a:defRPr>
      </a:lvl4pPr>
      <a:lvl5pPr marL="1728399" algn="l" defTabSz="432100" rtl="0" eaLnBrk="1" latinLnBrk="0" hangingPunct="1">
        <a:defRPr sz="1700" kern="1200">
          <a:solidFill>
            <a:schemeClr val="tx1"/>
          </a:solidFill>
          <a:latin typeface="+mn-lt"/>
          <a:ea typeface="+mn-ea"/>
          <a:cs typeface="+mn-cs"/>
        </a:defRPr>
      </a:lvl5pPr>
      <a:lvl6pPr marL="2160499" algn="l" defTabSz="432100" rtl="0" eaLnBrk="1" latinLnBrk="0" hangingPunct="1">
        <a:defRPr sz="1700" kern="1200">
          <a:solidFill>
            <a:schemeClr val="tx1"/>
          </a:solidFill>
          <a:latin typeface="+mn-lt"/>
          <a:ea typeface="+mn-ea"/>
          <a:cs typeface="+mn-cs"/>
        </a:defRPr>
      </a:lvl6pPr>
      <a:lvl7pPr marL="2592598" algn="l" defTabSz="432100" rtl="0" eaLnBrk="1" latinLnBrk="0" hangingPunct="1">
        <a:defRPr sz="1700" kern="1200">
          <a:solidFill>
            <a:schemeClr val="tx1"/>
          </a:solidFill>
          <a:latin typeface="+mn-lt"/>
          <a:ea typeface="+mn-ea"/>
          <a:cs typeface="+mn-cs"/>
        </a:defRPr>
      </a:lvl7pPr>
      <a:lvl8pPr marL="3024698" algn="l" defTabSz="432100" rtl="0" eaLnBrk="1" latinLnBrk="0" hangingPunct="1">
        <a:defRPr sz="1700" kern="1200">
          <a:solidFill>
            <a:schemeClr val="tx1"/>
          </a:solidFill>
          <a:latin typeface="+mn-lt"/>
          <a:ea typeface="+mn-ea"/>
          <a:cs typeface="+mn-cs"/>
        </a:defRPr>
      </a:lvl8pPr>
      <a:lvl9pPr marL="3456798" algn="l" defTabSz="43210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userDrawn="1"/>
        </p:nvSpPr>
        <p:spPr bwMode="auto">
          <a:xfrm>
            <a:off x="-1" y="815070"/>
            <a:ext cx="8640763" cy="5668279"/>
          </a:xfrm>
          <a:prstGeom prst="rect">
            <a:avLst/>
          </a:prstGeom>
          <a:solidFill>
            <a:schemeClr val="tx2">
              <a:lumMod val="60000"/>
              <a:lumOff val="40000"/>
            </a:schemeClr>
          </a:solidFill>
          <a:ln>
            <a:noFill/>
          </a:ln>
          <a:effectLst>
            <a:outerShdw dist="23000" dir="5400000" rotWithShape="0">
              <a:srgbClr val="000000">
                <a:alpha val="34998"/>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cs typeface="+mn-cs"/>
            </a:endParaRPr>
          </a:p>
        </p:txBody>
      </p:sp>
      <p:sp>
        <p:nvSpPr>
          <p:cNvPr id="18" name="TextBox 17"/>
          <p:cNvSpPr txBox="1"/>
          <p:nvPr userDrawn="1"/>
        </p:nvSpPr>
        <p:spPr>
          <a:xfrm>
            <a:off x="482511" y="339634"/>
            <a:ext cx="5040283" cy="369332"/>
          </a:xfrm>
          <a:prstGeom prst="rect">
            <a:avLst/>
          </a:prstGeom>
          <a:noFill/>
        </p:spPr>
        <p:txBody>
          <a:bodyPr wrap="square" rtlCol="0">
            <a:spAutoFit/>
          </a:bodyPr>
          <a:lstStyle/>
          <a:p>
            <a:r>
              <a:rPr lang="en-US" sz="1800" dirty="0">
                <a:latin typeface="FoundrySterling-Book"/>
              </a:rPr>
              <a:t>Oxford-Man Institute of Quantitative Finance</a:t>
            </a:r>
          </a:p>
        </p:txBody>
      </p:sp>
      <p:pic>
        <p:nvPicPr>
          <p:cNvPr id="10" name="Picture 9">
            <a:extLst>
              <a:ext uri="{FF2B5EF4-FFF2-40B4-BE49-F238E27FC236}">
                <a16:creationId xmlns:a16="http://schemas.microsoft.com/office/drawing/2014/main" id="{A01332E4-D01F-4977-93D0-8B0653BB6685}"/>
              </a:ext>
            </a:extLst>
          </p:cNvPr>
          <p:cNvPicPr>
            <a:picLocks noChangeAspect="1"/>
          </p:cNvPicPr>
          <p:nvPr userDrawn="1"/>
        </p:nvPicPr>
        <p:blipFill>
          <a:blip r:embed="rId3"/>
          <a:stretch>
            <a:fillRect/>
          </a:stretch>
        </p:blipFill>
        <p:spPr>
          <a:xfrm>
            <a:off x="6933857" y="66318"/>
            <a:ext cx="1521068" cy="689954"/>
          </a:xfrm>
          <a:prstGeom prst="rect">
            <a:avLst/>
          </a:prstGeom>
        </p:spPr>
      </p:pic>
    </p:spTree>
    <p:extLst>
      <p:ext uri="{BB962C8B-B14F-4D97-AF65-F5344CB8AC3E}">
        <p14:creationId xmlns:p14="http://schemas.microsoft.com/office/powerpoint/2010/main" val="1048086005"/>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432100" rtl="0" eaLnBrk="1" latinLnBrk="0" hangingPunct="1">
        <a:spcBef>
          <a:spcPct val="0"/>
        </a:spcBef>
        <a:buNone/>
        <a:defRPr sz="4200" kern="1200">
          <a:solidFill>
            <a:schemeClr val="tx1"/>
          </a:solidFill>
          <a:latin typeface="+mj-lt"/>
          <a:ea typeface="+mj-ea"/>
          <a:cs typeface="+mj-cs"/>
        </a:defRPr>
      </a:lvl1pPr>
    </p:titleStyle>
    <p:bodyStyle>
      <a:lvl1pPr marL="324075" indent="-324075" algn="l" defTabSz="432100" rtl="0" eaLnBrk="1" latinLnBrk="0" hangingPunct="1">
        <a:spcBef>
          <a:spcPct val="20000"/>
        </a:spcBef>
        <a:buFont typeface="Arial"/>
        <a:buChar char="•"/>
        <a:defRPr sz="3000" kern="1200">
          <a:solidFill>
            <a:schemeClr val="tx1"/>
          </a:solidFill>
          <a:latin typeface="+mn-lt"/>
          <a:ea typeface="+mn-ea"/>
          <a:cs typeface="+mn-cs"/>
        </a:defRPr>
      </a:lvl1pPr>
      <a:lvl2pPr marL="702162" indent="-270062" algn="l" defTabSz="432100" rtl="0" eaLnBrk="1" latinLnBrk="0" hangingPunct="1">
        <a:spcBef>
          <a:spcPct val="20000"/>
        </a:spcBef>
        <a:buFont typeface="Arial"/>
        <a:buChar char="–"/>
        <a:defRPr sz="2600" kern="1200">
          <a:solidFill>
            <a:schemeClr val="tx1"/>
          </a:solidFill>
          <a:latin typeface="+mn-lt"/>
          <a:ea typeface="+mn-ea"/>
          <a:cs typeface="+mn-cs"/>
        </a:defRPr>
      </a:lvl2pPr>
      <a:lvl3pPr marL="1080249" indent="-216050" algn="l" defTabSz="432100" rtl="0" eaLnBrk="1" latinLnBrk="0" hangingPunct="1">
        <a:spcBef>
          <a:spcPct val="20000"/>
        </a:spcBef>
        <a:buFont typeface="Arial"/>
        <a:buChar char="•"/>
        <a:defRPr sz="2300" kern="1200">
          <a:solidFill>
            <a:schemeClr val="tx1"/>
          </a:solidFill>
          <a:latin typeface="+mn-lt"/>
          <a:ea typeface="+mn-ea"/>
          <a:cs typeface="+mn-cs"/>
        </a:defRPr>
      </a:lvl3pPr>
      <a:lvl4pPr marL="1512349" indent="-216050" algn="l" defTabSz="432100" rtl="0" eaLnBrk="1" latinLnBrk="0" hangingPunct="1">
        <a:spcBef>
          <a:spcPct val="20000"/>
        </a:spcBef>
        <a:buFont typeface="Arial"/>
        <a:buChar char="–"/>
        <a:defRPr sz="1900" kern="1200">
          <a:solidFill>
            <a:schemeClr val="tx1"/>
          </a:solidFill>
          <a:latin typeface="+mn-lt"/>
          <a:ea typeface="+mn-ea"/>
          <a:cs typeface="+mn-cs"/>
        </a:defRPr>
      </a:lvl4pPr>
      <a:lvl5pPr marL="1944449" indent="-216050" algn="l" defTabSz="432100" rtl="0" eaLnBrk="1" latinLnBrk="0" hangingPunct="1">
        <a:spcBef>
          <a:spcPct val="20000"/>
        </a:spcBef>
        <a:buFont typeface="Arial"/>
        <a:buChar char="»"/>
        <a:defRPr sz="1900" kern="1200">
          <a:solidFill>
            <a:schemeClr val="tx1"/>
          </a:solidFill>
          <a:latin typeface="+mn-lt"/>
          <a:ea typeface="+mn-ea"/>
          <a:cs typeface="+mn-cs"/>
        </a:defRPr>
      </a:lvl5pPr>
      <a:lvl6pPr marL="2376548" indent="-216050" algn="l" defTabSz="432100" rtl="0" eaLnBrk="1" latinLnBrk="0" hangingPunct="1">
        <a:spcBef>
          <a:spcPct val="20000"/>
        </a:spcBef>
        <a:buFont typeface="Arial"/>
        <a:buChar char="•"/>
        <a:defRPr sz="1900" kern="1200">
          <a:solidFill>
            <a:schemeClr val="tx1"/>
          </a:solidFill>
          <a:latin typeface="+mn-lt"/>
          <a:ea typeface="+mn-ea"/>
          <a:cs typeface="+mn-cs"/>
        </a:defRPr>
      </a:lvl6pPr>
      <a:lvl7pPr marL="2808648" indent="-216050" algn="l" defTabSz="432100" rtl="0" eaLnBrk="1" latinLnBrk="0" hangingPunct="1">
        <a:spcBef>
          <a:spcPct val="20000"/>
        </a:spcBef>
        <a:buFont typeface="Arial"/>
        <a:buChar char="•"/>
        <a:defRPr sz="1900" kern="1200">
          <a:solidFill>
            <a:schemeClr val="tx1"/>
          </a:solidFill>
          <a:latin typeface="+mn-lt"/>
          <a:ea typeface="+mn-ea"/>
          <a:cs typeface="+mn-cs"/>
        </a:defRPr>
      </a:lvl7pPr>
      <a:lvl8pPr marL="3240748" indent="-216050" algn="l" defTabSz="432100" rtl="0" eaLnBrk="1" latinLnBrk="0" hangingPunct="1">
        <a:spcBef>
          <a:spcPct val="20000"/>
        </a:spcBef>
        <a:buFont typeface="Arial"/>
        <a:buChar char="•"/>
        <a:defRPr sz="1900" kern="1200">
          <a:solidFill>
            <a:schemeClr val="tx1"/>
          </a:solidFill>
          <a:latin typeface="+mn-lt"/>
          <a:ea typeface="+mn-ea"/>
          <a:cs typeface="+mn-cs"/>
        </a:defRPr>
      </a:lvl8pPr>
      <a:lvl9pPr marL="3672848" indent="-216050" algn="l" defTabSz="432100"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32100" rtl="0" eaLnBrk="1" latinLnBrk="0" hangingPunct="1">
        <a:defRPr sz="1700" kern="1200">
          <a:solidFill>
            <a:schemeClr val="tx1"/>
          </a:solidFill>
          <a:latin typeface="+mn-lt"/>
          <a:ea typeface="+mn-ea"/>
          <a:cs typeface="+mn-cs"/>
        </a:defRPr>
      </a:lvl1pPr>
      <a:lvl2pPr marL="432100" algn="l" defTabSz="432100" rtl="0" eaLnBrk="1" latinLnBrk="0" hangingPunct="1">
        <a:defRPr sz="1700" kern="1200">
          <a:solidFill>
            <a:schemeClr val="tx1"/>
          </a:solidFill>
          <a:latin typeface="+mn-lt"/>
          <a:ea typeface="+mn-ea"/>
          <a:cs typeface="+mn-cs"/>
        </a:defRPr>
      </a:lvl2pPr>
      <a:lvl3pPr marL="864199" algn="l" defTabSz="432100" rtl="0" eaLnBrk="1" latinLnBrk="0" hangingPunct="1">
        <a:defRPr sz="1700" kern="1200">
          <a:solidFill>
            <a:schemeClr val="tx1"/>
          </a:solidFill>
          <a:latin typeface="+mn-lt"/>
          <a:ea typeface="+mn-ea"/>
          <a:cs typeface="+mn-cs"/>
        </a:defRPr>
      </a:lvl3pPr>
      <a:lvl4pPr marL="1296299" algn="l" defTabSz="432100" rtl="0" eaLnBrk="1" latinLnBrk="0" hangingPunct="1">
        <a:defRPr sz="1700" kern="1200">
          <a:solidFill>
            <a:schemeClr val="tx1"/>
          </a:solidFill>
          <a:latin typeface="+mn-lt"/>
          <a:ea typeface="+mn-ea"/>
          <a:cs typeface="+mn-cs"/>
        </a:defRPr>
      </a:lvl4pPr>
      <a:lvl5pPr marL="1728399" algn="l" defTabSz="432100" rtl="0" eaLnBrk="1" latinLnBrk="0" hangingPunct="1">
        <a:defRPr sz="1700" kern="1200">
          <a:solidFill>
            <a:schemeClr val="tx1"/>
          </a:solidFill>
          <a:latin typeface="+mn-lt"/>
          <a:ea typeface="+mn-ea"/>
          <a:cs typeface="+mn-cs"/>
        </a:defRPr>
      </a:lvl5pPr>
      <a:lvl6pPr marL="2160499" algn="l" defTabSz="432100" rtl="0" eaLnBrk="1" latinLnBrk="0" hangingPunct="1">
        <a:defRPr sz="1700" kern="1200">
          <a:solidFill>
            <a:schemeClr val="tx1"/>
          </a:solidFill>
          <a:latin typeface="+mn-lt"/>
          <a:ea typeface="+mn-ea"/>
          <a:cs typeface="+mn-cs"/>
        </a:defRPr>
      </a:lvl6pPr>
      <a:lvl7pPr marL="2592598" algn="l" defTabSz="432100" rtl="0" eaLnBrk="1" latinLnBrk="0" hangingPunct="1">
        <a:defRPr sz="1700" kern="1200">
          <a:solidFill>
            <a:schemeClr val="tx1"/>
          </a:solidFill>
          <a:latin typeface="+mn-lt"/>
          <a:ea typeface="+mn-ea"/>
          <a:cs typeface="+mn-cs"/>
        </a:defRPr>
      </a:lvl7pPr>
      <a:lvl8pPr marL="3024698" algn="l" defTabSz="432100" rtl="0" eaLnBrk="1" latinLnBrk="0" hangingPunct="1">
        <a:defRPr sz="1700" kern="1200">
          <a:solidFill>
            <a:schemeClr val="tx1"/>
          </a:solidFill>
          <a:latin typeface="+mn-lt"/>
          <a:ea typeface="+mn-ea"/>
          <a:cs typeface="+mn-cs"/>
        </a:defRPr>
      </a:lvl8pPr>
      <a:lvl9pPr marL="3456798" algn="l" defTabSz="432100"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a:spLocks noChangeArrowheads="1"/>
          </p:cNvSpPr>
          <p:nvPr userDrawn="1"/>
        </p:nvSpPr>
        <p:spPr bwMode="auto">
          <a:xfrm>
            <a:off x="-1" y="815070"/>
            <a:ext cx="8640763" cy="5668279"/>
          </a:xfrm>
          <a:prstGeom prst="rect">
            <a:avLst/>
          </a:prstGeom>
          <a:solidFill>
            <a:schemeClr val="bg1">
              <a:lumMod val="85000"/>
            </a:schemeClr>
          </a:solidFill>
          <a:ln>
            <a:noFill/>
          </a:ln>
          <a:effectLst>
            <a:outerShdw dist="23000" dir="5400000" rotWithShape="0">
              <a:srgbClr val="000000">
                <a:alpha val="34998"/>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cs typeface="+mn-cs"/>
            </a:endParaRPr>
          </a:p>
        </p:txBody>
      </p:sp>
      <p:pic>
        <p:nvPicPr>
          <p:cNvPr id="5" name="Picture 4">
            <a:extLst>
              <a:ext uri="{FF2B5EF4-FFF2-40B4-BE49-F238E27FC236}">
                <a16:creationId xmlns:a16="http://schemas.microsoft.com/office/drawing/2014/main" id="{5E7F03AC-47E8-4C47-8A68-0F58279F5885}"/>
              </a:ext>
            </a:extLst>
          </p:cNvPr>
          <p:cNvPicPr>
            <a:picLocks noChangeAspect="1"/>
          </p:cNvPicPr>
          <p:nvPr userDrawn="1"/>
        </p:nvPicPr>
        <p:blipFill>
          <a:blip r:embed="rId3"/>
          <a:stretch>
            <a:fillRect/>
          </a:stretch>
        </p:blipFill>
        <p:spPr>
          <a:xfrm>
            <a:off x="6933857" y="66318"/>
            <a:ext cx="1521068" cy="689954"/>
          </a:xfrm>
          <a:prstGeom prst="rect">
            <a:avLst/>
          </a:prstGeom>
        </p:spPr>
      </p:pic>
    </p:spTree>
    <p:extLst>
      <p:ext uri="{BB962C8B-B14F-4D97-AF65-F5344CB8AC3E}">
        <p14:creationId xmlns:p14="http://schemas.microsoft.com/office/powerpoint/2010/main" val="403834857"/>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32100" rtl="0" eaLnBrk="1" latinLnBrk="0" hangingPunct="1">
        <a:spcBef>
          <a:spcPct val="0"/>
        </a:spcBef>
        <a:buNone/>
        <a:defRPr sz="4200" kern="1200">
          <a:solidFill>
            <a:schemeClr val="tx1"/>
          </a:solidFill>
          <a:latin typeface="+mj-lt"/>
          <a:ea typeface="+mj-ea"/>
          <a:cs typeface="+mj-cs"/>
        </a:defRPr>
      </a:lvl1pPr>
    </p:titleStyle>
    <p:bodyStyle>
      <a:lvl1pPr marL="324075" indent="-324075" algn="l" defTabSz="432100" rtl="0" eaLnBrk="1" latinLnBrk="0" hangingPunct="1">
        <a:spcBef>
          <a:spcPct val="20000"/>
        </a:spcBef>
        <a:buFont typeface="Arial"/>
        <a:buChar char="•"/>
        <a:defRPr sz="3000" kern="1200">
          <a:solidFill>
            <a:schemeClr val="tx1"/>
          </a:solidFill>
          <a:latin typeface="+mn-lt"/>
          <a:ea typeface="+mn-ea"/>
          <a:cs typeface="+mn-cs"/>
        </a:defRPr>
      </a:lvl1pPr>
      <a:lvl2pPr marL="702162" indent="-270062" algn="l" defTabSz="432100" rtl="0" eaLnBrk="1" latinLnBrk="0" hangingPunct="1">
        <a:spcBef>
          <a:spcPct val="20000"/>
        </a:spcBef>
        <a:buFont typeface="Arial"/>
        <a:buChar char="–"/>
        <a:defRPr sz="2600" kern="1200">
          <a:solidFill>
            <a:schemeClr val="tx1"/>
          </a:solidFill>
          <a:latin typeface="+mn-lt"/>
          <a:ea typeface="+mn-ea"/>
          <a:cs typeface="+mn-cs"/>
        </a:defRPr>
      </a:lvl2pPr>
      <a:lvl3pPr marL="1080249" indent="-216050" algn="l" defTabSz="432100" rtl="0" eaLnBrk="1" latinLnBrk="0" hangingPunct="1">
        <a:spcBef>
          <a:spcPct val="20000"/>
        </a:spcBef>
        <a:buFont typeface="Arial"/>
        <a:buChar char="•"/>
        <a:defRPr sz="2300" kern="1200">
          <a:solidFill>
            <a:schemeClr val="tx1"/>
          </a:solidFill>
          <a:latin typeface="+mn-lt"/>
          <a:ea typeface="+mn-ea"/>
          <a:cs typeface="+mn-cs"/>
        </a:defRPr>
      </a:lvl3pPr>
      <a:lvl4pPr marL="1512349" indent="-216050" algn="l" defTabSz="432100" rtl="0" eaLnBrk="1" latinLnBrk="0" hangingPunct="1">
        <a:spcBef>
          <a:spcPct val="20000"/>
        </a:spcBef>
        <a:buFont typeface="Arial"/>
        <a:buChar char="–"/>
        <a:defRPr sz="1900" kern="1200">
          <a:solidFill>
            <a:schemeClr val="tx1"/>
          </a:solidFill>
          <a:latin typeface="+mn-lt"/>
          <a:ea typeface="+mn-ea"/>
          <a:cs typeface="+mn-cs"/>
        </a:defRPr>
      </a:lvl4pPr>
      <a:lvl5pPr marL="1944449" indent="-216050" algn="l" defTabSz="432100" rtl="0" eaLnBrk="1" latinLnBrk="0" hangingPunct="1">
        <a:spcBef>
          <a:spcPct val="20000"/>
        </a:spcBef>
        <a:buFont typeface="Arial"/>
        <a:buChar char="»"/>
        <a:defRPr sz="1900" kern="1200">
          <a:solidFill>
            <a:schemeClr val="tx1"/>
          </a:solidFill>
          <a:latin typeface="+mn-lt"/>
          <a:ea typeface="+mn-ea"/>
          <a:cs typeface="+mn-cs"/>
        </a:defRPr>
      </a:lvl5pPr>
      <a:lvl6pPr marL="2376548" indent="-216050" algn="l" defTabSz="432100" rtl="0" eaLnBrk="1" latinLnBrk="0" hangingPunct="1">
        <a:spcBef>
          <a:spcPct val="20000"/>
        </a:spcBef>
        <a:buFont typeface="Arial"/>
        <a:buChar char="•"/>
        <a:defRPr sz="1900" kern="1200">
          <a:solidFill>
            <a:schemeClr val="tx1"/>
          </a:solidFill>
          <a:latin typeface="+mn-lt"/>
          <a:ea typeface="+mn-ea"/>
          <a:cs typeface="+mn-cs"/>
        </a:defRPr>
      </a:lvl6pPr>
      <a:lvl7pPr marL="2808648" indent="-216050" algn="l" defTabSz="432100" rtl="0" eaLnBrk="1" latinLnBrk="0" hangingPunct="1">
        <a:spcBef>
          <a:spcPct val="20000"/>
        </a:spcBef>
        <a:buFont typeface="Arial"/>
        <a:buChar char="•"/>
        <a:defRPr sz="1900" kern="1200">
          <a:solidFill>
            <a:schemeClr val="tx1"/>
          </a:solidFill>
          <a:latin typeface="+mn-lt"/>
          <a:ea typeface="+mn-ea"/>
          <a:cs typeface="+mn-cs"/>
        </a:defRPr>
      </a:lvl7pPr>
      <a:lvl8pPr marL="3240748" indent="-216050" algn="l" defTabSz="432100" rtl="0" eaLnBrk="1" latinLnBrk="0" hangingPunct="1">
        <a:spcBef>
          <a:spcPct val="20000"/>
        </a:spcBef>
        <a:buFont typeface="Arial"/>
        <a:buChar char="•"/>
        <a:defRPr sz="1900" kern="1200">
          <a:solidFill>
            <a:schemeClr val="tx1"/>
          </a:solidFill>
          <a:latin typeface="+mn-lt"/>
          <a:ea typeface="+mn-ea"/>
          <a:cs typeface="+mn-cs"/>
        </a:defRPr>
      </a:lvl8pPr>
      <a:lvl9pPr marL="3672848" indent="-216050" algn="l" defTabSz="432100"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32100" rtl="0" eaLnBrk="1" latinLnBrk="0" hangingPunct="1">
        <a:defRPr sz="1700" kern="1200">
          <a:solidFill>
            <a:schemeClr val="tx1"/>
          </a:solidFill>
          <a:latin typeface="+mn-lt"/>
          <a:ea typeface="+mn-ea"/>
          <a:cs typeface="+mn-cs"/>
        </a:defRPr>
      </a:lvl1pPr>
      <a:lvl2pPr marL="432100" algn="l" defTabSz="432100" rtl="0" eaLnBrk="1" latinLnBrk="0" hangingPunct="1">
        <a:defRPr sz="1700" kern="1200">
          <a:solidFill>
            <a:schemeClr val="tx1"/>
          </a:solidFill>
          <a:latin typeface="+mn-lt"/>
          <a:ea typeface="+mn-ea"/>
          <a:cs typeface="+mn-cs"/>
        </a:defRPr>
      </a:lvl2pPr>
      <a:lvl3pPr marL="864199" algn="l" defTabSz="432100" rtl="0" eaLnBrk="1" latinLnBrk="0" hangingPunct="1">
        <a:defRPr sz="1700" kern="1200">
          <a:solidFill>
            <a:schemeClr val="tx1"/>
          </a:solidFill>
          <a:latin typeface="+mn-lt"/>
          <a:ea typeface="+mn-ea"/>
          <a:cs typeface="+mn-cs"/>
        </a:defRPr>
      </a:lvl3pPr>
      <a:lvl4pPr marL="1296299" algn="l" defTabSz="432100" rtl="0" eaLnBrk="1" latinLnBrk="0" hangingPunct="1">
        <a:defRPr sz="1700" kern="1200">
          <a:solidFill>
            <a:schemeClr val="tx1"/>
          </a:solidFill>
          <a:latin typeface="+mn-lt"/>
          <a:ea typeface="+mn-ea"/>
          <a:cs typeface="+mn-cs"/>
        </a:defRPr>
      </a:lvl4pPr>
      <a:lvl5pPr marL="1728399" algn="l" defTabSz="432100" rtl="0" eaLnBrk="1" latinLnBrk="0" hangingPunct="1">
        <a:defRPr sz="1700" kern="1200">
          <a:solidFill>
            <a:schemeClr val="tx1"/>
          </a:solidFill>
          <a:latin typeface="+mn-lt"/>
          <a:ea typeface="+mn-ea"/>
          <a:cs typeface="+mn-cs"/>
        </a:defRPr>
      </a:lvl5pPr>
      <a:lvl6pPr marL="2160499" algn="l" defTabSz="432100" rtl="0" eaLnBrk="1" latinLnBrk="0" hangingPunct="1">
        <a:defRPr sz="1700" kern="1200">
          <a:solidFill>
            <a:schemeClr val="tx1"/>
          </a:solidFill>
          <a:latin typeface="+mn-lt"/>
          <a:ea typeface="+mn-ea"/>
          <a:cs typeface="+mn-cs"/>
        </a:defRPr>
      </a:lvl6pPr>
      <a:lvl7pPr marL="2592598" algn="l" defTabSz="432100" rtl="0" eaLnBrk="1" latinLnBrk="0" hangingPunct="1">
        <a:defRPr sz="1700" kern="1200">
          <a:solidFill>
            <a:schemeClr val="tx1"/>
          </a:solidFill>
          <a:latin typeface="+mn-lt"/>
          <a:ea typeface="+mn-ea"/>
          <a:cs typeface="+mn-cs"/>
        </a:defRPr>
      </a:lvl7pPr>
      <a:lvl8pPr marL="3024698" algn="l" defTabSz="432100" rtl="0" eaLnBrk="1" latinLnBrk="0" hangingPunct="1">
        <a:defRPr sz="1700" kern="1200">
          <a:solidFill>
            <a:schemeClr val="tx1"/>
          </a:solidFill>
          <a:latin typeface="+mn-lt"/>
          <a:ea typeface="+mn-ea"/>
          <a:cs typeface="+mn-cs"/>
        </a:defRPr>
      </a:lvl8pPr>
      <a:lvl9pPr marL="3456798" algn="l" defTabSz="4321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hyperlink" Target="https://ssrn.com/abstract=2695101"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10.xml"/><Relationship Id="rId5" Type="http://schemas.openxmlformats.org/officeDocument/2006/relationships/diagramQuickStyle" Target="../diagrams/quickStyle1.xml"/><Relationship Id="rId10" Type="http://schemas.openxmlformats.org/officeDocument/2006/relationships/diagramQuickStyle" Target="../diagrams/quickStyle10.xml"/><Relationship Id="rId4" Type="http://schemas.openxmlformats.org/officeDocument/2006/relationships/diagramLayout" Target="../diagrams/layout1.xml"/><Relationship Id="rId9"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210.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hyperlink" Target="https://ssrn.com/abstract=2089463"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ssrn.com/abstract=2089463"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hyperlink" Target="http://colah.github.io/posts/2015-08-Understanding-LSTMs/" TargetMode="External"/><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deepmind.com/blog/article/wavenet-generative-model-raw-audio"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302" y="2016125"/>
            <a:ext cx="6998781" cy="3693319"/>
          </a:xfrm>
          <a:prstGeom prst="rect">
            <a:avLst/>
          </a:prstGeom>
          <a:noFill/>
        </p:spPr>
        <p:txBody>
          <a:bodyPr wrap="square" rtlCol="0">
            <a:spAutoFit/>
          </a:bodyPr>
          <a:lstStyle/>
          <a:p>
            <a:r>
              <a:rPr lang="en-US" sz="3200" dirty="0">
                <a:solidFill>
                  <a:schemeClr val="bg1"/>
                </a:solidFill>
                <a:latin typeface="FoundrySterling-Book"/>
              </a:rPr>
              <a:t>Enhancing Time Series Momentum Strategies Using Deep Neural Networks</a:t>
            </a:r>
          </a:p>
          <a:p>
            <a:endParaRPr lang="en-US" sz="3200" dirty="0">
              <a:solidFill>
                <a:schemeClr val="bg1"/>
              </a:solidFill>
              <a:latin typeface="FoundrySterling-Book"/>
            </a:endParaRPr>
          </a:p>
          <a:p>
            <a:endParaRPr lang="en-US" sz="1400" b="1" dirty="0">
              <a:solidFill>
                <a:schemeClr val="bg1"/>
              </a:solidFill>
              <a:latin typeface="FoundrySterling-Book"/>
            </a:endParaRPr>
          </a:p>
          <a:p>
            <a:r>
              <a:rPr lang="en-US" sz="2000" b="1" dirty="0">
                <a:solidFill>
                  <a:schemeClr val="bg1"/>
                </a:solidFill>
                <a:latin typeface="FoundrySterling-Book"/>
              </a:rPr>
              <a:t>Wolfe 3rd Annual Virtual QES European Quant and Macro </a:t>
            </a:r>
          </a:p>
          <a:p>
            <a:r>
              <a:rPr lang="en-US" sz="2000" b="1" dirty="0">
                <a:solidFill>
                  <a:schemeClr val="bg1"/>
                </a:solidFill>
                <a:latin typeface="FoundrySterling-Book"/>
              </a:rPr>
              <a:t>Investing Conference</a:t>
            </a:r>
            <a:endParaRPr lang="en-US" sz="1400" dirty="0">
              <a:solidFill>
                <a:schemeClr val="bg1"/>
              </a:solidFill>
              <a:latin typeface="FoundrySterling-Book"/>
            </a:endParaRPr>
          </a:p>
          <a:p>
            <a:endParaRPr lang="en-US" sz="1400" dirty="0">
              <a:solidFill>
                <a:schemeClr val="bg1"/>
              </a:solidFill>
              <a:latin typeface="FoundrySterling-Book"/>
            </a:endParaRPr>
          </a:p>
          <a:p>
            <a:endParaRPr lang="en-US" sz="1400" dirty="0">
              <a:solidFill>
                <a:schemeClr val="bg1"/>
              </a:solidFill>
              <a:latin typeface="FoundrySterling-Book"/>
            </a:endParaRPr>
          </a:p>
          <a:p>
            <a:r>
              <a:rPr lang="en-US" sz="1400" b="1" dirty="0">
                <a:solidFill>
                  <a:schemeClr val="bg1"/>
                </a:solidFill>
                <a:latin typeface="FoundrySterling-Book"/>
              </a:rPr>
              <a:t>By Bryan Lim, </a:t>
            </a:r>
            <a:r>
              <a:rPr lang="en-US" sz="1400" dirty="0">
                <a:solidFill>
                  <a:schemeClr val="bg1"/>
                </a:solidFill>
                <a:latin typeface="FoundrySterling-Book"/>
              </a:rPr>
              <a:t>Stefan </a:t>
            </a:r>
            <a:r>
              <a:rPr lang="en-US" sz="1400" dirty="0" err="1">
                <a:solidFill>
                  <a:schemeClr val="bg1"/>
                </a:solidFill>
                <a:latin typeface="FoundrySterling-Book"/>
              </a:rPr>
              <a:t>Zohren</a:t>
            </a:r>
            <a:r>
              <a:rPr lang="en-US" sz="1400" dirty="0">
                <a:solidFill>
                  <a:schemeClr val="bg1"/>
                </a:solidFill>
                <a:latin typeface="FoundrySterling-Book"/>
              </a:rPr>
              <a:t> &amp; Stephen Roberts</a:t>
            </a:r>
          </a:p>
          <a:p>
            <a:r>
              <a:rPr lang="en-US" sz="1400" dirty="0">
                <a:solidFill>
                  <a:schemeClr val="bg1"/>
                </a:solidFill>
                <a:latin typeface="FoundrySterling-Book"/>
              </a:rPr>
              <a:t>University of Oxford</a:t>
            </a:r>
          </a:p>
          <a:p>
            <a:endParaRPr lang="en-US" sz="1400" dirty="0">
              <a:solidFill>
                <a:schemeClr val="bg1"/>
              </a:solidFill>
              <a:latin typeface="FoundrySterling-Book"/>
            </a:endParaRPr>
          </a:p>
          <a:p>
            <a:r>
              <a:rPr lang="en-US" sz="1400" dirty="0">
                <a:solidFill>
                  <a:schemeClr val="bg1"/>
                </a:solidFill>
                <a:latin typeface="FoundrySterling-Book"/>
              </a:rPr>
              <a:t>15 </a:t>
            </a:r>
            <a:r>
              <a:rPr lang="en-US" sz="1400">
                <a:solidFill>
                  <a:schemeClr val="bg1"/>
                </a:solidFill>
                <a:latin typeface="FoundrySterling-Book"/>
              </a:rPr>
              <a:t>June 2020</a:t>
            </a:r>
            <a:endParaRPr lang="en-US" sz="1400" dirty="0">
              <a:solidFill>
                <a:schemeClr val="bg1"/>
              </a:solidFill>
              <a:latin typeface="FoundrySterling-Book"/>
            </a:endParaRPr>
          </a:p>
        </p:txBody>
      </p:sp>
    </p:spTree>
    <p:extLst>
      <p:ext uri="{BB962C8B-B14F-4D97-AF65-F5344CB8AC3E}">
        <p14:creationId xmlns:p14="http://schemas.microsoft.com/office/powerpoint/2010/main" val="3653311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Machine Learning-based Trading Rules</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FB33DA63-6A6E-41F6-BE25-9E5FC6031172}"/>
                  </a:ext>
                </a:extLst>
              </p:cNvPr>
              <p:cNvGraphicFramePr/>
              <p:nvPr>
                <p:extLst>
                  <p:ext uri="{D42A27DB-BD31-4B8C-83A1-F6EECF244321}">
                    <p14:modId xmlns:p14="http://schemas.microsoft.com/office/powerpoint/2010/main" val="1251703958"/>
                  </p:ext>
                </p:extLst>
              </p:nvPr>
            </p:nvGraphicFramePr>
            <p:xfrm>
              <a:off x="392965" y="786508"/>
              <a:ext cx="7745950" cy="5463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FB33DA63-6A6E-41F6-BE25-9E5FC6031172}"/>
                  </a:ext>
                </a:extLst>
              </p:cNvPr>
              <p:cNvGraphicFramePr/>
              <p:nvPr>
                <p:extLst>
                  <p:ext uri="{D42A27DB-BD31-4B8C-83A1-F6EECF244321}">
                    <p14:modId xmlns:p14="http://schemas.microsoft.com/office/powerpoint/2010/main" val="1251703958"/>
                  </p:ext>
                </p:extLst>
              </p:nvPr>
            </p:nvGraphicFramePr>
            <p:xfrm>
              <a:off x="392965" y="786508"/>
              <a:ext cx="7745950" cy="54631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0" name="TextBox 9">
            <a:extLst>
              <a:ext uri="{FF2B5EF4-FFF2-40B4-BE49-F238E27FC236}">
                <a16:creationId xmlns:a16="http://schemas.microsoft.com/office/drawing/2014/main" id="{880A06CA-9B40-44B9-AEF4-30AE7CB4812E}"/>
              </a:ext>
            </a:extLst>
          </p:cNvPr>
          <p:cNvSpPr txBox="1"/>
          <p:nvPr/>
        </p:nvSpPr>
        <p:spPr>
          <a:xfrm>
            <a:off x="299874" y="6114018"/>
            <a:ext cx="7947924" cy="369332"/>
          </a:xfrm>
          <a:prstGeom prst="rect">
            <a:avLst/>
          </a:prstGeom>
          <a:noFill/>
        </p:spPr>
        <p:txBody>
          <a:bodyPr wrap="square" rtlCol="0">
            <a:spAutoFit/>
          </a:bodyPr>
          <a:lstStyle/>
          <a:p>
            <a:r>
              <a:rPr lang="en-US" sz="900" dirty="0"/>
              <a:t>† Baz, Jamil and Granger, Nicolas and Harvey, Campbell R. and Le Roux, Nicolas and Rattray, Sandy. Dissecting Investment Strategies in the Cross Section and Time Series (December 4, 2015). Available at SSRN: </a:t>
            </a:r>
            <a:r>
              <a:rPr lang="en-US" sz="900" u="sng" dirty="0">
                <a:hlinkClick r:id="rId12"/>
              </a:rPr>
              <a:t>https://ssrn.com/abstract=2695101</a:t>
            </a:r>
            <a:endParaRPr lang="en-SG" sz="900" dirty="0"/>
          </a:p>
        </p:txBody>
      </p:sp>
    </p:spTree>
    <p:extLst>
      <p:ext uri="{BB962C8B-B14F-4D97-AF65-F5344CB8AC3E}">
        <p14:creationId xmlns:p14="http://schemas.microsoft.com/office/powerpoint/2010/main" val="3780296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27320-5165-4DC1-B528-E29C3B435AC2}"/>
              </a:ext>
            </a:extLst>
          </p:cNvPr>
          <p:cNvSpPr txBox="1"/>
          <p:nvPr/>
        </p:nvSpPr>
        <p:spPr>
          <a:xfrm>
            <a:off x="632303" y="2016125"/>
            <a:ext cx="6365502" cy="3046988"/>
          </a:xfrm>
          <a:prstGeom prst="rect">
            <a:avLst/>
          </a:prstGeom>
          <a:noFill/>
        </p:spPr>
        <p:txBody>
          <a:bodyPr wrap="square" rtlCol="0">
            <a:spAutoFit/>
          </a:bodyPr>
          <a:lstStyle/>
          <a:p>
            <a:endParaRPr lang="en-US" sz="4800" dirty="0">
              <a:solidFill>
                <a:schemeClr val="bg1"/>
              </a:solidFill>
              <a:latin typeface="FoundrySterling-Book"/>
            </a:endParaRPr>
          </a:p>
          <a:p>
            <a:endParaRPr lang="en-US" sz="4800" dirty="0">
              <a:solidFill>
                <a:schemeClr val="bg1"/>
              </a:solidFill>
              <a:latin typeface="FoundrySterling-Book"/>
            </a:endParaRPr>
          </a:p>
          <a:p>
            <a:r>
              <a:rPr lang="en-US" sz="4800" dirty="0" err="1">
                <a:solidFill>
                  <a:schemeClr val="bg1"/>
                </a:solidFill>
                <a:latin typeface="FoundrySterling-Book"/>
              </a:rPr>
              <a:t>Backtest</a:t>
            </a:r>
            <a:r>
              <a:rPr lang="en-US" sz="4800" dirty="0">
                <a:solidFill>
                  <a:schemeClr val="bg1"/>
                </a:solidFill>
                <a:latin typeface="FoundrySterling-Book"/>
              </a:rPr>
              <a:t> Results</a:t>
            </a:r>
          </a:p>
          <a:p>
            <a:r>
              <a:rPr lang="en-US" sz="4800" dirty="0">
                <a:solidFill>
                  <a:schemeClr val="bg1"/>
                </a:solidFill>
                <a:latin typeface="FoundrySterling-Book"/>
              </a:rPr>
              <a:t>- Pre-Costs</a:t>
            </a:r>
            <a:endParaRPr lang="en-US" sz="1400" dirty="0">
              <a:solidFill>
                <a:schemeClr val="bg1"/>
              </a:solidFill>
              <a:latin typeface="FoundrySterling-Book"/>
            </a:endParaRPr>
          </a:p>
        </p:txBody>
      </p:sp>
    </p:spTree>
    <p:extLst>
      <p:ext uri="{BB962C8B-B14F-4D97-AF65-F5344CB8AC3E}">
        <p14:creationId xmlns:p14="http://schemas.microsoft.com/office/powerpoint/2010/main" val="284120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32302" y="1088213"/>
                <a:ext cx="7506613" cy="4675126"/>
              </a:xfrm>
              <a:prstGeom prst="rect">
                <a:avLst/>
              </a:prstGeom>
              <a:noFill/>
            </p:spPr>
            <p:txBody>
              <a:bodyPr wrap="square" rtlCol="0">
                <a:spAutoFit/>
              </a:bodyPr>
              <a:lstStyle/>
              <a:p>
                <a:pPr marL="180000" indent="-180000">
                  <a:spcAft>
                    <a:spcPts val="1500"/>
                  </a:spcAft>
                  <a:buFont typeface="Arial"/>
                  <a:buChar char="•"/>
                </a:pPr>
                <a:r>
                  <a:rPr lang="en-US" sz="1800" b="1" dirty="0">
                    <a:latin typeface="FoundrySterling-Book"/>
                  </a:rPr>
                  <a:t>Overview</a:t>
                </a:r>
              </a:p>
              <a:p>
                <a:pPr marL="612100" lvl="1" indent="-180000">
                  <a:spcAft>
                    <a:spcPts val="1500"/>
                  </a:spcAft>
                  <a:buFont typeface="Arial"/>
                  <a:buChar char="•"/>
                </a:pPr>
                <a:r>
                  <a:rPr lang="en-US" sz="1600" dirty="0">
                    <a:latin typeface="FoundrySterling-Book"/>
                  </a:rPr>
                  <a:t>Tested over </a:t>
                </a:r>
                <a:r>
                  <a:rPr lang="en-US" sz="1600" b="1" dirty="0">
                    <a:latin typeface="FoundrySterling-Book"/>
                  </a:rPr>
                  <a:t>88 rolling futures contracts </a:t>
                </a:r>
                <a:r>
                  <a:rPr lang="en-US" sz="1600" dirty="0">
                    <a:latin typeface="FoundrySterling-Book"/>
                  </a:rPr>
                  <a:t>(ratio-adjusted) from </a:t>
                </a:r>
                <a:r>
                  <a:rPr lang="en-US" sz="1600" b="1" dirty="0">
                    <a:solidFill>
                      <a:schemeClr val="accent2"/>
                    </a:solidFill>
                    <a:latin typeface="FoundrySterling-Book"/>
                  </a:rPr>
                  <a:t>1990 -2015</a:t>
                </a:r>
              </a:p>
              <a:p>
                <a:pPr marL="612100" lvl="1" indent="-180000">
                  <a:spcAft>
                    <a:spcPts val="1500"/>
                  </a:spcAft>
                  <a:buFont typeface="Arial"/>
                  <a:buChar char="•"/>
                </a:pPr>
                <a:r>
                  <a:rPr lang="en-US" sz="1600" dirty="0">
                    <a:latin typeface="FoundrySterling-Book"/>
                  </a:rPr>
                  <a:t>Geometric returns assumed on all contracts</a:t>
                </a:r>
              </a:p>
              <a:p>
                <a:pPr marL="612100" lvl="1" indent="-180000">
                  <a:spcAft>
                    <a:spcPts val="1500"/>
                  </a:spcAft>
                  <a:buFont typeface="Arial"/>
                  <a:buChar char="•"/>
                </a:pPr>
                <a:r>
                  <a:rPr lang="en-US" sz="1600" b="1" dirty="0">
                    <a:latin typeface="FoundrySterling-Book"/>
                  </a:rPr>
                  <a:t>Target vol </a:t>
                </a:r>
                <a14:m>
                  <m:oMath xmlns:m="http://schemas.openxmlformats.org/officeDocument/2006/math">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𝜎</m:t>
                        </m:r>
                      </m:e>
                      <m:sub>
                        <m:r>
                          <a:rPr lang="en-SG" sz="1600" b="0" i="1" smtClean="0">
                            <a:latin typeface="Cambria Math" panose="02040503050406030204" pitchFamily="18" charset="0"/>
                          </a:rPr>
                          <m:t>𝑡𝑔𝑡</m:t>
                        </m:r>
                      </m:sub>
                    </m:sSub>
                    <m:r>
                      <a:rPr lang="en-SG" sz="1600" b="0" i="1" smtClean="0">
                        <a:latin typeface="Cambria Math" panose="02040503050406030204" pitchFamily="18" charset="0"/>
                      </a:rPr>
                      <m:t>=</m:t>
                    </m:r>
                    <m:r>
                      <a:rPr lang="en-SG" sz="1600" b="1" i="1" smtClean="0">
                        <a:latin typeface="Cambria Math" panose="02040503050406030204" pitchFamily="18" charset="0"/>
                      </a:rPr>
                      <m:t>𝟏𝟓</m:t>
                    </m:r>
                    <m:r>
                      <a:rPr lang="en-SG" sz="1600" b="1" i="1" smtClean="0">
                        <a:latin typeface="Cambria Math" panose="02040503050406030204" pitchFamily="18" charset="0"/>
                      </a:rPr>
                      <m:t>%</m:t>
                    </m:r>
                  </m:oMath>
                </a14:m>
                <a:endParaRPr lang="en-US" sz="1800" b="1" dirty="0">
                  <a:latin typeface="FoundrySterling-Book"/>
                </a:endParaRPr>
              </a:p>
              <a:p>
                <a:pPr lvl="1">
                  <a:spcAft>
                    <a:spcPts val="1500"/>
                  </a:spcAft>
                </a:pPr>
                <a:endParaRPr lang="en-US" sz="1800" dirty="0">
                  <a:latin typeface="FoundrySterling-Book"/>
                </a:endParaRPr>
              </a:p>
              <a:p>
                <a:pPr marL="180000" indent="-180000">
                  <a:spcAft>
                    <a:spcPts val="1500"/>
                  </a:spcAft>
                  <a:buFont typeface="Arial"/>
                  <a:buChar char="•"/>
                </a:pPr>
                <a:r>
                  <a:rPr lang="en-US" sz="1800" b="1" dirty="0">
                    <a:latin typeface="FoundrySterling-Book"/>
                  </a:rPr>
                  <a:t>Training Details</a:t>
                </a:r>
              </a:p>
              <a:p>
                <a:pPr marL="612100" lvl="1" indent="-180000">
                  <a:spcAft>
                    <a:spcPts val="1500"/>
                  </a:spcAft>
                  <a:buFont typeface="Arial"/>
                  <a:buChar char="•"/>
                </a:pPr>
                <a:r>
                  <a:rPr lang="en-US" sz="1600" dirty="0">
                    <a:latin typeface="FoundrySterling-Book"/>
                  </a:rPr>
                  <a:t>Methods are recalibrated from scratch every </a:t>
                </a:r>
                <a:r>
                  <a:rPr lang="en-US" sz="1600" b="1" dirty="0">
                    <a:latin typeface="FoundrySterling-Book"/>
                  </a:rPr>
                  <a:t>5 years</a:t>
                </a:r>
                <a:r>
                  <a:rPr lang="en-US" sz="1600" dirty="0">
                    <a:latin typeface="FoundrySterling-Book"/>
                  </a:rPr>
                  <a:t>, using </a:t>
                </a:r>
                <a:r>
                  <a:rPr lang="en-US" sz="1600" u="sng" dirty="0">
                    <a:latin typeface="FoundrySterling-Book"/>
                  </a:rPr>
                  <a:t>all available data </a:t>
                </a:r>
                <a:r>
                  <a:rPr lang="en-US" sz="1600" dirty="0">
                    <a:latin typeface="FoundrySterling-Book"/>
                  </a:rPr>
                  <a:t>up to the training day (i.e. expanding window)</a:t>
                </a:r>
              </a:p>
              <a:p>
                <a:pPr marL="612100" lvl="1" indent="-180000">
                  <a:spcAft>
                    <a:spcPts val="1500"/>
                  </a:spcAft>
                  <a:buFont typeface="Arial"/>
                  <a:buChar char="•"/>
                </a:pPr>
                <a:r>
                  <a:rPr lang="en-US" sz="1600" dirty="0">
                    <a:latin typeface="FoundrySterling-Book"/>
                  </a:rPr>
                  <a:t>90% of training data used for backpropagation, 10% for validation</a:t>
                </a:r>
              </a:p>
              <a:p>
                <a:pPr marL="612100" lvl="1" indent="-180000">
                  <a:spcAft>
                    <a:spcPts val="1500"/>
                  </a:spcAft>
                  <a:buFont typeface="Arial"/>
                  <a:buChar char="•"/>
                </a:pPr>
                <a:r>
                  <a:rPr lang="en-US" sz="1600" dirty="0">
                    <a:latin typeface="FoundrySterling-Book"/>
                  </a:rPr>
                  <a:t>50 iterations of random search for hyperparameter </a:t>
                </a:r>
                <a:r>
                  <a:rPr lang="en-GB" sz="1600" dirty="0">
                    <a:latin typeface="FoundrySterling-Book"/>
                  </a:rPr>
                  <a:t>optimisation</a:t>
                </a:r>
              </a:p>
              <a:p>
                <a:pPr marL="180000" indent="-180000">
                  <a:spcAft>
                    <a:spcPts val="1500"/>
                  </a:spcAft>
                  <a:buFont typeface="Arial"/>
                  <a:buChar char="•"/>
                </a:pPr>
                <a:endParaRPr lang="en-US" sz="1800" dirty="0">
                  <a:latin typeface="FoundrySterling-Book"/>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32302" y="1088213"/>
                <a:ext cx="7506613" cy="4675126"/>
              </a:xfrm>
              <a:prstGeom prst="rect">
                <a:avLst/>
              </a:prstGeom>
              <a:blipFill>
                <a:blip r:embed="rId2"/>
                <a:stretch>
                  <a:fillRect l="-569" t="-783"/>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err="1">
                <a:latin typeface="FoundrySterling-Book"/>
              </a:rPr>
              <a:t>Backtest</a:t>
            </a:r>
            <a:r>
              <a:rPr lang="en-US" sz="2400" dirty="0">
                <a:latin typeface="FoundrySterling-Book"/>
              </a:rPr>
              <a:t> Description</a:t>
            </a:r>
          </a:p>
        </p:txBody>
      </p:sp>
    </p:spTree>
    <p:extLst>
      <p:ext uri="{BB962C8B-B14F-4D97-AF65-F5344CB8AC3E}">
        <p14:creationId xmlns:p14="http://schemas.microsoft.com/office/powerpoint/2010/main" val="33484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Sharpe Ratios (1995-2015) </a:t>
            </a:r>
          </a:p>
        </p:txBody>
      </p:sp>
      <p:pic>
        <p:nvPicPr>
          <p:cNvPr id="5" name="Picture 4">
            <a:extLst>
              <a:ext uri="{FF2B5EF4-FFF2-40B4-BE49-F238E27FC236}">
                <a16:creationId xmlns:a16="http://schemas.microsoft.com/office/drawing/2014/main" id="{5BA67807-43DA-4B24-B73A-6E69897EBD26}"/>
              </a:ext>
            </a:extLst>
          </p:cNvPr>
          <p:cNvPicPr>
            <a:picLocks noChangeAspect="1"/>
          </p:cNvPicPr>
          <p:nvPr/>
        </p:nvPicPr>
        <p:blipFill>
          <a:blip r:embed="rId3"/>
          <a:stretch>
            <a:fillRect/>
          </a:stretch>
        </p:blipFill>
        <p:spPr>
          <a:xfrm>
            <a:off x="881797" y="1768344"/>
            <a:ext cx="6877168" cy="3868407"/>
          </a:xfrm>
          <a:prstGeom prst="rect">
            <a:avLst/>
          </a:prstGeom>
        </p:spPr>
      </p:pic>
    </p:spTree>
    <p:extLst>
      <p:ext uri="{BB962C8B-B14F-4D97-AF65-F5344CB8AC3E}">
        <p14:creationId xmlns:p14="http://schemas.microsoft.com/office/powerpoint/2010/main" val="51193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Cumulative Returns (1995-2015) </a:t>
            </a:r>
          </a:p>
        </p:txBody>
      </p:sp>
      <p:pic>
        <p:nvPicPr>
          <p:cNvPr id="3" name="Picture 2">
            <a:extLst>
              <a:ext uri="{FF2B5EF4-FFF2-40B4-BE49-F238E27FC236}">
                <a16:creationId xmlns:a16="http://schemas.microsoft.com/office/drawing/2014/main" id="{223D39A1-04DE-4C5C-A37D-8B14724BF3B5}"/>
              </a:ext>
            </a:extLst>
          </p:cNvPr>
          <p:cNvPicPr>
            <a:picLocks noChangeAspect="1"/>
          </p:cNvPicPr>
          <p:nvPr/>
        </p:nvPicPr>
        <p:blipFill>
          <a:blip r:embed="rId3"/>
          <a:stretch>
            <a:fillRect/>
          </a:stretch>
        </p:blipFill>
        <p:spPr>
          <a:xfrm>
            <a:off x="1" y="1042292"/>
            <a:ext cx="4320382" cy="2430215"/>
          </a:xfrm>
          <a:prstGeom prst="rect">
            <a:avLst/>
          </a:prstGeom>
        </p:spPr>
      </p:pic>
      <p:pic>
        <p:nvPicPr>
          <p:cNvPr id="14" name="Picture 13">
            <a:extLst>
              <a:ext uri="{FF2B5EF4-FFF2-40B4-BE49-F238E27FC236}">
                <a16:creationId xmlns:a16="http://schemas.microsoft.com/office/drawing/2014/main" id="{A583957B-D62A-4EFB-B0E4-D36A39683AD2}"/>
              </a:ext>
            </a:extLst>
          </p:cNvPr>
          <p:cNvPicPr>
            <a:picLocks noChangeAspect="1"/>
          </p:cNvPicPr>
          <p:nvPr/>
        </p:nvPicPr>
        <p:blipFill>
          <a:blip r:embed="rId4"/>
          <a:stretch>
            <a:fillRect/>
          </a:stretch>
        </p:blipFill>
        <p:spPr>
          <a:xfrm>
            <a:off x="4320383" y="1042292"/>
            <a:ext cx="4320382" cy="2430215"/>
          </a:xfrm>
          <a:prstGeom prst="rect">
            <a:avLst/>
          </a:prstGeom>
        </p:spPr>
      </p:pic>
      <p:pic>
        <p:nvPicPr>
          <p:cNvPr id="16" name="Picture 15">
            <a:extLst>
              <a:ext uri="{FF2B5EF4-FFF2-40B4-BE49-F238E27FC236}">
                <a16:creationId xmlns:a16="http://schemas.microsoft.com/office/drawing/2014/main" id="{957BB3EC-566B-4061-B015-769ACF6AFAB8}"/>
              </a:ext>
            </a:extLst>
          </p:cNvPr>
          <p:cNvPicPr>
            <a:picLocks noChangeAspect="1"/>
          </p:cNvPicPr>
          <p:nvPr/>
        </p:nvPicPr>
        <p:blipFill>
          <a:blip r:embed="rId5"/>
          <a:stretch>
            <a:fillRect/>
          </a:stretch>
        </p:blipFill>
        <p:spPr>
          <a:xfrm>
            <a:off x="4320383" y="3765756"/>
            <a:ext cx="4320383" cy="2430215"/>
          </a:xfrm>
          <a:prstGeom prst="rect">
            <a:avLst/>
          </a:prstGeom>
        </p:spPr>
      </p:pic>
      <p:pic>
        <p:nvPicPr>
          <p:cNvPr id="19" name="Picture 18">
            <a:extLst>
              <a:ext uri="{FF2B5EF4-FFF2-40B4-BE49-F238E27FC236}">
                <a16:creationId xmlns:a16="http://schemas.microsoft.com/office/drawing/2014/main" id="{FD0E7884-A150-4EC8-A7E1-BD603237C8C4}"/>
              </a:ext>
            </a:extLst>
          </p:cNvPr>
          <p:cNvPicPr>
            <a:picLocks noChangeAspect="1"/>
          </p:cNvPicPr>
          <p:nvPr/>
        </p:nvPicPr>
        <p:blipFill>
          <a:blip r:embed="rId6"/>
          <a:stretch>
            <a:fillRect/>
          </a:stretch>
        </p:blipFill>
        <p:spPr>
          <a:xfrm>
            <a:off x="1" y="3765756"/>
            <a:ext cx="4320382" cy="2430215"/>
          </a:xfrm>
          <a:prstGeom prst="rect">
            <a:avLst/>
          </a:prstGeom>
        </p:spPr>
      </p:pic>
    </p:spTree>
    <p:extLst>
      <p:ext uri="{BB962C8B-B14F-4D97-AF65-F5344CB8AC3E}">
        <p14:creationId xmlns:p14="http://schemas.microsoft.com/office/powerpoint/2010/main" val="423751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Asset Level Risk vs Reward</a:t>
            </a:r>
          </a:p>
        </p:txBody>
      </p:sp>
      <p:pic>
        <p:nvPicPr>
          <p:cNvPr id="7" name="Picture 6">
            <a:extLst>
              <a:ext uri="{FF2B5EF4-FFF2-40B4-BE49-F238E27FC236}">
                <a16:creationId xmlns:a16="http://schemas.microsoft.com/office/drawing/2014/main" id="{7DA3580E-6DDC-4150-8C7D-95AB97C6C4E3}"/>
              </a:ext>
            </a:extLst>
          </p:cNvPr>
          <p:cNvPicPr>
            <a:picLocks noChangeAspect="1"/>
          </p:cNvPicPr>
          <p:nvPr/>
        </p:nvPicPr>
        <p:blipFill>
          <a:blip r:embed="rId3"/>
          <a:stretch>
            <a:fillRect/>
          </a:stretch>
        </p:blipFill>
        <p:spPr>
          <a:xfrm>
            <a:off x="3" y="3852874"/>
            <a:ext cx="4320382" cy="2430215"/>
          </a:xfrm>
          <a:prstGeom prst="rect">
            <a:avLst/>
          </a:prstGeom>
        </p:spPr>
      </p:pic>
      <p:pic>
        <p:nvPicPr>
          <p:cNvPr id="15" name="Picture 14">
            <a:extLst>
              <a:ext uri="{FF2B5EF4-FFF2-40B4-BE49-F238E27FC236}">
                <a16:creationId xmlns:a16="http://schemas.microsoft.com/office/drawing/2014/main" id="{4F100EBD-4331-4FF4-94EA-36767C27DB62}"/>
              </a:ext>
            </a:extLst>
          </p:cNvPr>
          <p:cNvPicPr>
            <a:picLocks noChangeAspect="1"/>
          </p:cNvPicPr>
          <p:nvPr/>
        </p:nvPicPr>
        <p:blipFill>
          <a:blip r:embed="rId4"/>
          <a:stretch>
            <a:fillRect/>
          </a:stretch>
        </p:blipFill>
        <p:spPr>
          <a:xfrm>
            <a:off x="4320383" y="3852873"/>
            <a:ext cx="4320382" cy="2430215"/>
          </a:xfrm>
          <a:prstGeom prst="rect">
            <a:avLst/>
          </a:prstGeom>
        </p:spPr>
      </p:pic>
      <p:pic>
        <p:nvPicPr>
          <p:cNvPr id="8" name="Picture 7">
            <a:extLst>
              <a:ext uri="{FF2B5EF4-FFF2-40B4-BE49-F238E27FC236}">
                <a16:creationId xmlns:a16="http://schemas.microsoft.com/office/drawing/2014/main" id="{78ACA52A-8B94-4625-AF4B-7F1FF55C7411}"/>
              </a:ext>
            </a:extLst>
          </p:cNvPr>
          <p:cNvPicPr>
            <a:picLocks noChangeAspect="1"/>
          </p:cNvPicPr>
          <p:nvPr/>
        </p:nvPicPr>
        <p:blipFill>
          <a:blip r:embed="rId5"/>
          <a:stretch>
            <a:fillRect/>
          </a:stretch>
        </p:blipFill>
        <p:spPr>
          <a:xfrm>
            <a:off x="1742123" y="811460"/>
            <a:ext cx="5156516" cy="2900541"/>
          </a:xfrm>
          <a:prstGeom prst="rect">
            <a:avLst/>
          </a:prstGeom>
        </p:spPr>
      </p:pic>
    </p:spTree>
    <p:extLst>
      <p:ext uri="{BB962C8B-B14F-4D97-AF65-F5344CB8AC3E}">
        <p14:creationId xmlns:p14="http://schemas.microsoft.com/office/powerpoint/2010/main" val="273525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2302" y="1088213"/>
            <a:ext cx="7506613" cy="2593018"/>
          </a:xfrm>
          <a:prstGeom prst="rect">
            <a:avLst/>
          </a:prstGeom>
          <a:noFill/>
        </p:spPr>
        <p:txBody>
          <a:bodyPr wrap="square" rtlCol="0">
            <a:spAutoFit/>
          </a:bodyPr>
          <a:lstStyle/>
          <a:p>
            <a:pPr marL="180000" indent="-180000">
              <a:spcAft>
                <a:spcPts val="1500"/>
              </a:spcAft>
              <a:buFont typeface="Arial"/>
              <a:buChar char="•"/>
            </a:pPr>
            <a:r>
              <a:rPr lang="en-US" sz="1800" b="1" dirty="0">
                <a:latin typeface="FoundrySterling-Book"/>
              </a:rPr>
              <a:t>Methodology</a:t>
            </a:r>
          </a:p>
          <a:p>
            <a:pPr marL="612100" lvl="1" indent="-180000">
              <a:spcAft>
                <a:spcPts val="1500"/>
              </a:spcAft>
              <a:buFont typeface="Arial"/>
              <a:buChar char="•"/>
            </a:pPr>
            <a:r>
              <a:rPr lang="en-SG" sz="1600" dirty="0">
                <a:latin typeface="FoundrySterling-Book"/>
              </a:rPr>
              <a:t>For a given feature, set values across all time to 0</a:t>
            </a:r>
          </a:p>
          <a:p>
            <a:pPr marL="612100" lvl="1" indent="-180000">
              <a:spcAft>
                <a:spcPts val="1500"/>
              </a:spcAft>
              <a:buFont typeface="Arial"/>
              <a:buChar char="•"/>
            </a:pPr>
            <a:r>
              <a:rPr lang="en-SG" sz="1600" dirty="0">
                <a:latin typeface="FoundrySterling-Book"/>
              </a:rPr>
              <a:t>Re-run </a:t>
            </a:r>
            <a:r>
              <a:rPr lang="en-SG" sz="1600" dirty="0" err="1">
                <a:latin typeface="FoundrySterling-Book"/>
              </a:rPr>
              <a:t>backtest</a:t>
            </a:r>
            <a:r>
              <a:rPr lang="en-SG" sz="1600" dirty="0">
                <a:latin typeface="FoundrySterling-Book"/>
              </a:rPr>
              <a:t> and evaluate changes in results</a:t>
            </a:r>
            <a:endParaRPr lang="en-GB" sz="1600" dirty="0">
              <a:latin typeface="FoundrySterling-Book"/>
            </a:endParaRPr>
          </a:p>
          <a:p>
            <a:pPr marL="180000" indent="-180000">
              <a:spcAft>
                <a:spcPts val="1500"/>
              </a:spcAft>
              <a:buFont typeface="Arial"/>
              <a:buChar char="•"/>
            </a:pPr>
            <a:endParaRPr lang="en-GB" sz="1600" b="1" dirty="0">
              <a:latin typeface="FoundrySterling-Book"/>
            </a:endParaRPr>
          </a:p>
          <a:p>
            <a:pPr marL="180000" indent="-180000">
              <a:spcAft>
                <a:spcPts val="1500"/>
              </a:spcAft>
              <a:buFont typeface="Arial"/>
              <a:buChar char="•"/>
            </a:pPr>
            <a:r>
              <a:rPr lang="en-GB" sz="1600" b="1" dirty="0">
                <a:latin typeface="FoundrySterling-Book"/>
              </a:rPr>
              <a:t>Results</a:t>
            </a:r>
          </a:p>
          <a:p>
            <a:pPr marL="180000" indent="-180000">
              <a:spcAft>
                <a:spcPts val="1500"/>
              </a:spcAft>
              <a:buFont typeface="Arial"/>
              <a:buChar char="•"/>
            </a:pPr>
            <a:endParaRPr lang="en-US" sz="1800" dirty="0">
              <a:latin typeface="FoundrySterling-Book"/>
            </a:endParaRPr>
          </a:p>
        </p:txBody>
      </p:sp>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Feature Importance Analysis</a:t>
            </a:r>
          </a:p>
        </p:txBody>
      </p:sp>
      <p:pic>
        <p:nvPicPr>
          <p:cNvPr id="2" name="Picture 1">
            <a:extLst>
              <a:ext uri="{FF2B5EF4-FFF2-40B4-BE49-F238E27FC236}">
                <a16:creationId xmlns:a16="http://schemas.microsoft.com/office/drawing/2014/main" id="{F22D5C47-9C12-4F5E-BA28-967443DAEEF4}"/>
              </a:ext>
            </a:extLst>
          </p:cNvPr>
          <p:cNvPicPr>
            <a:picLocks noChangeAspect="1"/>
          </p:cNvPicPr>
          <p:nvPr/>
        </p:nvPicPr>
        <p:blipFill>
          <a:blip r:embed="rId3"/>
          <a:stretch>
            <a:fillRect/>
          </a:stretch>
        </p:blipFill>
        <p:spPr>
          <a:xfrm>
            <a:off x="547365" y="3289673"/>
            <a:ext cx="7676486" cy="2983135"/>
          </a:xfrm>
          <a:prstGeom prst="rect">
            <a:avLst/>
          </a:prstGeom>
        </p:spPr>
      </p:pic>
    </p:spTree>
    <p:extLst>
      <p:ext uri="{BB962C8B-B14F-4D97-AF65-F5344CB8AC3E}">
        <p14:creationId xmlns:p14="http://schemas.microsoft.com/office/powerpoint/2010/main" val="3595808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27320-5165-4DC1-B528-E29C3B435AC2}"/>
              </a:ext>
            </a:extLst>
          </p:cNvPr>
          <p:cNvSpPr txBox="1"/>
          <p:nvPr/>
        </p:nvSpPr>
        <p:spPr>
          <a:xfrm>
            <a:off x="632303" y="2016125"/>
            <a:ext cx="6365502" cy="3262432"/>
          </a:xfrm>
          <a:prstGeom prst="rect">
            <a:avLst/>
          </a:prstGeom>
          <a:noFill/>
        </p:spPr>
        <p:txBody>
          <a:bodyPr wrap="square" rtlCol="0">
            <a:spAutoFit/>
          </a:bodyPr>
          <a:lstStyle/>
          <a:p>
            <a:endParaRPr lang="en-US" sz="4800" dirty="0">
              <a:solidFill>
                <a:schemeClr val="bg1"/>
              </a:solidFill>
              <a:latin typeface="FoundrySterling-Book"/>
            </a:endParaRPr>
          </a:p>
          <a:p>
            <a:endParaRPr lang="en-US" sz="4800" dirty="0">
              <a:solidFill>
                <a:schemeClr val="bg1"/>
              </a:solidFill>
              <a:latin typeface="FoundrySterling-Book"/>
            </a:endParaRPr>
          </a:p>
          <a:p>
            <a:r>
              <a:rPr lang="en-US" sz="4800" dirty="0">
                <a:solidFill>
                  <a:schemeClr val="bg1"/>
                </a:solidFill>
                <a:latin typeface="FoundrySterling-Book"/>
              </a:rPr>
              <a:t>Incorporating Transaction Costs</a:t>
            </a:r>
          </a:p>
          <a:p>
            <a:endParaRPr lang="en-US" sz="1400" dirty="0">
              <a:solidFill>
                <a:schemeClr val="bg1"/>
              </a:solidFill>
              <a:latin typeface="FoundrySterling-Book"/>
            </a:endParaRPr>
          </a:p>
        </p:txBody>
      </p:sp>
    </p:spTree>
    <p:extLst>
      <p:ext uri="{BB962C8B-B14F-4D97-AF65-F5344CB8AC3E}">
        <p14:creationId xmlns:p14="http://schemas.microsoft.com/office/powerpoint/2010/main" val="194094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Turnover Analysis</a:t>
            </a:r>
          </a:p>
        </p:txBody>
      </p:sp>
      <p:pic>
        <p:nvPicPr>
          <p:cNvPr id="9" name="Picture 8">
            <a:extLst>
              <a:ext uri="{FF2B5EF4-FFF2-40B4-BE49-F238E27FC236}">
                <a16:creationId xmlns:a16="http://schemas.microsoft.com/office/drawing/2014/main" id="{6EB461CB-B7C2-4A23-9254-DD438B291300}"/>
              </a:ext>
            </a:extLst>
          </p:cNvPr>
          <p:cNvPicPr>
            <a:picLocks noChangeAspect="1"/>
          </p:cNvPicPr>
          <p:nvPr/>
        </p:nvPicPr>
        <p:blipFill>
          <a:blip r:embed="rId3"/>
          <a:stretch>
            <a:fillRect/>
          </a:stretch>
        </p:blipFill>
        <p:spPr>
          <a:xfrm>
            <a:off x="3658386" y="3673206"/>
            <a:ext cx="4982377" cy="280258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80E9FA0-51E1-4433-B937-3E9A7F20D34B}"/>
                  </a:ext>
                </a:extLst>
              </p:cNvPr>
              <p:cNvSpPr txBox="1"/>
              <p:nvPr/>
            </p:nvSpPr>
            <p:spPr>
              <a:xfrm>
                <a:off x="-17869" y="1551251"/>
                <a:ext cx="3463606" cy="3744871"/>
              </a:xfrm>
              <a:prstGeom prst="rect">
                <a:avLst/>
              </a:prstGeom>
              <a:noFill/>
            </p:spPr>
            <p:txBody>
              <a:bodyPr wrap="square" rtlCol="0">
                <a:spAutoFit/>
              </a:bodyPr>
              <a:lstStyle/>
              <a:p>
                <a:pPr marL="180000" indent="-180000">
                  <a:spcAft>
                    <a:spcPts val="1500"/>
                  </a:spcAft>
                  <a:buFont typeface="Arial"/>
                  <a:buChar char="•"/>
                </a:pPr>
                <a:r>
                  <a:rPr lang="en-US" sz="1600" dirty="0">
                    <a:latin typeface="FoundrySterling-Book"/>
                  </a:rPr>
                  <a:t>Recalling that strategy returns are:</a:t>
                </a:r>
              </a:p>
              <a:p>
                <a:pPr>
                  <a:spcAft>
                    <a:spcPts val="1500"/>
                  </a:spcAft>
                </a:pPr>
                <a14:m>
                  <m:oMathPara xmlns:m="http://schemas.openxmlformats.org/officeDocument/2006/math">
                    <m:oMathParaPr>
                      <m:jc m:val="centerGroup"/>
                    </m:oMathParaPr>
                    <m:oMath xmlns:m="http://schemas.openxmlformats.org/officeDocument/2006/math">
                      <m:sSubSup>
                        <m:sSubSupPr>
                          <m:ctrlPr>
                            <a:rPr lang="en-SG" sz="1600" i="1">
                              <a:latin typeface="Cambria Math" panose="02040503050406030204" pitchFamily="18" charset="0"/>
                            </a:rPr>
                          </m:ctrlPr>
                        </m:sSubSupPr>
                        <m:e>
                          <m:r>
                            <a:rPr lang="en-SG" sz="1600" i="1">
                              <a:latin typeface="Cambria Math" panose="02040503050406030204" pitchFamily="18" charset="0"/>
                            </a:rPr>
                            <m:t>𝑟</m:t>
                          </m:r>
                        </m:e>
                        <m:sub>
                          <m:r>
                            <a:rPr lang="en-SG" sz="1600" i="1">
                              <a:latin typeface="Cambria Math" panose="02040503050406030204" pitchFamily="18" charset="0"/>
                            </a:rPr>
                            <m:t>𝑡</m:t>
                          </m:r>
                          <m:r>
                            <a:rPr lang="en-SG" sz="1600" i="1">
                              <a:latin typeface="Cambria Math" panose="02040503050406030204" pitchFamily="18" charset="0"/>
                            </a:rPr>
                            <m:t>,</m:t>
                          </m:r>
                          <m:r>
                            <a:rPr lang="en-SG" sz="1600" i="1">
                              <a:latin typeface="Cambria Math" panose="02040503050406030204" pitchFamily="18" charset="0"/>
                            </a:rPr>
                            <m:t>𝑡</m:t>
                          </m:r>
                          <m:r>
                            <a:rPr lang="en-SG" sz="1600" i="1">
                              <a:latin typeface="Cambria Math" panose="02040503050406030204" pitchFamily="18" charset="0"/>
                            </a:rPr>
                            <m:t>+1</m:t>
                          </m:r>
                        </m:sub>
                        <m:sup>
                          <m:r>
                            <a:rPr lang="en-SG" sz="1600" i="1">
                              <a:latin typeface="Cambria Math" panose="02040503050406030204" pitchFamily="18" charset="0"/>
                            </a:rPr>
                            <m:t>𝑇𝑆𝑀𝑂𝑀</m:t>
                          </m:r>
                        </m:sup>
                      </m:sSubSup>
                      <m:r>
                        <a:rPr lang="en-SG" sz="1600" i="1">
                          <a:latin typeface="Cambria Math" panose="02040503050406030204" pitchFamily="18" charset="0"/>
                        </a:rPr>
                        <m:t>=</m:t>
                      </m:r>
                      <m:f>
                        <m:fPr>
                          <m:ctrlPr>
                            <a:rPr lang="en-SG" sz="1600" i="1">
                              <a:latin typeface="Cambria Math" panose="02040503050406030204" pitchFamily="18" charset="0"/>
                            </a:rPr>
                          </m:ctrlPr>
                        </m:fPr>
                        <m:num>
                          <m:r>
                            <a:rPr lang="en-SG" sz="1600" i="1">
                              <a:latin typeface="Cambria Math" panose="02040503050406030204" pitchFamily="18" charset="0"/>
                            </a:rPr>
                            <m:t>1</m:t>
                          </m:r>
                        </m:num>
                        <m:den>
                          <m:sSub>
                            <m:sSubPr>
                              <m:ctrlPr>
                                <a:rPr lang="en-SG" sz="1600" i="1">
                                  <a:latin typeface="Cambria Math" panose="02040503050406030204" pitchFamily="18" charset="0"/>
                                </a:rPr>
                              </m:ctrlPr>
                            </m:sSubPr>
                            <m:e>
                              <m:r>
                                <a:rPr lang="en-SG" sz="1600" i="1">
                                  <a:latin typeface="Cambria Math" panose="02040503050406030204" pitchFamily="18" charset="0"/>
                                </a:rPr>
                                <m:t>𝑁</m:t>
                              </m:r>
                            </m:e>
                            <m:sub>
                              <m:r>
                                <a:rPr lang="en-SG" sz="1600" i="1">
                                  <a:latin typeface="Cambria Math" panose="02040503050406030204" pitchFamily="18" charset="0"/>
                                </a:rPr>
                                <m:t>𝑡</m:t>
                              </m:r>
                            </m:sub>
                          </m:sSub>
                        </m:den>
                      </m:f>
                      <m:r>
                        <a:rPr lang="en-SG" sz="1600" i="1">
                          <a:latin typeface="Cambria Math" panose="02040503050406030204" pitchFamily="18" charset="0"/>
                        </a:rPr>
                        <m:t> </m:t>
                      </m:r>
                      <m:nary>
                        <m:naryPr>
                          <m:chr m:val="∑"/>
                          <m:ctrlPr>
                            <a:rPr lang="en-SG" sz="1600" i="1">
                              <a:latin typeface="Cambria Math" panose="02040503050406030204" pitchFamily="18" charset="0"/>
                            </a:rPr>
                          </m:ctrlPr>
                        </m:naryPr>
                        <m:sub>
                          <m:r>
                            <m:rPr>
                              <m:brk m:alnAt="23"/>
                            </m:rPr>
                            <a:rPr lang="en-SG" sz="1600" i="1">
                              <a:latin typeface="Cambria Math" panose="02040503050406030204" pitchFamily="18" charset="0"/>
                            </a:rPr>
                            <m:t>𝑖</m:t>
                          </m:r>
                          <m:r>
                            <a:rPr lang="en-SG" sz="1600" i="1">
                              <a:latin typeface="Cambria Math" panose="02040503050406030204" pitchFamily="18" charset="0"/>
                            </a:rPr>
                            <m:t>=1</m:t>
                          </m:r>
                        </m:sub>
                        <m:sup>
                          <m:sSub>
                            <m:sSubPr>
                              <m:ctrlPr>
                                <a:rPr lang="en-SG" sz="1600" i="1">
                                  <a:latin typeface="Cambria Math" panose="02040503050406030204" pitchFamily="18" charset="0"/>
                                </a:rPr>
                              </m:ctrlPr>
                            </m:sSubPr>
                            <m:e>
                              <m:r>
                                <a:rPr lang="en-SG" sz="1600" i="1">
                                  <a:latin typeface="Cambria Math" panose="02040503050406030204" pitchFamily="18" charset="0"/>
                                </a:rPr>
                                <m:t>𝑁</m:t>
                              </m:r>
                            </m:e>
                            <m:sub>
                              <m:r>
                                <a:rPr lang="en-SG" sz="1600" i="1">
                                  <a:latin typeface="Cambria Math" panose="02040503050406030204" pitchFamily="18" charset="0"/>
                                </a:rPr>
                                <m:t>𝑡</m:t>
                              </m:r>
                            </m:sub>
                          </m:sSub>
                        </m:sup>
                        <m:e>
                          <m:sSubSup>
                            <m:sSubSupPr>
                              <m:ctrlPr>
                                <a:rPr lang="en-SG" sz="1600" i="1">
                                  <a:latin typeface="Cambria Math" panose="02040503050406030204" pitchFamily="18" charset="0"/>
                                </a:rPr>
                              </m:ctrlPr>
                            </m:sSubSupPr>
                            <m:e>
                              <m:r>
                                <a:rPr lang="en-SG" sz="1600" i="1">
                                  <a:latin typeface="Cambria Math" panose="02040503050406030204" pitchFamily="18" charset="0"/>
                                </a:rPr>
                                <m:t> </m:t>
                              </m:r>
                              <m:r>
                                <a:rPr lang="en-SG" sz="1600" i="1">
                                  <a:latin typeface="Cambria Math" panose="02040503050406030204" pitchFamily="18" charset="0"/>
                                </a:rPr>
                                <m:t>𝑋</m:t>
                              </m:r>
                            </m:e>
                            <m:sub>
                              <m:r>
                                <a:rPr lang="en-SG" sz="1600" i="1">
                                  <a:latin typeface="Cambria Math" panose="02040503050406030204" pitchFamily="18" charset="0"/>
                                </a:rPr>
                                <m:t>𝑡</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r>
                            <a:rPr lang="en-SG" sz="1600" i="1">
                              <a:latin typeface="Cambria Math" panose="02040503050406030204" pitchFamily="18" charset="0"/>
                            </a:rPr>
                            <m:t> </m:t>
                          </m:r>
                          <m:f>
                            <m:fPr>
                              <m:ctrlPr>
                                <a:rPr lang="en-SG" sz="1600" i="1">
                                  <a:latin typeface="Cambria Math" panose="02040503050406030204" pitchFamily="18" charset="0"/>
                                </a:rPr>
                              </m:ctrlPr>
                            </m:fPr>
                            <m:num>
                              <m:sSub>
                                <m:sSubPr>
                                  <m:ctrlPr>
                                    <a:rPr lang="en-SG" sz="1600" i="1">
                                      <a:latin typeface="Cambria Math" panose="02040503050406030204" pitchFamily="18" charset="0"/>
                                    </a:rPr>
                                  </m:ctrlPr>
                                </m:sSubPr>
                                <m:e>
                                  <m:r>
                                    <a:rPr lang="en-SG" sz="1600" i="1">
                                      <a:latin typeface="Cambria Math" panose="02040503050406030204" pitchFamily="18" charset="0"/>
                                    </a:rPr>
                                    <m:t>𝜎</m:t>
                                  </m:r>
                                </m:e>
                                <m:sub>
                                  <m:r>
                                    <a:rPr lang="en-SG" sz="1600" i="1">
                                      <a:latin typeface="Cambria Math" panose="02040503050406030204" pitchFamily="18" charset="0"/>
                                    </a:rPr>
                                    <m:t>𝑡𝑔𝑡</m:t>
                                  </m:r>
                                </m:sub>
                              </m:sSub>
                            </m:num>
                            <m:den>
                              <m:sSubSup>
                                <m:sSubSupPr>
                                  <m:ctrlPr>
                                    <a:rPr lang="en-SG" sz="1600" i="1">
                                      <a:latin typeface="Cambria Math" panose="02040503050406030204" pitchFamily="18" charset="0"/>
                                    </a:rPr>
                                  </m:ctrlPr>
                                </m:sSubSupPr>
                                <m:e>
                                  <m:r>
                                    <a:rPr lang="en-SG" sz="1600" i="1">
                                      <a:latin typeface="Cambria Math" panose="02040503050406030204" pitchFamily="18" charset="0"/>
                                    </a:rPr>
                                    <m:t>𝜎</m:t>
                                  </m:r>
                                </m:e>
                                <m:sub>
                                  <m:r>
                                    <a:rPr lang="en-SG" sz="1600" i="1">
                                      <a:latin typeface="Cambria Math" panose="02040503050406030204" pitchFamily="18" charset="0"/>
                                    </a:rPr>
                                    <m:t>𝑡</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den>
                          </m:f>
                          <m:r>
                            <a:rPr lang="en-SG" sz="1600" i="1">
                              <a:latin typeface="Cambria Math" panose="02040503050406030204" pitchFamily="18" charset="0"/>
                            </a:rPr>
                            <m:t> </m:t>
                          </m:r>
                          <m:sSubSup>
                            <m:sSubSupPr>
                              <m:ctrlPr>
                                <a:rPr lang="en-SG" sz="1600" i="1">
                                  <a:latin typeface="Cambria Math" panose="02040503050406030204" pitchFamily="18" charset="0"/>
                                </a:rPr>
                              </m:ctrlPr>
                            </m:sSubSupPr>
                            <m:e>
                              <m:r>
                                <a:rPr lang="en-SG" sz="1600" i="1">
                                  <a:latin typeface="Cambria Math" panose="02040503050406030204" pitchFamily="18" charset="0"/>
                                </a:rPr>
                                <m:t>𝑟</m:t>
                              </m:r>
                            </m:e>
                            <m:sub>
                              <m:r>
                                <a:rPr lang="en-SG" sz="1600" i="1">
                                  <a:latin typeface="Cambria Math" panose="02040503050406030204" pitchFamily="18" charset="0"/>
                                </a:rPr>
                                <m:t>𝑡</m:t>
                              </m:r>
                              <m:r>
                                <a:rPr lang="en-SG" sz="1600" i="1">
                                  <a:latin typeface="Cambria Math" panose="02040503050406030204" pitchFamily="18" charset="0"/>
                                </a:rPr>
                                <m:t>,</m:t>
                              </m:r>
                              <m:r>
                                <a:rPr lang="en-SG" sz="1600" i="1">
                                  <a:latin typeface="Cambria Math" panose="02040503050406030204" pitchFamily="18" charset="0"/>
                                </a:rPr>
                                <m:t>𝑡</m:t>
                              </m:r>
                              <m:r>
                                <a:rPr lang="en-SG" sz="1600" i="1">
                                  <a:latin typeface="Cambria Math" panose="02040503050406030204" pitchFamily="18" charset="0"/>
                                </a:rPr>
                                <m:t>+1</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e>
                      </m:nary>
                    </m:oMath>
                  </m:oMathPara>
                </a14:m>
                <a:endParaRPr lang="en-US" sz="1600" dirty="0">
                  <a:latin typeface="FoundrySterling-Book"/>
                </a:endParaRPr>
              </a:p>
              <a:p>
                <a:pPr marL="180000" indent="-180000">
                  <a:spcAft>
                    <a:spcPts val="1500"/>
                  </a:spcAft>
                  <a:buFont typeface="Arial"/>
                  <a:buChar char="•"/>
                </a:pPr>
                <a:endParaRPr lang="en-US" sz="1600" dirty="0">
                  <a:latin typeface="FoundrySterling-Book"/>
                </a:endParaRPr>
              </a:p>
              <a:p>
                <a:pPr marL="180000" indent="-180000">
                  <a:spcAft>
                    <a:spcPts val="1500"/>
                  </a:spcAft>
                  <a:buFont typeface="Arial"/>
                  <a:buChar char="•"/>
                </a:pPr>
                <a:r>
                  <a:rPr lang="en-US" sz="1600" dirty="0">
                    <a:latin typeface="FoundrySterling-Book"/>
                  </a:rPr>
                  <a:t>We take the turnover to be the net change in position, defined to be:</a:t>
                </a:r>
              </a:p>
              <a:p>
                <a:pPr>
                  <a:spcAft>
                    <a:spcPts val="1500"/>
                  </a:spcAft>
                </a:pPr>
                <a14:m>
                  <m:oMathPara xmlns:m="http://schemas.openxmlformats.org/officeDocument/2006/math">
                    <m:oMathParaPr>
                      <m:jc m:val="centerGroup"/>
                    </m:oMathParaPr>
                    <m:oMath xmlns:m="http://schemas.openxmlformats.org/officeDocument/2006/math">
                      <m:r>
                        <a:rPr lang="en-SG" sz="1800" b="0" i="1" smtClean="0">
                          <a:latin typeface="Cambria Math" panose="02040503050406030204" pitchFamily="18" charset="0"/>
                        </a:rPr>
                        <m:t>𝑇𝑢𝑟𝑛𝑜𝑣𝑒𝑟</m:t>
                      </m:r>
                      <m:d>
                        <m:dPr>
                          <m:ctrlPr>
                            <a:rPr lang="en-SG" sz="1800" b="0" i="1" smtClean="0">
                              <a:latin typeface="Cambria Math" panose="02040503050406030204" pitchFamily="18" charset="0"/>
                            </a:rPr>
                          </m:ctrlPr>
                        </m:dPr>
                        <m:e>
                          <m:r>
                            <a:rPr lang="en-SG" sz="1800" b="0" i="1" smtClean="0">
                              <a:latin typeface="Cambria Math" panose="02040503050406030204" pitchFamily="18" charset="0"/>
                            </a:rPr>
                            <m:t>𝑖</m:t>
                          </m:r>
                        </m:e>
                      </m:d>
                      <m:r>
                        <a:rPr lang="en-SG" sz="1800" i="1">
                          <a:latin typeface="Cambria Math" panose="02040503050406030204" pitchFamily="18" charset="0"/>
                        </a:rPr>
                        <m:t>=</m:t>
                      </m:r>
                      <m:sSub>
                        <m:sSubPr>
                          <m:ctrlPr>
                            <a:rPr lang="en-SG" sz="1800" i="1">
                              <a:latin typeface="Cambria Math" panose="02040503050406030204" pitchFamily="18" charset="0"/>
                            </a:rPr>
                          </m:ctrlPr>
                        </m:sSubPr>
                        <m:e>
                          <m:r>
                            <a:rPr lang="en-SG" sz="1800" i="1">
                              <a:latin typeface="Cambria Math" panose="02040503050406030204" pitchFamily="18" charset="0"/>
                            </a:rPr>
                            <m:t>𝜎</m:t>
                          </m:r>
                        </m:e>
                        <m:sub>
                          <m:r>
                            <a:rPr lang="en-SG" sz="1800" i="1">
                              <a:latin typeface="Cambria Math" panose="02040503050406030204" pitchFamily="18" charset="0"/>
                            </a:rPr>
                            <m:t>𝑡𝑔𝑡</m:t>
                          </m:r>
                        </m:sub>
                      </m:sSub>
                      <m:d>
                        <m:dPr>
                          <m:begChr m:val="|"/>
                          <m:endChr m:val="|"/>
                          <m:ctrlPr>
                            <a:rPr lang="en-SG" sz="1800" i="1">
                              <a:latin typeface="Cambria Math" panose="02040503050406030204" pitchFamily="18" charset="0"/>
                            </a:rPr>
                          </m:ctrlPr>
                        </m:dPr>
                        <m:e>
                          <m:f>
                            <m:fPr>
                              <m:ctrlPr>
                                <a:rPr lang="en-SG" sz="1800" b="0" i="1" smtClean="0">
                                  <a:latin typeface="Cambria Math" panose="02040503050406030204" pitchFamily="18" charset="0"/>
                                </a:rPr>
                              </m:ctrlPr>
                            </m:fPr>
                            <m:num>
                              <m:sSubSup>
                                <m:sSubSupPr>
                                  <m:ctrlPr>
                                    <a:rPr lang="en-SG" sz="1800" i="1">
                                      <a:latin typeface="Cambria Math" panose="02040503050406030204" pitchFamily="18" charset="0"/>
                                    </a:rPr>
                                  </m:ctrlPr>
                                </m:sSubSupPr>
                                <m:e>
                                  <m:r>
                                    <a:rPr lang="en-SG" sz="1800" i="1">
                                      <a:latin typeface="Cambria Math" panose="02040503050406030204" pitchFamily="18" charset="0"/>
                                    </a:rPr>
                                    <m:t> </m:t>
                                  </m:r>
                                  <m:r>
                                    <a:rPr lang="en-SG" sz="1800" i="1">
                                      <a:latin typeface="Cambria Math" panose="02040503050406030204" pitchFamily="18" charset="0"/>
                                    </a:rPr>
                                    <m:t>𝑋</m:t>
                                  </m:r>
                                </m:e>
                                <m:sub>
                                  <m:r>
                                    <a:rPr lang="en-SG" sz="1800" i="1">
                                      <a:latin typeface="Cambria Math" panose="02040503050406030204" pitchFamily="18" charset="0"/>
                                    </a:rPr>
                                    <m:t>𝑡</m:t>
                                  </m:r>
                                </m:sub>
                                <m:sup>
                                  <m:d>
                                    <m:dPr>
                                      <m:ctrlPr>
                                        <a:rPr lang="en-SG" sz="1800" i="1">
                                          <a:latin typeface="Cambria Math" panose="02040503050406030204" pitchFamily="18" charset="0"/>
                                        </a:rPr>
                                      </m:ctrlPr>
                                    </m:dPr>
                                    <m:e>
                                      <m:r>
                                        <a:rPr lang="en-SG" sz="1800" i="1">
                                          <a:latin typeface="Cambria Math" panose="02040503050406030204" pitchFamily="18" charset="0"/>
                                        </a:rPr>
                                        <m:t>𝑖</m:t>
                                      </m:r>
                                    </m:e>
                                  </m:d>
                                </m:sup>
                              </m:sSubSup>
                            </m:num>
                            <m:den>
                              <m:sSubSup>
                                <m:sSubSupPr>
                                  <m:ctrlPr>
                                    <a:rPr lang="en-SG" sz="1800" b="0" i="1" smtClean="0">
                                      <a:latin typeface="Cambria Math" panose="02040503050406030204" pitchFamily="18" charset="0"/>
                                    </a:rPr>
                                  </m:ctrlPr>
                                </m:sSubSupPr>
                                <m:e>
                                  <m:r>
                                    <a:rPr lang="en-SG" sz="1800" b="0" i="1" smtClean="0">
                                      <a:latin typeface="Cambria Math" panose="02040503050406030204" pitchFamily="18" charset="0"/>
                                    </a:rPr>
                                    <m:t>𝜎</m:t>
                                  </m:r>
                                </m:e>
                                <m:sub>
                                  <m:r>
                                    <a:rPr lang="en-SG" sz="1800" b="0" i="1" smtClean="0">
                                      <a:latin typeface="Cambria Math" panose="02040503050406030204" pitchFamily="18" charset="0"/>
                                    </a:rPr>
                                    <m:t>𝑡</m:t>
                                  </m:r>
                                </m:sub>
                                <m:sup>
                                  <m:r>
                                    <a:rPr lang="en-SG" sz="1800" b="0" i="1" smtClean="0">
                                      <a:latin typeface="Cambria Math" panose="02040503050406030204" pitchFamily="18" charset="0"/>
                                    </a:rPr>
                                    <m:t>(</m:t>
                                  </m:r>
                                  <m:r>
                                    <a:rPr lang="en-SG" sz="1800" b="0" i="1" smtClean="0">
                                      <a:latin typeface="Cambria Math" panose="02040503050406030204" pitchFamily="18" charset="0"/>
                                    </a:rPr>
                                    <m:t>𝑖</m:t>
                                  </m:r>
                                  <m:r>
                                    <a:rPr lang="en-SG" sz="1800" b="0" i="1" smtClean="0">
                                      <a:latin typeface="Cambria Math" panose="02040503050406030204" pitchFamily="18" charset="0"/>
                                    </a:rPr>
                                    <m:t>)</m:t>
                                  </m:r>
                                </m:sup>
                              </m:sSubSup>
                            </m:den>
                          </m:f>
                          <m:r>
                            <a:rPr lang="en-SG" sz="1800" i="1">
                              <a:latin typeface="Cambria Math" panose="02040503050406030204" pitchFamily="18" charset="0"/>
                            </a:rPr>
                            <m:t> −</m:t>
                          </m:r>
                          <m:f>
                            <m:fPr>
                              <m:ctrlPr>
                                <a:rPr lang="en-SG" sz="1800" b="0" i="1" smtClean="0">
                                  <a:latin typeface="Cambria Math" panose="02040503050406030204" pitchFamily="18" charset="0"/>
                                </a:rPr>
                              </m:ctrlPr>
                            </m:fPr>
                            <m:num>
                              <m:sSubSup>
                                <m:sSubSupPr>
                                  <m:ctrlPr>
                                    <a:rPr lang="en-SG" sz="1800" i="1">
                                      <a:latin typeface="Cambria Math" panose="02040503050406030204" pitchFamily="18" charset="0"/>
                                    </a:rPr>
                                  </m:ctrlPr>
                                </m:sSubSupPr>
                                <m:e>
                                  <m:r>
                                    <a:rPr lang="en-SG" sz="1800" i="1">
                                      <a:latin typeface="Cambria Math" panose="02040503050406030204" pitchFamily="18" charset="0"/>
                                    </a:rPr>
                                    <m:t> </m:t>
                                  </m:r>
                                  <m:r>
                                    <a:rPr lang="en-SG" sz="1800" i="1">
                                      <a:latin typeface="Cambria Math" panose="02040503050406030204" pitchFamily="18" charset="0"/>
                                    </a:rPr>
                                    <m:t>𝑋</m:t>
                                  </m:r>
                                </m:e>
                                <m:sub>
                                  <m:r>
                                    <a:rPr lang="en-SG" sz="1800" i="1">
                                      <a:latin typeface="Cambria Math" panose="02040503050406030204" pitchFamily="18" charset="0"/>
                                    </a:rPr>
                                    <m:t>𝑡</m:t>
                                  </m:r>
                                  <m:r>
                                    <a:rPr lang="en-SG" sz="1800" i="1">
                                      <a:latin typeface="Cambria Math" panose="02040503050406030204" pitchFamily="18" charset="0"/>
                                    </a:rPr>
                                    <m:t>−1</m:t>
                                  </m:r>
                                </m:sub>
                                <m:sup>
                                  <m:d>
                                    <m:dPr>
                                      <m:ctrlPr>
                                        <a:rPr lang="en-SG" sz="1800" i="1">
                                          <a:latin typeface="Cambria Math" panose="02040503050406030204" pitchFamily="18" charset="0"/>
                                        </a:rPr>
                                      </m:ctrlPr>
                                    </m:dPr>
                                    <m:e>
                                      <m:r>
                                        <a:rPr lang="en-SG" sz="1800" i="1">
                                          <a:latin typeface="Cambria Math" panose="02040503050406030204" pitchFamily="18" charset="0"/>
                                        </a:rPr>
                                        <m:t>𝑖</m:t>
                                      </m:r>
                                    </m:e>
                                  </m:d>
                                </m:sup>
                              </m:sSubSup>
                            </m:num>
                            <m:den>
                              <m:sSubSup>
                                <m:sSubSupPr>
                                  <m:ctrlPr>
                                    <a:rPr lang="en-SG" sz="1800" b="0" i="1" smtClean="0">
                                      <a:latin typeface="Cambria Math" panose="02040503050406030204" pitchFamily="18" charset="0"/>
                                    </a:rPr>
                                  </m:ctrlPr>
                                </m:sSubSupPr>
                                <m:e>
                                  <m:r>
                                    <a:rPr lang="en-SG" sz="1800" b="0" i="1" smtClean="0">
                                      <a:latin typeface="Cambria Math" panose="02040503050406030204" pitchFamily="18" charset="0"/>
                                    </a:rPr>
                                    <m:t>𝜎</m:t>
                                  </m:r>
                                </m:e>
                                <m:sub>
                                  <m:r>
                                    <a:rPr lang="en-SG" sz="1800" b="0" i="1" smtClean="0">
                                      <a:latin typeface="Cambria Math" panose="02040503050406030204" pitchFamily="18" charset="0"/>
                                    </a:rPr>
                                    <m:t>𝑡</m:t>
                                  </m:r>
                                  <m:r>
                                    <a:rPr lang="en-SG" sz="1800" b="0" i="1" smtClean="0">
                                      <a:latin typeface="Cambria Math" panose="02040503050406030204" pitchFamily="18" charset="0"/>
                                    </a:rPr>
                                    <m:t>−1</m:t>
                                  </m:r>
                                </m:sub>
                                <m:sup>
                                  <m:r>
                                    <a:rPr lang="en-SG" sz="1800" b="0" i="1" smtClean="0">
                                      <a:latin typeface="Cambria Math" panose="02040503050406030204" pitchFamily="18" charset="0"/>
                                    </a:rPr>
                                    <m:t>(</m:t>
                                  </m:r>
                                  <m:r>
                                    <a:rPr lang="en-SG" sz="1800" b="0" i="1" smtClean="0">
                                      <a:latin typeface="Cambria Math" panose="02040503050406030204" pitchFamily="18" charset="0"/>
                                    </a:rPr>
                                    <m:t>𝑖</m:t>
                                  </m:r>
                                  <m:r>
                                    <a:rPr lang="en-SG" sz="1800" b="0" i="1" smtClean="0">
                                      <a:latin typeface="Cambria Math" panose="02040503050406030204" pitchFamily="18" charset="0"/>
                                    </a:rPr>
                                    <m:t>)</m:t>
                                  </m:r>
                                </m:sup>
                              </m:sSubSup>
                            </m:den>
                          </m:f>
                        </m:e>
                      </m:d>
                    </m:oMath>
                  </m:oMathPara>
                </a14:m>
                <a:endParaRPr lang="en-US" sz="1800" dirty="0">
                  <a:latin typeface="FoundrySterling-Book"/>
                </a:endParaRPr>
              </a:p>
            </p:txBody>
          </p:sp>
        </mc:Choice>
        <mc:Fallback xmlns="">
          <p:sp>
            <p:nvSpPr>
              <p:cNvPr id="10" name="TextBox 9">
                <a:extLst>
                  <a:ext uri="{FF2B5EF4-FFF2-40B4-BE49-F238E27FC236}">
                    <a16:creationId xmlns:a16="http://schemas.microsoft.com/office/drawing/2014/main" id="{880E9FA0-51E1-4433-B937-3E9A7F20D34B}"/>
                  </a:ext>
                </a:extLst>
              </p:cNvPr>
              <p:cNvSpPr txBox="1">
                <a:spLocks noRot="1" noChangeAspect="1" noMove="1" noResize="1" noEditPoints="1" noAdjustHandles="1" noChangeArrowheads="1" noChangeShapeType="1" noTextEdit="1"/>
              </p:cNvSpPr>
              <p:nvPr/>
            </p:nvSpPr>
            <p:spPr>
              <a:xfrm>
                <a:off x="-17869" y="1551251"/>
                <a:ext cx="3463606" cy="3744871"/>
              </a:xfrm>
              <a:prstGeom prst="rect">
                <a:avLst/>
              </a:prstGeom>
              <a:blipFill>
                <a:blip r:embed="rId4"/>
                <a:stretch>
                  <a:fillRect l="-704" t="-488"/>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A2C70B7E-092E-4611-96CF-F7339F33E675}"/>
              </a:ext>
            </a:extLst>
          </p:cNvPr>
          <p:cNvPicPr>
            <a:picLocks noChangeAspect="1"/>
          </p:cNvPicPr>
          <p:nvPr/>
        </p:nvPicPr>
        <p:blipFill>
          <a:blip r:embed="rId5"/>
          <a:stretch>
            <a:fillRect/>
          </a:stretch>
        </p:blipFill>
        <p:spPr>
          <a:xfrm>
            <a:off x="3658385" y="840391"/>
            <a:ext cx="4982377" cy="2802587"/>
          </a:xfrm>
          <a:prstGeom prst="rect">
            <a:avLst/>
          </a:prstGeom>
        </p:spPr>
      </p:pic>
    </p:spTree>
    <p:extLst>
      <p:ext uri="{BB962C8B-B14F-4D97-AF65-F5344CB8AC3E}">
        <p14:creationId xmlns:p14="http://schemas.microsoft.com/office/powerpoint/2010/main" val="35209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Impact of Slippage</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C875C2B-9C93-490A-8F95-9065AD8F5D68}"/>
                  </a:ext>
                </a:extLst>
              </p:cNvPr>
              <p:cNvSpPr/>
              <p:nvPr/>
            </p:nvSpPr>
            <p:spPr>
              <a:xfrm>
                <a:off x="377851" y="876647"/>
                <a:ext cx="7943109" cy="1415580"/>
              </a:xfrm>
              <a:prstGeom prst="rect">
                <a:avLst/>
              </a:prstGeom>
            </p:spPr>
            <p:txBody>
              <a:bodyPr wrap="square">
                <a:spAutoFit/>
              </a:bodyPr>
              <a:lstStyle/>
              <a:p>
                <a:pPr marL="180000" indent="-180000">
                  <a:spcAft>
                    <a:spcPts val="1500"/>
                  </a:spcAft>
                  <a:buFont typeface="Arial"/>
                  <a:buChar char="•"/>
                </a:pPr>
                <a:r>
                  <a:rPr lang="en-US" sz="1600" dirty="0">
                    <a:latin typeface="FoundrySterling-Book"/>
                  </a:rPr>
                  <a:t>Assuming transaction costs to be </a:t>
                </a:r>
                <a:r>
                  <a:rPr lang="en-SG" sz="1600" dirty="0">
                    <a:latin typeface="FoundrySterling-Book"/>
                  </a:rPr>
                  <a:t>proportional to the turnover, cost adjusted returns are:</a:t>
                </a:r>
                <a:endParaRPr lang="en-SG" sz="1600" i="1" dirty="0">
                  <a:latin typeface="Cambria Math" panose="02040503050406030204" pitchFamily="18" charset="0"/>
                </a:endParaRPr>
              </a:p>
              <a:p>
                <a:pPr>
                  <a:spcAft>
                    <a:spcPts val="1500"/>
                  </a:spcAft>
                </a:pPr>
                <a14:m>
                  <m:oMathPara xmlns:m="http://schemas.openxmlformats.org/officeDocument/2006/math">
                    <m:oMathParaPr>
                      <m:jc m:val="centerGroup"/>
                    </m:oMathParaPr>
                    <m:oMath xmlns:m="http://schemas.openxmlformats.org/officeDocument/2006/math">
                      <m:sSubSup>
                        <m:sSubSupPr>
                          <m:ctrlPr>
                            <a:rPr lang="en-SG" sz="1600" i="1">
                              <a:latin typeface="Cambria Math" panose="02040503050406030204" pitchFamily="18" charset="0"/>
                            </a:rPr>
                          </m:ctrlPr>
                        </m:sSubSupPr>
                        <m:e>
                          <m:acc>
                            <m:accPr>
                              <m:chr m:val="̃"/>
                              <m:ctrlPr>
                                <a:rPr lang="en-SG" sz="1600" b="0" i="1" dirty="0" smtClean="0">
                                  <a:latin typeface="Cambria Math" panose="02040503050406030204" pitchFamily="18" charset="0"/>
                                </a:rPr>
                              </m:ctrlPr>
                            </m:accPr>
                            <m:e>
                              <m:r>
                                <a:rPr lang="en-SG" sz="1600" i="1">
                                  <a:latin typeface="Cambria Math" panose="02040503050406030204" pitchFamily="18" charset="0"/>
                                </a:rPr>
                                <m:t>𝑟</m:t>
                              </m:r>
                            </m:e>
                          </m:acc>
                        </m:e>
                        <m:sub>
                          <m:r>
                            <a:rPr lang="en-SG" sz="1600" b="0" i="1" smtClean="0">
                              <a:latin typeface="Cambria Math" panose="02040503050406030204" pitchFamily="18" charset="0"/>
                            </a:rPr>
                            <m:t> </m:t>
                          </m:r>
                          <m:r>
                            <a:rPr lang="en-SG" sz="1600" i="1">
                              <a:latin typeface="Cambria Math" panose="02040503050406030204" pitchFamily="18" charset="0"/>
                            </a:rPr>
                            <m:t>𝑡</m:t>
                          </m:r>
                          <m:r>
                            <a:rPr lang="en-SG" sz="1600" i="1">
                              <a:latin typeface="Cambria Math" panose="02040503050406030204" pitchFamily="18" charset="0"/>
                            </a:rPr>
                            <m:t>,</m:t>
                          </m:r>
                          <m:r>
                            <a:rPr lang="en-SG" sz="1600" i="1">
                              <a:latin typeface="Cambria Math" panose="02040503050406030204" pitchFamily="18" charset="0"/>
                            </a:rPr>
                            <m:t>𝑡</m:t>
                          </m:r>
                          <m:r>
                            <a:rPr lang="en-SG" sz="1600" i="1">
                              <a:latin typeface="Cambria Math" panose="02040503050406030204" pitchFamily="18" charset="0"/>
                            </a:rPr>
                            <m:t>+1</m:t>
                          </m:r>
                        </m:sub>
                        <m:sup>
                          <m:r>
                            <a:rPr lang="en-SG" sz="1600" b="0" i="1" smtClean="0">
                              <a:latin typeface="Cambria Math" panose="02040503050406030204" pitchFamily="18" charset="0"/>
                            </a:rPr>
                            <m:t> </m:t>
                          </m:r>
                          <m:r>
                            <a:rPr lang="en-SG" sz="1600" i="1">
                              <a:latin typeface="Cambria Math" panose="02040503050406030204" pitchFamily="18" charset="0"/>
                            </a:rPr>
                            <m:t>𝑇𝑆𝑀𝑂𝑀</m:t>
                          </m:r>
                        </m:sup>
                      </m:sSubSup>
                      <m:r>
                        <a:rPr lang="en-SG" sz="1600" i="1">
                          <a:latin typeface="Cambria Math" panose="02040503050406030204" pitchFamily="18" charset="0"/>
                        </a:rPr>
                        <m:t>=</m:t>
                      </m:r>
                      <m:f>
                        <m:fPr>
                          <m:ctrlPr>
                            <a:rPr lang="en-SG" sz="1600" i="1">
                              <a:latin typeface="Cambria Math" panose="02040503050406030204" pitchFamily="18" charset="0"/>
                            </a:rPr>
                          </m:ctrlPr>
                        </m:fPr>
                        <m:num>
                          <m:sSub>
                            <m:sSubPr>
                              <m:ctrlPr>
                                <a:rPr lang="en-SG" sz="1600" i="1">
                                  <a:latin typeface="Cambria Math" panose="02040503050406030204" pitchFamily="18" charset="0"/>
                                </a:rPr>
                              </m:ctrlPr>
                            </m:sSubPr>
                            <m:e>
                              <m:r>
                                <a:rPr lang="en-SG" sz="1600" i="1">
                                  <a:latin typeface="Cambria Math" panose="02040503050406030204" pitchFamily="18" charset="0"/>
                                </a:rPr>
                                <m:t>𝜎</m:t>
                              </m:r>
                            </m:e>
                            <m:sub>
                              <m:r>
                                <a:rPr lang="en-SG" sz="1600" i="1">
                                  <a:latin typeface="Cambria Math" panose="02040503050406030204" pitchFamily="18" charset="0"/>
                                </a:rPr>
                                <m:t>𝑡𝑔𝑡</m:t>
                              </m:r>
                            </m:sub>
                          </m:sSub>
                        </m:num>
                        <m:den>
                          <m:sSub>
                            <m:sSubPr>
                              <m:ctrlPr>
                                <a:rPr lang="en-SG" sz="1600" i="1">
                                  <a:latin typeface="Cambria Math" panose="02040503050406030204" pitchFamily="18" charset="0"/>
                                </a:rPr>
                              </m:ctrlPr>
                            </m:sSubPr>
                            <m:e>
                              <m:r>
                                <a:rPr lang="en-SG" sz="1600" i="1">
                                  <a:latin typeface="Cambria Math" panose="02040503050406030204" pitchFamily="18" charset="0"/>
                                </a:rPr>
                                <m:t>𝑁</m:t>
                              </m:r>
                            </m:e>
                            <m:sub>
                              <m:r>
                                <a:rPr lang="en-SG" sz="1600" i="1">
                                  <a:latin typeface="Cambria Math" panose="02040503050406030204" pitchFamily="18" charset="0"/>
                                </a:rPr>
                                <m:t>𝑡</m:t>
                              </m:r>
                            </m:sub>
                          </m:sSub>
                        </m:den>
                      </m:f>
                      <m:r>
                        <a:rPr lang="en-SG" sz="1600" i="1" smtClean="0">
                          <a:latin typeface="Cambria Math" panose="02040503050406030204" pitchFamily="18" charset="0"/>
                        </a:rPr>
                        <m:t> </m:t>
                      </m:r>
                      <m:nary>
                        <m:naryPr>
                          <m:chr m:val="∑"/>
                          <m:ctrlPr>
                            <a:rPr lang="en-SG" sz="1600" i="1">
                              <a:latin typeface="Cambria Math" panose="02040503050406030204" pitchFamily="18" charset="0"/>
                            </a:rPr>
                          </m:ctrlPr>
                        </m:naryPr>
                        <m:sub>
                          <m:r>
                            <m:rPr>
                              <m:brk m:alnAt="23"/>
                            </m:rPr>
                            <a:rPr lang="en-SG" sz="1600" i="1">
                              <a:latin typeface="Cambria Math" panose="02040503050406030204" pitchFamily="18" charset="0"/>
                            </a:rPr>
                            <m:t>𝑖</m:t>
                          </m:r>
                          <m:r>
                            <a:rPr lang="en-SG" sz="1600" i="1">
                              <a:latin typeface="Cambria Math" panose="02040503050406030204" pitchFamily="18" charset="0"/>
                            </a:rPr>
                            <m:t>=1</m:t>
                          </m:r>
                        </m:sub>
                        <m:sup>
                          <m:sSub>
                            <m:sSubPr>
                              <m:ctrlPr>
                                <a:rPr lang="en-SG" sz="1600" i="1">
                                  <a:latin typeface="Cambria Math" panose="02040503050406030204" pitchFamily="18" charset="0"/>
                                </a:rPr>
                              </m:ctrlPr>
                            </m:sSubPr>
                            <m:e>
                              <m:r>
                                <a:rPr lang="en-SG" sz="1600" i="1">
                                  <a:latin typeface="Cambria Math" panose="02040503050406030204" pitchFamily="18" charset="0"/>
                                </a:rPr>
                                <m:t>𝑁</m:t>
                              </m:r>
                            </m:e>
                            <m:sub>
                              <m:r>
                                <a:rPr lang="en-SG" sz="1600" i="1">
                                  <a:latin typeface="Cambria Math" panose="02040503050406030204" pitchFamily="18" charset="0"/>
                                </a:rPr>
                                <m:t>𝑡</m:t>
                              </m:r>
                            </m:sub>
                          </m:sSub>
                        </m:sup>
                        <m:e>
                          <m:r>
                            <a:rPr lang="en-SG" sz="1600" i="1">
                              <a:latin typeface="Cambria Math" panose="02040503050406030204" pitchFamily="18" charset="0"/>
                            </a:rPr>
                            <m:t> </m:t>
                          </m:r>
                          <m:f>
                            <m:fPr>
                              <m:ctrlPr>
                                <a:rPr lang="en-SG" sz="1600" i="1">
                                  <a:latin typeface="Cambria Math" panose="02040503050406030204" pitchFamily="18" charset="0"/>
                                </a:rPr>
                              </m:ctrlPr>
                            </m:fPr>
                            <m:num>
                              <m:sSubSup>
                                <m:sSubSupPr>
                                  <m:ctrlPr>
                                    <a:rPr lang="en-SG" sz="1600" i="1">
                                      <a:latin typeface="Cambria Math" panose="02040503050406030204" pitchFamily="18" charset="0"/>
                                    </a:rPr>
                                  </m:ctrlPr>
                                </m:sSubSupPr>
                                <m:e>
                                  <m:r>
                                    <a:rPr lang="en-SG" sz="1600" i="1">
                                      <a:latin typeface="Cambria Math" panose="02040503050406030204" pitchFamily="18" charset="0"/>
                                    </a:rPr>
                                    <m:t> </m:t>
                                  </m:r>
                                  <m:r>
                                    <a:rPr lang="en-SG" sz="1600" i="1">
                                      <a:latin typeface="Cambria Math" panose="02040503050406030204" pitchFamily="18" charset="0"/>
                                    </a:rPr>
                                    <m:t>𝑋</m:t>
                                  </m:r>
                                </m:e>
                                <m:sub>
                                  <m:r>
                                    <a:rPr lang="en-SG" sz="1600" i="1">
                                      <a:latin typeface="Cambria Math" panose="02040503050406030204" pitchFamily="18" charset="0"/>
                                    </a:rPr>
                                    <m:t>𝑡</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num>
                            <m:den>
                              <m:sSubSup>
                                <m:sSubSupPr>
                                  <m:ctrlPr>
                                    <a:rPr lang="en-SG" sz="1600" i="1">
                                      <a:latin typeface="Cambria Math" panose="02040503050406030204" pitchFamily="18" charset="0"/>
                                    </a:rPr>
                                  </m:ctrlPr>
                                </m:sSubSupPr>
                                <m:e>
                                  <m:r>
                                    <a:rPr lang="en-SG" sz="1600" i="1">
                                      <a:latin typeface="Cambria Math" panose="02040503050406030204" pitchFamily="18" charset="0"/>
                                    </a:rPr>
                                    <m:t>𝜎</m:t>
                                  </m:r>
                                </m:e>
                                <m:sub>
                                  <m:r>
                                    <a:rPr lang="en-SG" sz="1600" i="1">
                                      <a:latin typeface="Cambria Math" panose="02040503050406030204" pitchFamily="18" charset="0"/>
                                    </a:rPr>
                                    <m:t>𝑡</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den>
                          </m:f>
                          <m:r>
                            <a:rPr lang="en-SG" sz="1600" i="1">
                              <a:latin typeface="Cambria Math" panose="02040503050406030204" pitchFamily="18" charset="0"/>
                            </a:rPr>
                            <m:t> </m:t>
                          </m:r>
                          <m:sSubSup>
                            <m:sSubSupPr>
                              <m:ctrlPr>
                                <a:rPr lang="en-SG" sz="1600" i="1">
                                  <a:latin typeface="Cambria Math" panose="02040503050406030204" pitchFamily="18" charset="0"/>
                                </a:rPr>
                              </m:ctrlPr>
                            </m:sSubSupPr>
                            <m:e>
                              <m:r>
                                <a:rPr lang="en-SG" sz="1600" i="1">
                                  <a:latin typeface="Cambria Math" panose="02040503050406030204" pitchFamily="18" charset="0"/>
                                </a:rPr>
                                <m:t>𝑟</m:t>
                              </m:r>
                            </m:e>
                            <m:sub>
                              <m:r>
                                <a:rPr lang="en-SG" sz="1600" i="1">
                                  <a:latin typeface="Cambria Math" panose="02040503050406030204" pitchFamily="18" charset="0"/>
                                </a:rPr>
                                <m:t>𝑡</m:t>
                              </m:r>
                              <m:r>
                                <a:rPr lang="en-SG" sz="1600" i="1">
                                  <a:latin typeface="Cambria Math" panose="02040503050406030204" pitchFamily="18" charset="0"/>
                                </a:rPr>
                                <m:t>,</m:t>
                              </m:r>
                              <m:r>
                                <a:rPr lang="en-SG" sz="1600" i="1">
                                  <a:latin typeface="Cambria Math" panose="02040503050406030204" pitchFamily="18" charset="0"/>
                                </a:rPr>
                                <m:t>𝑡</m:t>
                              </m:r>
                              <m:r>
                                <a:rPr lang="en-SG" sz="1600" i="1">
                                  <a:latin typeface="Cambria Math" panose="02040503050406030204" pitchFamily="18" charset="0"/>
                                </a:rPr>
                                <m:t>+1</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e>
                      </m:nary>
                      <m:r>
                        <a:rPr lang="en-SG" sz="1600" b="0" i="1" smtClean="0">
                          <a:latin typeface="Cambria Math" panose="02040503050406030204" pitchFamily="18" charset="0"/>
                        </a:rPr>
                        <m:t> −</m:t>
                      </m:r>
                      <m:r>
                        <a:rPr lang="en-SG" sz="1600" b="0" i="1" smtClean="0">
                          <a:latin typeface="Cambria Math" panose="02040503050406030204" pitchFamily="18" charset="0"/>
                        </a:rPr>
                        <m:t>𝑐</m:t>
                      </m:r>
                      <m:d>
                        <m:dPr>
                          <m:begChr m:val="|"/>
                          <m:endChr m:val="|"/>
                          <m:ctrlPr>
                            <a:rPr lang="en-SG" sz="1600" i="1">
                              <a:latin typeface="Cambria Math" panose="02040503050406030204" pitchFamily="18" charset="0"/>
                            </a:rPr>
                          </m:ctrlPr>
                        </m:dPr>
                        <m:e>
                          <m:f>
                            <m:fPr>
                              <m:ctrlPr>
                                <a:rPr lang="en-SG" sz="1600" i="1">
                                  <a:latin typeface="Cambria Math" panose="02040503050406030204" pitchFamily="18" charset="0"/>
                                </a:rPr>
                              </m:ctrlPr>
                            </m:fPr>
                            <m:num>
                              <m:sSubSup>
                                <m:sSubSupPr>
                                  <m:ctrlPr>
                                    <a:rPr lang="en-SG" sz="1600" i="1">
                                      <a:latin typeface="Cambria Math" panose="02040503050406030204" pitchFamily="18" charset="0"/>
                                    </a:rPr>
                                  </m:ctrlPr>
                                </m:sSubSupPr>
                                <m:e>
                                  <m:r>
                                    <a:rPr lang="en-SG" sz="1600" i="1">
                                      <a:latin typeface="Cambria Math" panose="02040503050406030204" pitchFamily="18" charset="0"/>
                                    </a:rPr>
                                    <m:t> </m:t>
                                  </m:r>
                                  <m:r>
                                    <a:rPr lang="en-SG" sz="1600" i="1">
                                      <a:latin typeface="Cambria Math" panose="02040503050406030204" pitchFamily="18" charset="0"/>
                                    </a:rPr>
                                    <m:t>𝑋</m:t>
                                  </m:r>
                                </m:e>
                                <m:sub>
                                  <m:r>
                                    <a:rPr lang="en-SG" sz="1600" i="1">
                                      <a:latin typeface="Cambria Math" panose="02040503050406030204" pitchFamily="18" charset="0"/>
                                    </a:rPr>
                                    <m:t>𝑡</m:t>
                                  </m:r>
                                </m:sub>
                                <m:sup>
                                  <m:d>
                                    <m:dPr>
                                      <m:ctrlPr>
                                        <a:rPr lang="en-SG" sz="1600" i="1">
                                          <a:latin typeface="Cambria Math" panose="02040503050406030204" pitchFamily="18" charset="0"/>
                                        </a:rPr>
                                      </m:ctrlPr>
                                    </m:dPr>
                                    <m:e>
                                      <m:r>
                                        <a:rPr lang="en-SG" sz="1600" i="1">
                                          <a:latin typeface="Cambria Math" panose="02040503050406030204" pitchFamily="18" charset="0"/>
                                        </a:rPr>
                                        <m:t>𝑖</m:t>
                                      </m:r>
                                    </m:e>
                                  </m:d>
                                </m:sup>
                              </m:sSubSup>
                            </m:num>
                            <m:den>
                              <m:sSubSup>
                                <m:sSubSupPr>
                                  <m:ctrlPr>
                                    <a:rPr lang="en-SG" sz="1600" i="1">
                                      <a:latin typeface="Cambria Math" panose="02040503050406030204" pitchFamily="18" charset="0"/>
                                    </a:rPr>
                                  </m:ctrlPr>
                                </m:sSubSupPr>
                                <m:e>
                                  <m:r>
                                    <a:rPr lang="en-SG" sz="1600" i="1">
                                      <a:latin typeface="Cambria Math" panose="02040503050406030204" pitchFamily="18" charset="0"/>
                                    </a:rPr>
                                    <m:t>𝜎</m:t>
                                  </m:r>
                                </m:e>
                                <m:sub>
                                  <m:r>
                                    <a:rPr lang="en-SG" sz="1600" i="1">
                                      <a:latin typeface="Cambria Math" panose="02040503050406030204" pitchFamily="18" charset="0"/>
                                    </a:rPr>
                                    <m:t>𝑡</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den>
                          </m:f>
                          <m:r>
                            <a:rPr lang="en-SG" sz="1600" i="1">
                              <a:latin typeface="Cambria Math" panose="02040503050406030204" pitchFamily="18" charset="0"/>
                            </a:rPr>
                            <m:t> −</m:t>
                          </m:r>
                          <m:f>
                            <m:fPr>
                              <m:ctrlPr>
                                <a:rPr lang="en-SG" sz="1600" i="1">
                                  <a:latin typeface="Cambria Math" panose="02040503050406030204" pitchFamily="18" charset="0"/>
                                </a:rPr>
                              </m:ctrlPr>
                            </m:fPr>
                            <m:num>
                              <m:sSubSup>
                                <m:sSubSupPr>
                                  <m:ctrlPr>
                                    <a:rPr lang="en-SG" sz="1600" i="1">
                                      <a:latin typeface="Cambria Math" panose="02040503050406030204" pitchFamily="18" charset="0"/>
                                    </a:rPr>
                                  </m:ctrlPr>
                                </m:sSubSupPr>
                                <m:e>
                                  <m:r>
                                    <a:rPr lang="en-SG" sz="1600" i="1">
                                      <a:latin typeface="Cambria Math" panose="02040503050406030204" pitchFamily="18" charset="0"/>
                                    </a:rPr>
                                    <m:t> </m:t>
                                  </m:r>
                                  <m:r>
                                    <a:rPr lang="en-SG" sz="1600" i="1">
                                      <a:latin typeface="Cambria Math" panose="02040503050406030204" pitchFamily="18" charset="0"/>
                                    </a:rPr>
                                    <m:t>𝑋</m:t>
                                  </m:r>
                                </m:e>
                                <m:sub>
                                  <m:r>
                                    <a:rPr lang="en-SG" sz="1600" i="1">
                                      <a:latin typeface="Cambria Math" panose="02040503050406030204" pitchFamily="18" charset="0"/>
                                    </a:rPr>
                                    <m:t>𝑡</m:t>
                                  </m:r>
                                  <m:r>
                                    <a:rPr lang="en-SG" sz="1600" i="1">
                                      <a:latin typeface="Cambria Math" panose="02040503050406030204" pitchFamily="18" charset="0"/>
                                    </a:rPr>
                                    <m:t>−1</m:t>
                                  </m:r>
                                </m:sub>
                                <m:sup>
                                  <m:d>
                                    <m:dPr>
                                      <m:ctrlPr>
                                        <a:rPr lang="en-SG" sz="1600" i="1">
                                          <a:latin typeface="Cambria Math" panose="02040503050406030204" pitchFamily="18" charset="0"/>
                                        </a:rPr>
                                      </m:ctrlPr>
                                    </m:dPr>
                                    <m:e>
                                      <m:r>
                                        <a:rPr lang="en-SG" sz="1600" i="1">
                                          <a:latin typeface="Cambria Math" panose="02040503050406030204" pitchFamily="18" charset="0"/>
                                        </a:rPr>
                                        <m:t>𝑖</m:t>
                                      </m:r>
                                    </m:e>
                                  </m:d>
                                </m:sup>
                              </m:sSubSup>
                            </m:num>
                            <m:den>
                              <m:sSubSup>
                                <m:sSubSupPr>
                                  <m:ctrlPr>
                                    <a:rPr lang="en-SG" sz="1600" i="1">
                                      <a:latin typeface="Cambria Math" panose="02040503050406030204" pitchFamily="18" charset="0"/>
                                    </a:rPr>
                                  </m:ctrlPr>
                                </m:sSubSupPr>
                                <m:e>
                                  <m:r>
                                    <a:rPr lang="en-SG" sz="1600" i="1">
                                      <a:latin typeface="Cambria Math" panose="02040503050406030204" pitchFamily="18" charset="0"/>
                                    </a:rPr>
                                    <m:t>𝜎</m:t>
                                  </m:r>
                                </m:e>
                                <m:sub>
                                  <m:r>
                                    <a:rPr lang="en-SG" sz="1600" i="1">
                                      <a:latin typeface="Cambria Math" panose="02040503050406030204" pitchFamily="18" charset="0"/>
                                    </a:rPr>
                                    <m:t>𝑡</m:t>
                                  </m:r>
                                  <m:r>
                                    <a:rPr lang="en-SG" sz="1600" i="1">
                                      <a:latin typeface="Cambria Math" panose="02040503050406030204" pitchFamily="18" charset="0"/>
                                    </a:rPr>
                                    <m:t>−1</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den>
                          </m:f>
                        </m:e>
                      </m:d>
                    </m:oMath>
                  </m:oMathPara>
                </a14:m>
                <a:endParaRPr lang="en-GB" dirty="0"/>
              </a:p>
            </p:txBody>
          </p:sp>
        </mc:Choice>
        <mc:Fallback xmlns="">
          <p:sp>
            <p:nvSpPr>
              <p:cNvPr id="2" name="Rectangle 1">
                <a:extLst>
                  <a:ext uri="{FF2B5EF4-FFF2-40B4-BE49-F238E27FC236}">
                    <a16:creationId xmlns:a16="http://schemas.microsoft.com/office/drawing/2014/main" id="{AC875C2B-9C93-490A-8F95-9065AD8F5D68}"/>
                  </a:ext>
                </a:extLst>
              </p:cNvPr>
              <p:cNvSpPr>
                <a:spLocks noRot="1" noChangeAspect="1" noMove="1" noResize="1" noEditPoints="1" noAdjustHandles="1" noChangeArrowheads="1" noChangeShapeType="1" noTextEdit="1"/>
              </p:cNvSpPr>
              <p:nvPr/>
            </p:nvSpPr>
            <p:spPr>
              <a:xfrm>
                <a:off x="377851" y="876647"/>
                <a:ext cx="7943109" cy="1415580"/>
              </a:xfrm>
              <a:prstGeom prst="rect">
                <a:avLst/>
              </a:prstGeom>
              <a:blipFill>
                <a:blip r:embed="rId2"/>
                <a:stretch>
                  <a:fillRect l="-307" t="-1293"/>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00BFE318-40C1-4709-8735-3A7789B2A82B}"/>
              </a:ext>
            </a:extLst>
          </p:cNvPr>
          <p:cNvPicPr>
            <a:picLocks noChangeAspect="1"/>
          </p:cNvPicPr>
          <p:nvPr/>
        </p:nvPicPr>
        <p:blipFill>
          <a:blip r:embed="rId3"/>
          <a:stretch>
            <a:fillRect/>
          </a:stretch>
        </p:blipFill>
        <p:spPr>
          <a:xfrm>
            <a:off x="0" y="2837377"/>
            <a:ext cx="4320380" cy="2769326"/>
          </a:xfrm>
          <a:prstGeom prst="rect">
            <a:avLst/>
          </a:prstGeom>
        </p:spPr>
      </p:pic>
      <p:pic>
        <p:nvPicPr>
          <p:cNvPr id="10" name="Picture 9">
            <a:extLst>
              <a:ext uri="{FF2B5EF4-FFF2-40B4-BE49-F238E27FC236}">
                <a16:creationId xmlns:a16="http://schemas.microsoft.com/office/drawing/2014/main" id="{79E9478A-3774-4EB4-B83D-C3CE12EF5533}"/>
              </a:ext>
            </a:extLst>
          </p:cNvPr>
          <p:cNvPicPr>
            <a:picLocks noChangeAspect="1"/>
          </p:cNvPicPr>
          <p:nvPr/>
        </p:nvPicPr>
        <p:blipFill>
          <a:blip r:embed="rId4"/>
          <a:stretch>
            <a:fillRect/>
          </a:stretch>
        </p:blipFill>
        <p:spPr>
          <a:xfrm>
            <a:off x="4320380" y="2837377"/>
            <a:ext cx="4320381" cy="2769326"/>
          </a:xfrm>
          <a:prstGeom prst="rect">
            <a:avLst/>
          </a:prstGeom>
        </p:spPr>
      </p:pic>
    </p:spTree>
    <p:extLst>
      <p:ext uri="{BB962C8B-B14F-4D97-AF65-F5344CB8AC3E}">
        <p14:creationId xmlns:p14="http://schemas.microsoft.com/office/powerpoint/2010/main" val="373181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32302" y="1088213"/>
                <a:ext cx="7506613" cy="5249129"/>
              </a:xfrm>
              <a:prstGeom prst="rect">
                <a:avLst/>
              </a:prstGeom>
              <a:noFill/>
            </p:spPr>
            <p:txBody>
              <a:bodyPr wrap="square" rtlCol="0">
                <a:spAutoFit/>
              </a:bodyPr>
              <a:lstStyle/>
              <a:p>
                <a:pPr marL="180000" indent="-180000">
                  <a:spcAft>
                    <a:spcPts val="1500"/>
                  </a:spcAft>
                  <a:buFont typeface="Arial"/>
                  <a:buChar char="•"/>
                </a:pPr>
                <a:r>
                  <a:rPr lang="en-US" sz="1800" dirty="0">
                    <a:latin typeface="FoundrySterling-Book"/>
                  </a:rPr>
                  <a:t>Time Series Momentum (TSMOM)</a:t>
                </a:r>
                <a:r>
                  <a:rPr lang="en-US" sz="1800" baseline="30000" dirty="0"/>
                  <a:t>†</a:t>
                </a:r>
                <a:r>
                  <a:rPr lang="en-US" sz="1800" dirty="0">
                    <a:latin typeface="FoundrySterling-Book"/>
                  </a:rPr>
                  <a:t> traditionally takes the form below:</a:t>
                </a:r>
              </a:p>
              <a:p>
                <a:pPr>
                  <a:spcAft>
                    <a:spcPts val="1500"/>
                  </a:spcAft>
                </a:pPr>
                <a:endParaRPr lang="en-US" sz="1800" dirty="0">
                  <a:latin typeface="FoundrySterling-Book"/>
                </a:endParaRPr>
              </a:p>
              <a:p>
                <a:pPr>
                  <a:spcAft>
                    <a:spcPts val="1500"/>
                  </a:spcAft>
                </a:pPr>
                <a14:m>
                  <m:oMathPara xmlns:m="http://schemas.openxmlformats.org/officeDocument/2006/math">
                    <m:oMathParaPr>
                      <m:jc m:val="centerGroup"/>
                    </m:oMathParaPr>
                    <m:oMath xmlns:m="http://schemas.openxmlformats.org/officeDocument/2006/math">
                      <m:sSubSup>
                        <m:sSubSupPr>
                          <m:ctrlPr>
                            <a:rPr lang="en-SG" sz="1800" i="1">
                              <a:latin typeface="Cambria Math" panose="02040503050406030204" pitchFamily="18" charset="0"/>
                            </a:rPr>
                          </m:ctrlPr>
                        </m:sSubSupPr>
                        <m:e>
                          <m:r>
                            <a:rPr lang="en-SG" sz="1800" i="1">
                              <a:latin typeface="Cambria Math" panose="02040503050406030204" pitchFamily="18" charset="0"/>
                            </a:rPr>
                            <m:t>𝑟</m:t>
                          </m:r>
                        </m:e>
                        <m:sub>
                          <m:r>
                            <a:rPr lang="en-SG" sz="1800" i="1">
                              <a:latin typeface="Cambria Math" panose="02040503050406030204" pitchFamily="18" charset="0"/>
                            </a:rPr>
                            <m:t>𝑡</m:t>
                          </m:r>
                          <m:r>
                            <a:rPr lang="en-SG" sz="1800" i="1">
                              <a:latin typeface="Cambria Math" panose="02040503050406030204" pitchFamily="18" charset="0"/>
                            </a:rPr>
                            <m:t>,</m:t>
                          </m:r>
                          <m:r>
                            <a:rPr lang="en-SG" sz="1800" i="1">
                              <a:latin typeface="Cambria Math" panose="02040503050406030204" pitchFamily="18" charset="0"/>
                            </a:rPr>
                            <m:t>𝑡</m:t>
                          </m:r>
                          <m:r>
                            <a:rPr lang="en-SG" sz="1800" i="1">
                              <a:latin typeface="Cambria Math" panose="02040503050406030204" pitchFamily="18" charset="0"/>
                            </a:rPr>
                            <m:t>+1</m:t>
                          </m:r>
                        </m:sub>
                        <m:sup>
                          <m:r>
                            <a:rPr lang="en-SG" sz="1800" i="1">
                              <a:latin typeface="Cambria Math" panose="02040503050406030204" pitchFamily="18" charset="0"/>
                            </a:rPr>
                            <m:t>𝑇𝑆𝑀𝑂𝑀</m:t>
                          </m:r>
                        </m:sup>
                      </m:sSubSup>
                      <m:r>
                        <a:rPr lang="en-SG" sz="1800" i="1">
                          <a:latin typeface="Cambria Math" panose="02040503050406030204" pitchFamily="18" charset="0"/>
                        </a:rPr>
                        <m:t>=</m:t>
                      </m:r>
                      <m:f>
                        <m:fPr>
                          <m:ctrlPr>
                            <a:rPr lang="en-SG" sz="1800" b="0" i="1" smtClean="0">
                              <a:latin typeface="Cambria Math" panose="02040503050406030204" pitchFamily="18" charset="0"/>
                            </a:rPr>
                          </m:ctrlPr>
                        </m:fPr>
                        <m:num>
                          <m:r>
                            <a:rPr lang="en-SG" sz="1800" b="0" i="1" smtClean="0">
                              <a:latin typeface="Cambria Math" panose="02040503050406030204" pitchFamily="18" charset="0"/>
                            </a:rPr>
                            <m:t>1</m:t>
                          </m:r>
                        </m:num>
                        <m:den>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𝑁</m:t>
                              </m:r>
                            </m:e>
                            <m:sub>
                              <m:r>
                                <a:rPr lang="en-SG" sz="1800" b="0" i="1" smtClean="0">
                                  <a:latin typeface="Cambria Math" panose="02040503050406030204" pitchFamily="18" charset="0"/>
                                </a:rPr>
                                <m:t>𝑡</m:t>
                              </m:r>
                            </m:sub>
                          </m:sSub>
                        </m:den>
                      </m:f>
                      <m:r>
                        <a:rPr lang="en-SG" sz="1800" b="0" i="1" smtClean="0">
                          <a:latin typeface="Cambria Math" panose="02040503050406030204" pitchFamily="18" charset="0"/>
                        </a:rPr>
                        <m:t> </m:t>
                      </m:r>
                      <m:nary>
                        <m:naryPr>
                          <m:chr m:val="∑"/>
                          <m:ctrlPr>
                            <a:rPr lang="en-SG" sz="1800" b="0" i="1" smtClean="0">
                              <a:latin typeface="Cambria Math" panose="02040503050406030204" pitchFamily="18" charset="0"/>
                            </a:rPr>
                          </m:ctrlPr>
                        </m:naryPr>
                        <m:sub>
                          <m:r>
                            <m:rPr>
                              <m:brk m:alnAt="23"/>
                            </m:rPr>
                            <a:rPr lang="en-SG" sz="1800" b="0" i="1" smtClean="0">
                              <a:latin typeface="Cambria Math" panose="02040503050406030204" pitchFamily="18" charset="0"/>
                            </a:rPr>
                            <m:t>𝑖</m:t>
                          </m:r>
                          <m:r>
                            <a:rPr lang="en-SG" sz="1800" b="0" i="1" smtClean="0">
                              <a:latin typeface="Cambria Math" panose="02040503050406030204" pitchFamily="18" charset="0"/>
                            </a:rPr>
                            <m:t>=1</m:t>
                          </m:r>
                        </m:sub>
                        <m:sup>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𝑁</m:t>
                              </m:r>
                            </m:e>
                            <m:sub>
                              <m:r>
                                <a:rPr lang="en-SG" sz="1800" b="0" i="1" smtClean="0">
                                  <a:latin typeface="Cambria Math" panose="02040503050406030204" pitchFamily="18" charset="0"/>
                                </a:rPr>
                                <m:t>𝑡</m:t>
                              </m:r>
                            </m:sub>
                          </m:sSub>
                        </m:sup>
                        <m:e>
                          <m:sSubSup>
                            <m:sSubSupPr>
                              <m:ctrlPr>
                                <a:rPr lang="en-SG" sz="1800" b="0" i="1" smtClean="0">
                                  <a:latin typeface="Cambria Math" panose="02040503050406030204" pitchFamily="18" charset="0"/>
                                </a:rPr>
                              </m:ctrlPr>
                            </m:sSubSupPr>
                            <m:e>
                              <m:r>
                                <a:rPr lang="en-SG" sz="1800" b="0" i="1" smtClean="0">
                                  <a:latin typeface="Cambria Math" panose="02040503050406030204" pitchFamily="18" charset="0"/>
                                </a:rPr>
                                <m:t> </m:t>
                              </m:r>
                              <m:r>
                                <a:rPr lang="en-SG" sz="1800" b="0" i="1" smtClean="0">
                                  <a:latin typeface="Cambria Math" panose="02040503050406030204" pitchFamily="18" charset="0"/>
                                </a:rPr>
                                <m:t>𝑋</m:t>
                              </m:r>
                            </m:e>
                            <m:sub>
                              <m:r>
                                <a:rPr lang="en-SG" sz="1800" b="0" i="1" smtClean="0">
                                  <a:latin typeface="Cambria Math" panose="02040503050406030204" pitchFamily="18" charset="0"/>
                                </a:rPr>
                                <m:t>𝑡</m:t>
                              </m:r>
                            </m:sub>
                            <m:sup>
                              <m:r>
                                <a:rPr lang="en-SG" sz="1800" b="0" i="1" smtClean="0">
                                  <a:latin typeface="Cambria Math" panose="02040503050406030204" pitchFamily="18" charset="0"/>
                                </a:rPr>
                                <m:t>(</m:t>
                              </m:r>
                              <m:r>
                                <a:rPr lang="en-SG" sz="1800" b="0" i="1" smtClean="0">
                                  <a:latin typeface="Cambria Math" panose="02040503050406030204" pitchFamily="18" charset="0"/>
                                </a:rPr>
                                <m:t>𝑖</m:t>
                              </m:r>
                              <m:r>
                                <a:rPr lang="en-SG" sz="1800" b="0" i="1" smtClean="0">
                                  <a:latin typeface="Cambria Math" panose="02040503050406030204" pitchFamily="18" charset="0"/>
                                </a:rPr>
                                <m:t>)</m:t>
                              </m:r>
                            </m:sup>
                          </m:sSubSup>
                          <m:r>
                            <a:rPr lang="en-SG" sz="1800" b="0" i="1" smtClean="0">
                              <a:latin typeface="Cambria Math" panose="02040503050406030204" pitchFamily="18" charset="0"/>
                            </a:rPr>
                            <m:t> </m:t>
                          </m:r>
                          <m:f>
                            <m:fPr>
                              <m:ctrlPr>
                                <a:rPr lang="en-SG" sz="1800" b="0" i="1" smtClean="0">
                                  <a:latin typeface="Cambria Math" panose="02040503050406030204" pitchFamily="18" charset="0"/>
                                </a:rPr>
                              </m:ctrlPr>
                            </m:fPr>
                            <m:num>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𝜎</m:t>
                                  </m:r>
                                </m:e>
                                <m:sub>
                                  <m:r>
                                    <a:rPr lang="en-SG" sz="1800" b="0" i="1" smtClean="0">
                                      <a:latin typeface="Cambria Math" panose="02040503050406030204" pitchFamily="18" charset="0"/>
                                    </a:rPr>
                                    <m:t>𝑡𝑔𝑡</m:t>
                                  </m:r>
                                </m:sub>
                              </m:sSub>
                            </m:num>
                            <m:den>
                              <m:sSubSup>
                                <m:sSubSupPr>
                                  <m:ctrlPr>
                                    <a:rPr lang="en-SG" sz="1800" b="0" i="1" smtClean="0">
                                      <a:latin typeface="Cambria Math" panose="02040503050406030204" pitchFamily="18" charset="0"/>
                                    </a:rPr>
                                  </m:ctrlPr>
                                </m:sSubSupPr>
                                <m:e>
                                  <m:r>
                                    <a:rPr lang="en-SG" sz="1800" b="0" i="1" smtClean="0">
                                      <a:latin typeface="Cambria Math" panose="02040503050406030204" pitchFamily="18" charset="0"/>
                                    </a:rPr>
                                    <m:t>𝜎</m:t>
                                  </m:r>
                                </m:e>
                                <m:sub>
                                  <m:r>
                                    <a:rPr lang="en-SG" sz="1800" b="0" i="1" smtClean="0">
                                      <a:latin typeface="Cambria Math" panose="02040503050406030204" pitchFamily="18" charset="0"/>
                                    </a:rPr>
                                    <m:t>𝑡</m:t>
                                  </m:r>
                                </m:sub>
                                <m:sup>
                                  <m:r>
                                    <a:rPr lang="en-SG" sz="1800" b="0" i="1" smtClean="0">
                                      <a:latin typeface="Cambria Math" panose="02040503050406030204" pitchFamily="18" charset="0"/>
                                    </a:rPr>
                                    <m:t>(</m:t>
                                  </m:r>
                                  <m:r>
                                    <a:rPr lang="en-SG" sz="1800" b="0" i="1" smtClean="0">
                                      <a:latin typeface="Cambria Math" panose="02040503050406030204" pitchFamily="18" charset="0"/>
                                    </a:rPr>
                                    <m:t>𝑖</m:t>
                                  </m:r>
                                  <m:r>
                                    <a:rPr lang="en-SG" sz="1800" b="0" i="1" smtClean="0">
                                      <a:latin typeface="Cambria Math" panose="02040503050406030204" pitchFamily="18" charset="0"/>
                                    </a:rPr>
                                    <m:t>)</m:t>
                                  </m:r>
                                </m:sup>
                              </m:sSubSup>
                            </m:den>
                          </m:f>
                          <m:r>
                            <a:rPr lang="en-SG" sz="1800" b="0" i="1" smtClean="0">
                              <a:latin typeface="Cambria Math" panose="02040503050406030204" pitchFamily="18" charset="0"/>
                            </a:rPr>
                            <m:t> </m:t>
                          </m:r>
                          <m:sSubSup>
                            <m:sSubSupPr>
                              <m:ctrlPr>
                                <a:rPr lang="en-SG" sz="1800" i="1">
                                  <a:latin typeface="Cambria Math" panose="02040503050406030204" pitchFamily="18" charset="0"/>
                                </a:rPr>
                              </m:ctrlPr>
                            </m:sSubSupPr>
                            <m:e>
                              <m:r>
                                <a:rPr lang="en-SG" sz="1800" i="1">
                                  <a:latin typeface="Cambria Math" panose="02040503050406030204" pitchFamily="18" charset="0"/>
                                </a:rPr>
                                <m:t>𝑟</m:t>
                              </m:r>
                            </m:e>
                            <m:sub>
                              <m:r>
                                <a:rPr lang="en-SG" sz="1800" i="1">
                                  <a:latin typeface="Cambria Math" panose="02040503050406030204" pitchFamily="18" charset="0"/>
                                </a:rPr>
                                <m:t>𝑡</m:t>
                              </m:r>
                              <m:r>
                                <a:rPr lang="en-SG" sz="1800" i="1">
                                  <a:latin typeface="Cambria Math" panose="02040503050406030204" pitchFamily="18" charset="0"/>
                                </a:rPr>
                                <m:t>,</m:t>
                              </m:r>
                              <m:r>
                                <a:rPr lang="en-SG" sz="1800" i="1">
                                  <a:latin typeface="Cambria Math" panose="02040503050406030204" pitchFamily="18" charset="0"/>
                                </a:rPr>
                                <m:t>𝑡</m:t>
                              </m:r>
                              <m:r>
                                <a:rPr lang="en-SG" sz="1800" i="1">
                                  <a:latin typeface="Cambria Math" panose="02040503050406030204" pitchFamily="18" charset="0"/>
                                </a:rPr>
                                <m:t>+1</m:t>
                              </m:r>
                            </m:sub>
                            <m:sup>
                              <m:r>
                                <a:rPr lang="en-SG" sz="1800" b="0" i="1" smtClean="0">
                                  <a:latin typeface="Cambria Math" panose="02040503050406030204" pitchFamily="18" charset="0"/>
                                </a:rPr>
                                <m:t>(</m:t>
                              </m:r>
                              <m:r>
                                <a:rPr lang="en-SG" sz="1800" b="0" i="1" smtClean="0">
                                  <a:latin typeface="Cambria Math" panose="02040503050406030204" pitchFamily="18" charset="0"/>
                                </a:rPr>
                                <m:t>𝑖</m:t>
                              </m:r>
                              <m:r>
                                <a:rPr lang="en-SG" sz="1800" b="0" i="1" smtClean="0">
                                  <a:latin typeface="Cambria Math" panose="02040503050406030204" pitchFamily="18" charset="0"/>
                                </a:rPr>
                                <m:t>)</m:t>
                              </m:r>
                            </m:sup>
                          </m:sSubSup>
                        </m:e>
                      </m:nary>
                    </m:oMath>
                  </m:oMathPara>
                </a14:m>
                <a:endParaRPr lang="en-SG" sz="1800" dirty="0"/>
              </a:p>
              <a:p>
                <a:pPr marL="285750" indent="-285750">
                  <a:spcAft>
                    <a:spcPts val="1500"/>
                  </a:spcAft>
                  <a:buFont typeface="Arial" panose="020B0604020202020204" pitchFamily="34" charset="0"/>
                  <a:buChar char="•"/>
                </a:pPr>
                <a:endParaRPr lang="en-US" sz="1800" dirty="0">
                  <a:latin typeface="FoundrySterling-Book"/>
                </a:endParaRPr>
              </a:p>
              <a:p>
                <a:pPr marL="285750" indent="-285750">
                  <a:spcAft>
                    <a:spcPts val="1500"/>
                  </a:spcAft>
                  <a:buFont typeface="Arial" panose="020B0604020202020204" pitchFamily="34" charset="0"/>
                  <a:buChar char="•"/>
                </a:pPr>
                <a:r>
                  <a:rPr lang="en-US" sz="1800" b="1" dirty="0">
                    <a:latin typeface="FoundrySterling-Book"/>
                  </a:rPr>
                  <a:t>Project Goals</a:t>
                </a:r>
              </a:p>
              <a:p>
                <a:pPr marL="717850" lvl="1" indent="-285750">
                  <a:spcAft>
                    <a:spcPts val="1500"/>
                  </a:spcAft>
                  <a:buFont typeface="Arial" panose="020B0604020202020204" pitchFamily="34" charset="0"/>
                  <a:buChar char="•"/>
                </a:pPr>
                <a:r>
                  <a:rPr lang="en-US" sz="1800" dirty="0">
                    <a:latin typeface="FoundrySterling-Book"/>
                  </a:rPr>
                  <a:t>Explore the use of modern deep learning architectures to directly generate trading rules </a:t>
                </a:r>
                <a14:m>
                  <m:oMath xmlns:m="http://schemas.openxmlformats.org/officeDocument/2006/math">
                    <m:sSubSup>
                      <m:sSubSupPr>
                        <m:ctrlPr>
                          <a:rPr lang="en-SG" sz="1800" i="1">
                            <a:latin typeface="Cambria Math" panose="02040503050406030204" pitchFamily="18" charset="0"/>
                          </a:rPr>
                        </m:ctrlPr>
                      </m:sSubSupPr>
                      <m:e>
                        <m:r>
                          <a:rPr lang="en-SG" sz="1800" i="1">
                            <a:latin typeface="Cambria Math" panose="02040503050406030204" pitchFamily="18" charset="0"/>
                          </a:rPr>
                          <m:t> </m:t>
                        </m:r>
                        <m:r>
                          <a:rPr lang="en-SG" sz="1800" i="1">
                            <a:latin typeface="Cambria Math" panose="02040503050406030204" pitchFamily="18" charset="0"/>
                          </a:rPr>
                          <m:t>𝑋</m:t>
                        </m:r>
                      </m:e>
                      <m:sub>
                        <m:r>
                          <a:rPr lang="en-SG" sz="1800" i="1">
                            <a:latin typeface="Cambria Math" panose="02040503050406030204" pitchFamily="18" charset="0"/>
                          </a:rPr>
                          <m:t>𝑡</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r>
                      <a:rPr lang="en-SG" sz="1800" b="0" i="1" smtClean="0">
                        <a:latin typeface="Cambria Math" panose="02040503050406030204" pitchFamily="18" charset="0"/>
                      </a:rPr>
                      <m:t>∈[−1, 1]</m:t>
                    </m:r>
                    <m:r>
                      <a:rPr lang="en-SG" sz="1800" i="1">
                        <a:latin typeface="Cambria Math" panose="02040503050406030204" pitchFamily="18" charset="0"/>
                      </a:rPr>
                      <m:t> </m:t>
                    </m:r>
                  </m:oMath>
                </a14:m>
                <a:endParaRPr lang="en-US" sz="1800" dirty="0">
                  <a:latin typeface="FoundrySterling-Book"/>
                </a:endParaRPr>
              </a:p>
              <a:p>
                <a:pPr marL="717850" lvl="1" indent="-285750">
                  <a:spcAft>
                    <a:spcPts val="1500"/>
                  </a:spcAft>
                  <a:buFont typeface="Arial" panose="020B0604020202020204" pitchFamily="34" charset="0"/>
                  <a:buChar char="•"/>
                </a:pPr>
                <a:r>
                  <a:rPr lang="en-US" sz="1800" dirty="0">
                    <a:latin typeface="FoundrySterling-Book"/>
                  </a:rPr>
                  <a:t>Evaluate various loss functions for network training – e.g. directly optimizing the Sharpe ratio</a:t>
                </a:r>
                <a:endParaRPr lang="en-US" sz="1400" dirty="0">
                  <a:latin typeface="FoundrySterling-Book"/>
                </a:endParaRPr>
              </a:p>
              <a:p>
                <a:pPr marL="180000" indent="-180000">
                  <a:spcAft>
                    <a:spcPts val="1500"/>
                  </a:spcAft>
                  <a:buFont typeface="Arial"/>
                  <a:buChar char="•"/>
                </a:pPr>
                <a:endParaRPr lang="en-US" sz="1800" dirty="0">
                  <a:solidFill>
                    <a:schemeClr val="bg1"/>
                  </a:solidFill>
                  <a:latin typeface="FoundrySterling-Book"/>
                </a:endParaRPr>
              </a:p>
              <a:p>
                <a:pPr marL="180000" indent="-180000">
                  <a:spcAft>
                    <a:spcPts val="1500"/>
                  </a:spcAft>
                  <a:buFont typeface="Arial"/>
                  <a:buChar char="•"/>
                </a:pPr>
                <a:endParaRPr lang="en-US" sz="1800" dirty="0">
                  <a:latin typeface="FoundrySterling-Book"/>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32302" y="1088213"/>
                <a:ext cx="7506613" cy="5249129"/>
              </a:xfrm>
              <a:prstGeom prst="rect">
                <a:avLst/>
              </a:prstGeom>
              <a:blipFill>
                <a:blip r:embed="rId2"/>
                <a:stretch>
                  <a:fillRect l="-569" t="-697"/>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Time Series Momentum</a:t>
            </a:r>
          </a:p>
        </p:txBody>
      </p:sp>
      <p:sp>
        <p:nvSpPr>
          <p:cNvPr id="5" name="TextBox 4">
            <a:extLst>
              <a:ext uri="{FF2B5EF4-FFF2-40B4-BE49-F238E27FC236}">
                <a16:creationId xmlns:a16="http://schemas.microsoft.com/office/drawing/2014/main" id="{CAFE1E05-6F06-4D4D-AB92-DBFF368E1A03}"/>
              </a:ext>
            </a:extLst>
          </p:cNvPr>
          <p:cNvSpPr txBox="1"/>
          <p:nvPr/>
        </p:nvSpPr>
        <p:spPr>
          <a:xfrm>
            <a:off x="299874" y="6152118"/>
            <a:ext cx="7947924" cy="369332"/>
          </a:xfrm>
          <a:prstGeom prst="rect">
            <a:avLst/>
          </a:prstGeom>
          <a:noFill/>
        </p:spPr>
        <p:txBody>
          <a:bodyPr wrap="square" rtlCol="0">
            <a:spAutoFit/>
          </a:bodyPr>
          <a:lstStyle/>
          <a:p>
            <a:r>
              <a:rPr lang="en-US" sz="900" dirty="0"/>
              <a:t>† Moskowitz, Tobias J. and </a:t>
            </a:r>
            <a:r>
              <a:rPr lang="en-US" sz="900" dirty="0" err="1"/>
              <a:t>Ooi</a:t>
            </a:r>
            <a:r>
              <a:rPr lang="en-US" sz="900" dirty="0"/>
              <a:t>, Yao Hua and Pedersen, Lasse </a:t>
            </a:r>
            <a:r>
              <a:rPr lang="en-US" sz="900" dirty="0" err="1"/>
              <a:t>Heje</a:t>
            </a:r>
            <a:r>
              <a:rPr lang="en-US" sz="900" dirty="0"/>
              <a:t>, Time Series Momentum (September 1, 2011). Chicago Booth Research Paper No. 12-21; </a:t>
            </a:r>
            <a:r>
              <a:rPr lang="en-US" sz="900" dirty="0" err="1"/>
              <a:t>Fama</a:t>
            </a:r>
            <a:r>
              <a:rPr lang="en-US" sz="900" dirty="0"/>
              <a:t>-Miller Working Paper. Available at SSRN: </a:t>
            </a:r>
            <a:r>
              <a:rPr lang="en-US" sz="900" dirty="0">
                <a:hlinkClick r:id="rId3"/>
              </a:rPr>
              <a:t>https://ssrn.com/abstract=2089463</a:t>
            </a:r>
            <a:r>
              <a:rPr lang="en-US" sz="900" dirty="0"/>
              <a:t> </a:t>
            </a:r>
            <a:endParaRPr lang="en-SG" sz="900" dirty="0"/>
          </a:p>
        </p:txBody>
      </p:sp>
    </p:spTree>
    <p:extLst>
      <p:ext uri="{BB962C8B-B14F-4D97-AF65-F5344CB8AC3E}">
        <p14:creationId xmlns:p14="http://schemas.microsoft.com/office/powerpoint/2010/main" val="2163808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39859" y="1088213"/>
                <a:ext cx="7506613" cy="2594813"/>
              </a:xfrm>
              <a:prstGeom prst="rect">
                <a:avLst/>
              </a:prstGeom>
              <a:noFill/>
            </p:spPr>
            <p:txBody>
              <a:bodyPr wrap="square" rtlCol="0">
                <a:spAutoFit/>
              </a:bodyPr>
              <a:lstStyle/>
              <a:p>
                <a:pPr marL="180000" indent="-180000">
                  <a:spcAft>
                    <a:spcPts val="1500"/>
                  </a:spcAft>
                  <a:buFont typeface="Arial"/>
                  <a:buChar char="•"/>
                </a:pPr>
                <a:r>
                  <a:rPr lang="en-US" sz="1800" dirty="0">
                    <a:latin typeface="FoundrySterling-Book"/>
                  </a:rPr>
                  <a:t>To account for transaction costs, we directly include it into strategy returns </a:t>
                </a:r>
              </a:p>
              <a:p>
                <a:pPr>
                  <a:spcAft>
                    <a:spcPts val="1500"/>
                  </a:spcAft>
                </a:pPr>
                <a14:m>
                  <m:oMathPara xmlns:m="http://schemas.openxmlformats.org/officeDocument/2006/math">
                    <m:oMathParaPr>
                      <m:jc m:val="centerGroup"/>
                    </m:oMathParaPr>
                    <m:oMath xmlns:m="http://schemas.openxmlformats.org/officeDocument/2006/math">
                      <m:sSubSup>
                        <m:sSubSupPr>
                          <m:ctrlPr>
                            <a:rPr lang="en-SG" sz="1800" i="1">
                              <a:latin typeface="Cambria Math" panose="02040503050406030204" pitchFamily="18" charset="0"/>
                            </a:rPr>
                          </m:ctrlPr>
                        </m:sSubSupPr>
                        <m:e>
                          <m:acc>
                            <m:accPr>
                              <m:chr m:val="̃"/>
                              <m:ctrlPr>
                                <a:rPr lang="en-SG" sz="1800" i="1" dirty="0">
                                  <a:latin typeface="Cambria Math" panose="02040503050406030204" pitchFamily="18" charset="0"/>
                                </a:rPr>
                              </m:ctrlPr>
                            </m:accPr>
                            <m:e>
                              <m:r>
                                <a:rPr lang="en-SG" sz="1800" i="1">
                                  <a:latin typeface="Cambria Math" panose="02040503050406030204" pitchFamily="18" charset="0"/>
                                </a:rPr>
                                <m:t>𝑟</m:t>
                              </m:r>
                            </m:e>
                          </m:acc>
                        </m:e>
                        <m:sub>
                          <m:r>
                            <a:rPr lang="en-SG" sz="1800" i="1">
                              <a:latin typeface="Cambria Math" panose="02040503050406030204" pitchFamily="18" charset="0"/>
                            </a:rPr>
                            <m:t> </m:t>
                          </m:r>
                          <m:r>
                            <a:rPr lang="en-SG" sz="1800" i="1">
                              <a:latin typeface="Cambria Math" panose="02040503050406030204" pitchFamily="18" charset="0"/>
                            </a:rPr>
                            <m:t>𝑡</m:t>
                          </m:r>
                          <m:r>
                            <a:rPr lang="en-SG" sz="1800" i="1">
                              <a:latin typeface="Cambria Math" panose="02040503050406030204" pitchFamily="18" charset="0"/>
                            </a:rPr>
                            <m:t>,</m:t>
                          </m:r>
                          <m:r>
                            <a:rPr lang="en-SG" sz="1800" i="1">
                              <a:latin typeface="Cambria Math" panose="02040503050406030204" pitchFamily="18" charset="0"/>
                            </a:rPr>
                            <m:t>𝑡</m:t>
                          </m:r>
                          <m:r>
                            <a:rPr lang="en-SG" sz="1800" i="1">
                              <a:latin typeface="Cambria Math" panose="02040503050406030204" pitchFamily="18" charset="0"/>
                            </a:rPr>
                            <m:t>+1</m:t>
                          </m:r>
                        </m:sub>
                        <m:sup>
                          <m:r>
                            <a:rPr lang="en-SG" sz="1800" i="1">
                              <a:latin typeface="Cambria Math" panose="02040503050406030204" pitchFamily="18" charset="0"/>
                            </a:rPr>
                            <m:t> </m:t>
                          </m:r>
                          <m:r>
                            <a:rPr lang="en-SG" sz="1800" i="1">
                              <a:latin typeface="Cambria Math" panose="02040503050406030204" pitchFamily="18" charset="0"/>
                            </a:rPr>
                            <m:t>𝑇𝑆𝑀𝑂𝑀</m:t>
                          </m:r>
                        </m:sup>
                      </m:sSubSup>
                      <m:r>
                        <a:rPr lang="en-SG" sz="1800" i="1">
                          <a:latin typeface="Cambria Math" panose="02040503050406030204" pitchFamily="18" charset="0"/>
                        </a:rPr>
                        <m:t>=</m:t>
                      </m:r>
                      <m:f>
                        <m:fPr>
                          <m:ctrlPr>
                            <a:rPr lang="en-SG" sz="1800" i="1">
                              <a:latin typeface="Cambria Math" panose="02040503050406030204" pitchFamily="18" charset="0"/>
                            </a:rPr>
                          </m:ctrlPr>
                        </m:fPr>
                        <m:num>
                          <m:sSub>
                            <m:sSubPr>
                              <m:ctrlPr>
                                <a:rPr lang="en-SG" sz="1800" i="1">
                                  <a:latin typeface="Cambria Math" panose="02040503050406030204" pitchFamily="18" charset="0"/>
                                </a:rPr>
                              </m:ctrlPr>
                            </m:sSubPr>
                            <m:e>
                              <m:r>
                                <a:rPr lang="en-SG" sz="1800" i="1">
                                  <a:latin typeface="Cambria Math" panose="02040503050406030204" pitchFamily="18" charset="0"/>
                                </a:rPr>
                                <m:t>𝜎</m:t>
                              </m:r>
                            </m:e>
                            <m:sub>
                              <m:r>
                                <a:rPr lang="en-SG" sz="1800" i="1">
                                  <a:latin typeface="Cambria Math" panose="02040503050406030204" pitchFamily="18" charset="0"/>
                                </a:rPr>
                                <m:t>𝑡𝑔𝑡</m:t>
                              </m:r>
                            </m:sub>
                          </m:sSub>
                        </m:num>
                        <m:den>
                          <m:sSub>
                            <m:sSubPr>
                              <m:ctrlPr>
                                <a:rPr lang="en-SG" sz="1800" i="1">
                                  <a:latin typeface="Cambria Math" panose="02040503050406030204" pitchFamily="18" charset="0"/>
                                </a:rPr>
                              </m:ctrlPr>
                            </m:sSubPr>
                            <m:e>
                              <m:r>
                                <a:rPr lang="en-SG" sz="1800" i="1">
                                  <a:latin typeface="Cambria Math" panose="02040503050406030204" pitchFamily="18" charset="0"/>
                                </a:rPr>
                                <m:t>𝑁</m:t>
                              </m:r>
                            </m:e>
                            <m:sub>
                              <m:r>
                                <a:rPr lang="en-SG" sz="1800" i="1">
                                  <a:latin typeface="Cambria Math" panose="02040503050406030204" pitchFamily="18" charset="0"/>
                                </a:rPr>
                                <m:t>𝑡</m:t>
                              </m:r>
                            </m:sub>
                          </m:sSub>
                        </m:den>
                      </m:f>
                      <m:r>
                        <a:rPr lang="en-SG" sz="1800" i="1">
                          <a:latin typeface="Cambria Math" panose="02040503050406030204" pitchFamily="18" charset="0"/>
                        </a:rPr>
                        <m:t> </m:t>
                      </m:r>
                      <m:nary>
                        <m:naryPr>
                          <m:chr m:val="∑"/>
                          <m:ctrlPr>
                            <a:rPr lang="en-SG" sz="1800" i="1">
                              <a:latin typeface="Cambria Math" panose="02040503050406030204" pitchFamily="18" charset="0"/>
                            </a:rPr>
                          </m:ctrlPr>
                        </m:naryPr>
                        <m:sub>
                          <m:r>
                            <m:rPr>
                              <m:brk m:alnAt="23"/>
                            </m:rPr>
                            <a:rPr lang="en-SG" sz="1800" i="1">
                              <a:latin typeface="Cambria Math" panose="02040503050406030204" pitchFamily="18" charset="0"/>
                            </a:rPr>
                            <m:t>𝑖</m:t>
                          </m:r>
                          <m:r>
                            <a:rPr lang="en-SG" sz="1800" i="1">
                              <a:latin typeface="Cambria Math" panose="02040503050406030204" pitchFamily="18" charset="0"/>
                            </a:rPr>
                            <m:t>=1</m:t>
                          </m:r>
                        </m:sub>
                        <m:sup>
                          <m:sSub>
                            <m:sSubPr>
                              <m:ctrlPr>
                                <a:rPr lang="en-SG" sz="1800" i="1">
                                  <a:latin typeface="Cambria Math" panose="02040503050406030204" pitchFamily="18" charset="0"/>
                                </a:rPr>
                              </m:ctrlPr>
                            </m:sSubPr>
                            <m:e>
                              <m:r>
                                <a:rPr lang="en-SG" sz="1800" i="1">
                                  <a:latin typeface="Cambria Math" panose="02040503050406030204" pitchFamily="18" charset="0"/>
                                </a:rPr>
                                <m:t>𝑁</m:t>
                              </m:r>
                            </m:e>
                            <m:sub>
                              <m:r>
                                <a:rPr lang="en-SG" sz="1800" i="1">
                                  <a:latin typeface="Cambria Math" panose="02040503050406030204" pitchFamily="18" charset="0"/>
                                </a:rPr>
                                <m:t>𝑡</m:t>
                              </m:r>
                            </m:sub>
                          </m:sSub>
                        </m:sup>
                        <m:e>
                          <m:r>
                            <a:rPr lang="en-SG" sz="1800" i="1">
                              <a:latin typeface="Cambria Math" panose="02040503050406030204" pitchFamily="18" charset="0"/>
                            </a:rPr>
                            <m:t> </m:t>
                          </m:r>
                        </m:e>
                      </m:nary>
                      <m:r>
                        <a:rPr lang="en-SG" sz="1800" b="0" i="1" smtClean="0">
                          <a:latin typeface="Cambria Math" panose="02040503050406030204" pitchFamily="18" charset="0"/>
                        </a:rPr>
                        <m:t> </m:t>
                      </m:r>
                      <m:d>
                        <m:dPr>
                          <m:ctrlPr>
                            <a:rPr lang="en-SG" sz="1800" b="0" i="1" smtClean="0">
                              <a:latin typeface="Cambria Math" panose="02040503050406030204" pitchFamily="18" charset="0"/>
                            </a:rPr>
                          </m:ctrlPr>
                        </m:dPr>
                        <m:e>
                          <m:f>
                            <m:fPr>
                              <m:ctrlPr>
                                <a:rPr lang="en-SG" sz="1800" i="1">
                                  <a:latin typeface="Cambria Math" panose="02040503050406030204" pitchFamily="18" charset="0"/>
                                </a:rPr>
                              </m:ctrlPr>
                            </m:fPr>
                            <m:num>
                              <m:sSubSup>
                                <m:sSubSupPr>
                                  <m:ctrlPr>
                                    <a:rPr lang="en-SG" sz="1800" i="1">
                                      <a:latin typeface="Cambria Math" panose="02040503050406030204" pitchFamily="18" charset="0"/>
                                    </a:rPr>
                                  </m:ctrlPr>
                                </m:sSubSupPr>
                                <m:e>
                                  <m:r>
                                    <a:rPr lang="en-SG" sz="1800" i="1">
                                      <a:latin typeface="Cambria Math" panose="02040503050406030204" pitchFamily="18" charset="0"/>
                                    </a:rPr>
                                    <m:t> </m:t>
                                  </m:r>
                                  <m:r>
                                    <a:rPr lang="en-SG" sz="1800" i="1">
                                      <a:latin typeface="Cambria Math" panose="02040503050406030204" pitchFamily="18" charset="0"/>
                                    </a:rPr>
                                    <m:t>𝑋</m:t>
                                  </m:r>
                                </m:e>
                                <m:sub>
                                  <m:r>
                                    <a:rPr lang="en-SG" sz="1800" i="1">
                                      <a:latin typeface="Cambria Math" panose="02040503050406030204" pitchFamily="18" charset="0"/>
                                    </a:rPr>
                                    <m:t>𝑡</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num>
                            <m:den>
                              <m:sSubSup>
                                <m:sSubSupPr>
                                  <m:ctrlPr>
                                    <a:rPr lang="en-SG" sz="1800" i="1">
                                      <a:latin typeface="Cambria Math" panose="02040503050406030204" pitchFamily="18" charset="0"/>
                                    </a:rPr>
                                  </m:ctrlPr>
                                </m:sSubSupPr>
                                <m:e>
                                  <m:r>
                                    <a:rPr lang="en-SG" sz="1800" i="1">
                                      <a:latin typeface="Cambria Math" panose="02040503050406030204" pitchFamily="18" charset="0"/>
                                    </a:rPr>
                                    <m:t>𝜎</m:t>
                                  </m:r>
                                </m:e>
                                <m:sub>
                                  <m:r>
                                    <a:rPr lang="en-SG" sz="1800" i="1">
                                      <a:latin typeface="Cambria Math" panose="02040503050406030204" pitchFamily="18" charset="0"/>
                                    </a:rPr>
                                    <m:t>𝑡</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den>
                          </m:f>
                          <m:sSubSup>
                            <m:sSubSupPr>
                              <m:ctrlPr>
                                <a:rPr lang="en-SG" sz="1800" i="1">
                                  <a:latin typeface="Cambria Math" panose="02040503050406030204" pitchFamily="18" charset="0"/>
                                </a:rPr>
                              </m:ctrlPr>
                            </m:sSubSupPr>
                            <m:e>
                              <m:r>
                                <a:rPr lang="en-SG" sz="1800" i="1">
                                  <a:latin typeface="Cambria Math" panose="02040503050406030204" pitchFamily="18" charset="0"/>
                                </a:rPr>
                                <m:t>𝑟</m:t>
                              </m:r>
                            </m:e>
                            <m:sub>
                              <m:r>
                                <a:rPr lang="en-SG" sz="1800" i="1">
                                  <a:latin typeface="Cambria Math" panose="02040503050406030204" pitchFamily="18" charset="0"/>
                                </a:rPr>
                                <m:t>𝑡</m:t>
                              </m:r>
                              <m:r>
                                <a:rPr lang="en-SG" sz="1800" i="1">
                                  <a:latin typeface="Cambria Math" panose="02040503050406030204" pitchFamily="18" charset="0"/>
                                </a:rPr>
                                <m:t>,</m:t>
                              </m:r>
                              <m:r>
                                <a:rPr lang="en-SG" sz="1800" i="1">
                                  <a:latin typeface="Cambria Math" panose="02040503050406030204" pitchFamily="18" charset="0"/>
                                </a:rPr>
                                <m:t>𝑡</m:t>
                              </m:r>
                              <m:r>
                                <a:rPr lang="en-SG" sz="1800" i="1">
                                  <a:latin typeface="Cambria Math" panose="02040503050406030204" pitchFamily="18" charset="0"/>
                                </a:rPr>
                                <m:t>+1</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r>
                            <a:rPr lang="en-SG" sz="1800" b="0" i="1" smtClean="0">
                              <a:latin typeface="Cambria Math" panose="02040503050406030204" pitchFamily="18" charset="0"/>
                            </a:rPr>
                            <m:t> −</m:t>
                          </m:r>
                          <m:r>
                            <a:rPr lang="en-SG" sz="1800" b="0" i="1" smtClean="0">
                              <a:latin typeface="Cambria Math" panose="02040503050406030204" pitchFamily="18" charset="0"/>
                            </a:rPr>
                            <m:t>𝑐</m:t>
                          </m:r>
                          <m:d>
                            <m:dPr>
                              <m:begChr m:val="|"/>
                              <m:endChr m:val="|"/>
                              <m:ctrlPr>
                                <a:rPr lang="en-SG" sz="1800" b="0" i="1" smtClean="0">
                                  <a:latin typeface="Cambria Math" panose="02040503050406030204" pitchFamily="18" charset="0"/>
                                </a:rPr>
                              </m:ctrlPr>
                            </m:dPr>
                            <m:e>
                              <m:f>
                                <m:fPr>
                                  <m:ctrlPr>
                                    <a:rPr lang="en-SG" sz="1800" i="1">
                                      <a:latin typeface="Cambria Math" panose="02040503050406030204" pitchFamily="18" charset="0"/>
                                    </a:rPr>
                                  </m:ctrlPr>
                                </m:fPr>
                                <m:num>
                                  <m:sSubSup>
                                    <m:sSubSupPr>
                                      <m:ctrlPr>
                                        <a:rPr lang="en-SG" sz="1800" i="1">
                                          <a:latin typeface="Cambria Math" panose="02040503050406030204" pitchFamily="18" charset="0"/>
                                        </a:rPr>
                                      </m:ctrlPr>
                                    </m:sSubSupPr>
                                    <m:e>
                                      <m:r>
                                        <a:rPr lang="en-SG" sz="1800" i="1">
                                          <a:latin typeface="Cambria Math" panose="02040503050406030204" pitchFamily="18" charset="0"/>
                                        </a:rPr>
                                        <m:t> </m:t>
                                      </m:r>
                                      <m:r>
                                        <a:rPr lang="en-SG" sz="1800" i="1">
                                          <a:latin typeface="Cambria Math" panose="02040503050406030204" pitchFamily="18" charset="0"/>
                                        </a:rPr>
                                        <m:t>𝑋</m:t>
                                      </m:r>
                                    </m:e>
                                    <m:sub>
                                      <m:r>
                                        <a:rPr lang="en-SG" sz="1800" i="1">
                                          <a:latin typeface="Cambria Math" panose="02040503050406030204" pitchFamily="18" charset="0"/>
                                        </a:rPr>
                                        <m:t>𝑡</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num>
                                <m:den>
                                  <m:sSubSup>
                                    <m:sSubSupPr>
                                      <m:ctrlPr>
                                        <a:rPr lang="en-SG" sz="1800" i="1">
                                          <a:latin typeface="Cambria Math" panose="02040503050406030204" pitchFamily="18" charset="0"/>
                                        </a:rPr>
                                      </m:ctrlPr>
                                    </m:sSubSupPr>
                                    <m:e>
                                      <m:r>
                                        <a:rPr lang="en-SG" sz="1800" i="1">
                                          <a:latin typeface="Cambria Math" panose="02040503050406030204" pitchFamily="18" charset="0"/>
                                        </a:rPr>
                                        <m:t>𝜎</m:t>
                                      </m:r>
                                    </m:e>
                                    <m:sub>
                                      <m:r>
                                        <a:rPr lang="en-SG" sz="1800" i="1">
                                          <a:latin typeface="Cambria Math" panose="02040503050406030204" pitchFamily="18" charset="0"/>
                                        </a:rPr>
                                        <m:t>𝑡</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den>
                              </m:f>
                              <m:r>
                                <a:rPr lang="en-SG" sz="1800" b="0" i="1" smtClean="0">
                                  <a:latin typeface="Cambria Math" panose="02040503050406030204" pitchFamily="18" charset="0"/>
                                </a:rPr>
                                <m:t> −</m:t>
                              </m:r>
                              <m:f>
                                <m:fPr>
                                  <m:ctrlPr>
                                    <a:rPr lang="en-SG" sz="1800" i="1">
                                      <a:latin typeface="Cambria Math" panose="02040503050406030204" pitchFamily="18" charset="0"/>
                                    </a:rPr>
                                  </m:ctrlPr>
                                </m:fPr>
                                <m:num>
                                  <m:sSubSup>
                                    <m:sSubSupPr>
                                      <m:ctrlPr>
                                        <a:rPr lang="en-SG" sz="1800" i="1">
                                          <a:latin typeface="Cambria Math" panose="02040503050406030204" pitchFamily="18" charset="0"/>
                                        </a:rPr>
                                      </m:ctrlPr>
                                    </m:sSubSupPr>
                                    <m:e>
                                      <m:r>
                                        <a:rPr lang="en-SG" sz="1800" i="1">
                                          <a:latin typeface="Cambria Math" panose="02040503050406030204" pitchFamily="18" charset="0"/>
                                        </a:rPr>
                                        <m:t> </m:t>
                                      </m:r>
                                      <m:r>
                                        <a:rPr lang="en-SG" sz="1800" i="1">
                                          <a:latin typeface="Cambria Math" panose="02040503050406030204" pitchFamily="18" charset="0"/>
                                        </a:rPr>
                                        <m:t>𝑋</m:t>
                                      </m:r>
                                    </m:e>
                                    <m:sub>
                                      <m:r>
                                        <a:rPr lang="en-SG" sz="1800" i="1">
                                          <a:latin typeface="Cambria Math" panose="02040503050406030204" pitchFamily="18" charset="0"/>
                                        </a:rPr>
                                        <m:t>𝑡</m:t>
                                      </m:r>
                                      <m:r>
                                        <a:rPr lang="en-SG" sz="1800" b="0" i="1" smtClean="0">
                                          <a:latin typeface="Cambria Math" panose="02040503050406030204" pitchFamily="18" charset="0"/>
                                        </a:rPr>
                                        <m:t>−1</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num>
                                <m:den>
                                  <m:sSubSup>
                                    <m:sSubSupPr>
                                      <m:ctrlPr>
                                        <a:rPr lang="en-SG" sz="1800" i="1">
                                          <a:latin typeface="Cambria Math" panose="02040503050406030204" pitchFamily="18" charset="0"/>
                                        </a:rPr>
                                      </m:ctrlPr>
                                    </m:sSubSupPr>
                                    <m:e>
                                      <m:r>
                                        <a:rPr lang="en-SG" sz="1800" i="1">
                                          <a:latin typeface="Cambria Math" panose="02040503050406030204" pitchFamily="18" charset="0"/>
                                        </a:rPr>
                                        <m:t>𝜎</m:t>
                                      </m:r>
                                    </m:e>
                                    <m:sub>
                                      <m:r>
                                        <a:rPr lang="en-SG" sz="1800" i="1">
                                          <a:latin typeface="Cambria Math" panose="02040503050406030204" pitchFamily="18" charset="0"/>
                                        </a:rPr>
                                        <m:t>𝑡</m:t>
                                      </m:r>
                                      <m:r>
                                        <a:rPr lang="en-SG" sz="1800" b="0" i="1" smtClean="0">
                                          <a:latin typeface="Cambria Math" panose="02040503050406030204" pitchFamily="18" charset="0"/>
                                        </a:rPr>
                                        <m:t>−1</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den>
                              </m:f>
                            </m:e>
                          </m:d>
                        </m:e>
                      </m:d>
                    </m:oMath>
                  </m:oMathPara>
                </a14:m>
                <a:endParaRPr lang="en-US" sz="1800" dirty="0">
                  <a:latin typeface="FoundrySterling-Book"/>
                </a:endParaRPr>
              </a:p>
              <a:p>
                <a:pPr>
                  <a:spcAft>
                    <a:spcPts val="1500"/>
                  </a:spcAft>
                </a:pPr>
                <a:endParaRPr lang="en-US" sz="800" dirty="0">
                  <a:latin typeface="FoundrySterling-Book"/>
                </a:endParaRPr>
              </a:p>
              <a:p>
                <a:pPr marL="285750" indent="-285750">
                  <a:spcAft>
                    <a:spcPts val="1500"/>
                  </a:spcAft>
                  <a:buFont typeface="Arial" panose="020B0604020202020204" pitchFamily="34" charset="0"/>
                  <a:buChar char="•"/>
                </a:pPr>
                <a:endParaRPr lang="en-US" sz="1800" b="1" dirty="0">
                  <a:latin typeface="FoundrySterling-Book"/>
                </a:endParaRPr>
              </a:p>
              <a:p>
                <a:pPr marL="285750" indent="-285750">
                  <a:spcAft>
                    <a:spcPts val="1500"/>
                  </a:spcAft>
                  <a:buFont typeface="Arial" panose="020B0604020202020204" pitchFamily="34" charset="0"/>
                  <a:buChar char="•"/>
                </a:pPr>
                <a:r>
                  <a:rPr lang="en-US" sz="1800" b="1" dirty="0">
                    <a:solidFill>
                      <a:schemeClr val="accent2"/>
                    </a:solidFill>
                    <a:latin typeface="FoundrySterling-Book"/>
                  </a:rPr>
                  <a:t>Performance Metrics with c=10bps</a:t>
                </a:r>
              </a:p>
            </p:txBody>
          </p:sp>
        </mc:Choice>
        <mc:Fallback xmlns="">
          <p:sp>
            <p:nvSpPr>
              <p:cNvPr id="3" name="TextBox 2"/>
              <p:cNvSpPr txBox="1">
                <a:spLocks noRot="1" noChangeAspect="1" noMove="1" noResize="1" noEditPoints="1" noAdjustHandles="1" noChangeArrowheads="1" noChangeShapeType="1" noTextEdit="1"/>
              </p:cNvSpPr>
              <p:nvPr/>
            </p:nvSpPr>
            <p:spPr>
              <a:xfrm>
                <a:off x="639859" y="1088213"/>
                <a:ext cx="7506613" cy="2594813"/>
              </a:xfrm>
              <a:prstGeom prst="rect">
                <a:avLst/>
              </a:prstGeom>
              <a:blipFill>
                <a:blip r:embed="rId2"/>
                <a:stretch>
                  <a:fillRect l="-569" t="-1412" b="-3059"/>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Turnover </a:t>
            </a:r>
            <a:r>
              <a:rPr lang="en-GB" sz="2400" dirty="0">
                <a:latin typeface="FoundrySterling-Book"/>
              </a:rPr>
              <a:t>Regularisation</a:t>
            </a:r>
          </a:p>
        </p:txBody>
      </p:sp>
      <p:sp>
        <p:nvSpPr>
          <p:cNvPr id="98" name="Left Brace 97">
            <a:extLst>
              <a:ext uri="{FF2B5EF4-FFF2-40B4-BE49-F238E27FC236}">
                <a16:creationId xmlns:a16="http://schemas.microsoft.com/office/drawing/2014/main" id="{CE8D5745-E354-4AEC-B3EF-24F52BAE509C}"/>
              </a:ext>
            </a:extLst>
          </p:cNvPr>
          <p:cNvSpPr/>
          <p:nvPr/>
        </p:nvSpPr>
        <p:spPr>
          <a:xfrm rot="16200000">
            <a:off x="6009626" y="1704352"/>
            <a:ext cx="107989" cy="152397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9" name="TextBox 98">
            <a:extLst>
              <a:ext uri="{FF2B5EF4-FFF2-40B4-BE49-F238E27FC236}">
                <a16:creationId xmlns:a16="http://schemas.microsoft.com/office/drawing/2014/main" id="{9763E175-A321-4336-86A2-17DF69D7CCF0}"/>
              </a:ext>
            </a:extLst>
          </p:cNvPr>
          <p:cNvSpPr txBox="1"/>
          <p:nvPr/>
        </p:nvSpPr>
        <p:spPr>
          <a:xfrm>
            <a:off x="5135490" y="2467321"/>
            <a:ext cx="2081169" cy="353943"/>
          </a:xfrm>
          <a:prstGeom prst="rect">
            <a:avLst/>
          </a:prstGeom>
          <a:noFill/>
        </p:spPr>
        <p:txBody>
          <a:bodyPr wrap="square" rtlCol="0">
            <a:spAutoFit/>
          </a:bodyPr>
          <a:lstStyle/>
          <a:p>
            <a:r>
              <a:rPr lang="en-GB" dirty="0">
                <a:solidFill>
                  <a:schemeClr val="tx2"/>
                </a:solidFill>
                <a:latin typeface="FoundrySterling-Book" panose="00000400000000000000" pitchFamily="2" charset="0"/>
              </a:rPr>
              <a:t>Turnover </a:t>
            </a:r>
            <a:r>
              <a:rPr lang="en-GB" dirty="0" err="1">
                <a:solidFill>
                  <a:schemeClr val="tx2"/>
                </a:solidFill>
                <a:latin typeface="FoundrySterling-Book" panose="00000400000000000000" pitchFamily="2" charset="0"/>
              </a:rPr>
              <a:t>Regulariser</a:t>
            </a:r>
            <a:endParaRPr lang="en-GB" dirty="0">
              <a:solidFill>
                <a:schemeClr val="tx2"/>
              </a:solidFill>
              <a:latin typeface="FoundrySterling-Book" panose="00000400000000000000" pitchFamily="2" charset="0"/>
            </a:endParaRPr>
          </a:p>
        </p:txBody>
      </p:sp>
      <p:pic>
        <p:nvPicPr>
          <p:cNvPr id="5" name="Picture 4">
            <a:extLst>
              <a:ext uri="{FF2B5EF4-FFF2-40B4-BE49-F238E27FC236}">
                <a16:creationId xmlns:a16="http://schemas.microsoft.com/office/drawing/2014/main" id="{B60E2C2A-CFC4-4DF7-BA9D-A13B29E1858B}"/>
              </a:ext>
            </a:extLst>
          </p:cNvPr>
          <p:cNvPicPr>
            <a:picLocks noChangeAspect="1"/>
          </p:cNvPicPr>
          <p:nvPr/>
        </p:nvPicPr>
        <p:blipFill>
          <a:blip r:embed="rId3"/>
          <a:stretch>
            <a:fillRect/>
          </a:stretch>
        </p:blipFill>
        <p:spPr>
          <a:xfrm>
            <a:off x="287899" y="3899442"/>
            <a:ext cx="8230943" cy="1669677"/>
          </a:xfrm>
          <a:prstGeom prst="rect">
            <a:avLst/>
          </a:prstGeom>
        </p:spPr>
      </p:pic>
      <p:sp>
        <p:nvSpPr>
          <p:cNvPr id="31" name="Rectangle 30">
            <a:extLst>
              <a:ext uri="{FF2B5EF4-FFF2-40B4-BE49-F238E27FC236}">
                <a16:creationId xmlns:a16="http://schemas.microsoft.com/office/drawing/2014/main" id="{B72081F0-5FD8-4A8A-8B29-05224EC15E16}"/>
              </a:ext>
            </a:extLst>
          </p:cNvPr>
          <p:cNvSpPr/>
          <p:nvPr/>
        </p:nvSpPr>
        <p:spPr>
          <a:xfrm>
            <a:off x="4755286" y="5273255"/>
            <a:ext cx="472235" cy="21634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351972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27320-5165-4DC1-B528-E29C3B435AC2}"/>
              </a:ext>
            </a:extLst>
          </p:cNvPr>
          <p:cNvSpPr txBox="1"/>
          <p:nvPr/>
        </p:nvSpPr>
        <p:spPr>
          <a:xfrm>
            <a:off x="632303" y="2016125"/>
            <a:ext cx="6365502" cy="2523768"/>
          </a:xfrm>
          <a:prstGeom prst="rect">
            <a:avLst/>
          </a:prstGeom>
          <a:noFill/>
        </p:spPr>
        <p:txBody>
          <a:bodyPr wrap="square" rtlCol="0">
            <a:spAutoFit/>
          </a:bodyPr>
          <a:lstStyle/>
          <a:p>
            <a:endParaRPr lang="en-US" sz="4800" dirty="0">
              <a:solidFill>
                <a:schemeClr val="bg1"/>
              </a:solidFill>
              <a:latin typeface="FoundrySterling-Book"/>
            </a:endParaRPr>
          </a:p>
          <a:p>
            <a:endParaRPr lang="en-US" sz="4800" dirty="0">
              <a:solidFill>
                <a:schemeClr val="bg1"/>
              </a:solidFill>
              <a:latin typeface="FoundrySterling-Book"/>
            </a:endParaRPr>
          </a:p>
          <a:p>
            <a:r>
              <a:rPr lang="en-US" sz="4800" dirty="0">
                <a:solidFill>
                  <a:schemeClr val="bg1"/>
                </a:solidFill>
                <a:latin typeface="FoundrySterling-Book"/>
              </a:rPr>
              <a:t>Conclusions</a:t>
            </a:r>
          </a:p>
          <a:p>
            <a:endParaRPr lang="en-US" sz="1400" dirty="0">
              <a:solidFill>
                <a:schemeClr val="bg1"/>
              </a:solidFill>
              <a:latin typeface="FoundrySterling-Book"/>
            </a:endParaRPr>
          </a:p>
        </p:txBody>
      </p:sp>
    </p:spTree>
    <p:extLst>
      <p:ext uri="{BB962C8B-B14F-4D97-AF65-F5344CB8AC3E}">
        <p14:creationId xmlns:p14="http://schemas.microsoft.com/office/powerpoint/2010/main" val="3261921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2302" y="1088213"/>
            <a:ext cx="7506613" cy="5578450"/>
          </a:xfrm>
          <a:prstGeom prst="rect">
            <a:avLst/>
          </a:prstGeom>
          <a:noFill/>
        </p:spPr>
        <p:txBody>
          <a:bodyPr wrap="square" rtlCol="0">
            <a:spAutoFit/>
          </a:bodyPr>
          <a:lstStyle/>
          <a:p>
            <a:pPr marL="180000" indent="-180000">
              <a:spcAft>
                <a:spcPts val="1500"/>
              </a:spcAft>
              <a:buFont typeface="Arial"/>
              <a:buChar char="•"/>
            </a:pPr>
            <a:r>
              <a:rPr lang="en-US" sz="1800" b="1" dirty="0">
                <a:solidFill>
                  <a:schemeClr val="accent4"/>
                </a:solidFill>
                <a:latin typeface="FoundrySterling-Book"/>
              </a:rPr>
              <a:t>Hybrid deep learning approach </a:t>
            </a:r>
            <a:r>
              <a:rPr lang="en-US" sz="1800" dirty="0">
                <a:latin typeface="FoundrySterling-Book"/>
              </a:rPr>
              <a:t>to enhance time series momentum strategies</a:t>
            </a:r>
          </a:p>
          <a:p>
            <a:pPr marL="612100" lvl="1" indent="-180000">
              <a:spcAft>
                <a:spcPts val="1500"/>
              </a:spcAft>
              <a:buFont typeface="Arial"/>
              <a:buChar char="•"/>
            </a:pPr>
            <a:r>
              <a:rPr lang="en-US" sz="1600" b="1" dirty="0">
                <a:solidFill>
                  <a:schemeClr val="accent4"/>
                </a:solidFill>
                <a:latin typeface="FoundrySterling-Book"/>
              </a:rPr>
              <a:t>Learns trading rules</a:t>
            </a:r>
            <a:r>
              <a:rPr lang="en-US" sz="1600" dirty="0">
                <a:latin typeface="FoundrySterling-Book"/>
              </a:rPr>
              <a:t> directly from data - simultaneously combining </a:t>
            </a:r>
            <a:r>
              <a:rPr lang="en-US" sz="1600" b="1" dirty="0">
                <a:solidFill>
                  <a:schemeClr val="accent2"/>
                </a:solidFill>
                <a:latin typeface="FoundrySterling-Book"/>
              </a:rPr>
              <a:t>trend estimation</a:t>
            </a:r>
            <a:r>
              <a:rPr lang="en-US" sz="1600" dirty="0">
                <a:latin typeface="FoundrySterling-Book"/>
              </a:rPr>
              <a:t> and </a:t>
            </a:r>
            <a:r>
              <a:rPr lang="en-US" sz="1600" b="1" dirty="0">
                <a:solidFill>
                  <a:schemeClr val="accent2"/>
                </a:solidFill>
                <a:latin typeface="FoundrySterling-Book"/>
              </a:rPr>
              <a:t>position sizing </a:t>
            </a:r>
            <a:r>
              <a:rPr lang="en-US" sz="1600" dirty="0">
                <a:latin typeface="FoundrySterling-Book"/>
              </a:rPr>
              <a:t>functions</a:t>
            </a:r>
          </a:p>
          <a:p>
            <a:pPr marL="612100" lvl="1" indent="-180000">
              <a:spcAft>
                <a:spcPts val="1500"/>
              </a:spcAft>
              <a:buFont typeface="Arial"/>
              <a:buChar char="•"/>
            </a:pPr>
            <a:r>
              <a:rPr lang="en-US" sz="1600" dirty="0">
                <a:latin typeface="FoundrySterling-Book"/>
              </a:rPr>
              <a:t>Networks trained by optimizing </a:t>
            </a:r>
            <a:r>
              <a:rPr lang="en-US" sz="1600" b="1" dirty="0">
                <a:solidFill>
                  <a:schemeClr val="accent4"/>
                </a:solidFill>
                <a:latin typeface="FoundrySterling-Book"/>
              </a:rPr>
              <a:t>desired performance metric </a:t>
            </a:r>
            <a:r>
              <a:rPr lang="en-US" sz="1600" dirty="0">
                <a:latin typeface="FoundrySterling-Book"/>
              </a:rPr>
              <a:t>(i.e. the Sharpe Ratio)</a:t>
            </a:r>
          </a:p>
          <a:p>
            <a:pPr marL="180000" indent="-180000">
              <a:spcAft>
                <a:spcPts val="1500"/>
              </a:spcAft>
              <a:buFont typeface="Arial"/>
              <a:buChar char="•"/>
            </a:pPr>
            <a:endParaRPr lang="en-US" sz="1800" dirty="0">
              <a:latin typeface="FoundrySterling-Book"/>
            </a:endParaRPr>
          </a:p>
          <a:p>
            <a:pPr marL="180000" indent="-180000">
              <a:spcAft>
                <a:spcPts val="1500"/>
              </a:spcAft>
              <a:buFont typeface="Arial"/>
              <a:buChar char="•"/>
            </a:pPr>
            <a:r>
              <a:rPr lang="en-US" sz="1800" dirty="0" err="1">
                <a:latin typeface="FoundrySterling-Book"/>
              </a:rPr>
              <a:t>Backtest</a:t>
            </a:r>
            <a:r>
              <a:rPr lang="en-US" sz="1800" dirty="0">
                <a:latin typeface="FoundrySterling-Book"/>
              </a:rPr>
              <a:t> results show that the best performance arises from </a:t>
            </a:r>
            <a:r>
              <a:rPr lang="en-US" sz="1800" b="1">
                <a:solidFill>
                  <a:schemeClr val="accent4"/>
                </a:solidFill>
                <a:latin typeface="FoundrySterling-Book"/>
              </a:rPr>
              <a:t>Sharpe ratio-optimized </a:t>
            </a:r>
            <a:r>
              <a:rPr lang="en-US" sz="1800" b="1" dirty="0">
                <a:solidFill>
                  <a:schemeClr val="accent4"/>
                </a:solidFill>
                <a:latin typeface="FoundrySterling-Book"/>
              </a:rPr>
              <a:t>LSTMs</a:t>
            </a:r>
            <a:r>
              <a:rPr lang="en-US" sz="1800" dirty="0">
                <a:latin typeface="FoundrySterling-Book"/>
              </a:rPr>
              <a:t>, although </a:t>
            </a:r>
            <a:r>
              <a:rPr lang="en-US" sz="1800" b="1" dirty="0">
                <a:solidFill>
                  <a:schemeClr val="accent2"/>
                </a:solidFill>
                <a:latin typeface="FoundrySterling-Book"/>
              </a:rPr>
              <a:t>signal turnover is high</a:t>
            </a:r>
          </a:p>
          <a:p>
            <a:pPr marL="180000" indent="-180000">
              <a:spcAft>
                <a:spcPts val="1500"/>
              </a:spcAft>
              <a:buFont typeface="Arial"/>
              <a:buChar char="•"/>
            </a:pPr>
            <a:endParaRPr lang="en-US" sz="1800" dirty="0">
              <a:latin typeface="FoundrySterling-Book"/>
            </a:endParaRPr>
          </a:p>
          <a:p>
            <a:pPr marL="180000" indent="-180000">
              <a:spcAft>
                <a:spcPts val="1500"/>
              </a:spcAft>
              <a:buFont typeface="Arial"/>
              <a:buChar char="•"/>
            </a:pPr>
            <a:r>
              <a:rPr lang="en-US" sz="1800" dirty="0">
                <a:latin typeface="FoundrySterling-Book"/>
              </a:rPr>
              <a:t>Networks can be trained to factor in transaction costs via </a:t>
            </a:r>
            <a:r>
              <a:rPr lang="en-US" sz="1800" b="1" dirty="0">
                <a:solidFill>
                  <a:schemeClr val="accent4"/>
                </a:solidFill>
                <a:latin typeface="FoundrySterling-Book"/>
              </a:rPr>
              <a:t>turnover regularization</a:t>
            </a:r>
            <a:endParaRPr lang="en-US" sz="1800" dirty="0">
              <a:latin typeface="FoundrySterling-Book"/>
            </a:endParaRPr>
          </a:p>
          <a:p>
            <a:pPr marL="180000" indent="-180000">
              <a:spcAft>
                <a:spcPts val="1500"/>
              </a:spcAft>
              <a:buFont typeface="Arial"/>
              <a:buChar char="•"/>
            </a:pPr>
            <a:endParaRPr lang="en-US" sz="1800" b="1" dirty="0">
              <a:latin typeface="FoundrySterling-Book"/>
            </a:endParaRPr>
          </a:p>
          <a:p>
            <a:pPr lvl="1">
              <a:spcAft>
                <a:spcPts val="1500"/>
              </a:spcAft>
            </a:pPr>
            <a:endParaRPr lang="en-US" sz="1800" dirty="0">
              <a:latin typeface="FoundrySterling-Book"/>
            </a:endParaRPr>
          </a:p>
          <a:p>
            <a:pPr marL="180000" indent="-180000">
              <a:spcAft>
                <a:spcPts val="1500"/>
              </a:spcAft>
              <a:buFont typeface="Arial"/>
              <a:buChar char="•"/>
            </a:pPr>
            <a:endParaRPr lang="en-US" sz="1800" dirty="0">
              <a:latin typeface="FoundrySterling-Book"/>
            </a:endParaRPr>
          </a:p>
        </p:txBody>
      </p:sp>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Conclusions</a:t>
            </a:r>
          </a:p>
        </p:txBody>
      </p:sp>
    </p:spTree>
    <p:extLst>
      <p:ext uri="{BB962C8B-B14F-4D97-AF65-F5344CB8AC3E}">
        <p14:creationId xmlns:p14="http://schemas.microsoft.com/office/powerpoint/2010/main" val="392489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32302" y="1088213"/>
                <a:ext cx="7506613" cy="5249129"/>
              </a:xfrm>
              <a:prstGeom prst="rect">
                <a:avLst/>
              </a:prstGeom>
              <a:noFill/>
            </p:spPr>
            <p:txBody>
              <a:bodyPr wrap="square" rtlCol="0">
                <a:spAutoFit/>
              </a:bodyPr>
              <a:lstStyle/>
              <a:p>
                <a:pPr marL="180000" indent="-180000">
                  <a:spcAft>
                    <a:spcPts val="1500"/>
                  </a:spcAft>
                  <a:buFont typeface="Arial"/>
                  <a:buChar char="•"/>
                </a:pPr>
                <a:r>
                  <a:rPr lang="en-US" sz="1800" dirty="0">
                    <a:latin typeface="FoundrySterling-Book"/>
                  </a:rPr>
                  <a:t>Time Series Momentum (TSMOM)</a:t>
                </a:r>
                <a:r>
                  <a:rPr lang="en-US" sz="1800" baseline="30000" dirty="0"/>
                  <a:t>†</a:t>
                </a:r>
                <a:r>
                  <a:rPr lang="en-US" sz="1800" dirty="0">
                    <a:latin typeface="FoundrySterling-Book"/>
                  </a:rPr>
                  <a:t> traditionally takes the form below:</a:t>
                </a:r>
              </a:p>
              <a:p>
                <a:pPr>
                  <a:spcAft>
                    <a:spcPts val="1500"/>
                  </a:spcAft>
                </a:pPr>
                <a:endParaRPr lang="en-US" sz="1800" dirty="0">
                  <a:latin typeface="FoundrySterling-Book"/>
                </a:endParaRPr>
              </a:p>
              <a:p>
                <a:pPr>
                  <a:spcAft>
                    <a:spcPts val="1500"/>
                  </a:spcAft>
                </a:pPr>
                <a14:m>
                  <m:oMathPara xmlns:m="http://schemas.openxmlformats.org/officeDocument/2006/math">
                    <m:oMathParaPr>
                      <m:jc m:val="centerGroup"/>
                    </m:oMathParaPr>
                    <m:oMath xmlns:m="http://schemas.openxmlformats.org/officeDocument/2006/math">
                      <m:sSubSup>
                        <m:sSubSupPr>
                          <m:ctrlPr>
                            <a:rPr lang="en-SG" sz="1800" i="1">
                              <a:latin typeface="Cambria Math" panose="02040503050406030204" pitchFamily="18" charset="0"/>
                            </a:rPr>
                          </m:ctrlPr>
                        </m:sSubSupPr>
                        <m:e>
                          <m:r>
                            <a:rPr lang="en-SG" sz="1800" i="1">
                              <a:latin typeface="Cambria Math" panose="02040503050406030204" pitchFamily="18" charset="0"/>
                            </a:rPr>
                            <m:t>𝑟</m:t>
                          </m:r>
                        </m:e>
                        <m:sub>
                          <m:r>
                            <a:rPr lang="en-SG" sz="1800" i="1">
                              <a:latin typeface="Cambria Math" panose="02040503050406030204" pitchFamily="18" charset="0"/>
                            </a:rPr>
                            <m:t>𝑡</m:t>
                          </m:r>
                          <m:r>
                            <a:rPr lang="en-SG" sz="1800" i="1">
                              <a:latin typeface="Cambria Math" panose="02040503050406030204" pitchFamily="18" charset="0"/>
                            </a:rPr>
                            <m:t>,</m:t>
                          </m:r>
                          <m:r>
                            <a:rPr lang="en-SG" sz="1800" i="1">
                              <a:latin typeface="Cambria Math" panose="02040503050406030204" pitchFamily="18" charset="0"/>
                            </a:rPr>
                            <m:t>𝑡</m:t>
                          </m:r>
                          <m:r>
                            <a:rPr lang="en-SG" sz="1800" i="1">
                              <a:latin typeface="Cambria Math" panose="02040503050406030204" pitchFamily="18" charset="0"/>
                            </a:rPr>
                            <m:t>+1</m:t>
                          </m:r>
                        </m:sub>
                        <m:sup>
                          <m:r>
                            <a:rPr lang="en-SG" sz="1800" i="1">
                              <a:latin typeface="Cambria Math" panose="02040503050406030204" pitchFamily="18" charset="0"/>
                            </a:rPr>
                            <m:t>𝑇𝑆𝑀𝑂𝑀</m:t>
                          </m:r>
                        </m:sup>
                      </m:sSubSup>
                      <m:r>
                        <a:rPr lang="en-SG" sz="1800" i="1">
                          <a:latin typeface="Cambria Math" panose="02040503050406030204" pitchFamily="18" charset="0"/>
                        </a:rPr>
                        <m:t>=</m:t>
                      </m:r>
                      <m:f>
                        <m:fPr>
                          <m:ctrlPr>
                            <a:rPr lang="en-SG" sz="1800" b="0" i="1" smtClean="0">
                              <a:latin typeface="Cambria Math" panose="02040503050406030204" pitchFamily="18" charset="0"/>
                            </a:rPr>
                          </m:ctrlPr>
                        </m:fPr>
                        <m:num>
                          <m:r>
                            <a:rPr lang="en-SG" sz="1800" b="0" i="1" smtClean="0">
                              <a:latin typeface="Cambria Math" panose="02040503050406030204" pitchFamily="18" charset="0"/>
                            </a:rPr>
                            <m:t>1</m:t>
                          </m:r>
                        </m:num>
                        <m:den>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𝑁</m:t>
                              </m:r>
                            </m:e>
                            <m:sub>
                              <m:r>
                                <a:rPr lang="en-SG" sz="1800" b="0" i="1" smtClean="0">
                                  <a:latin typeface="Cambria Math" panose="02040503050406030204" pitchFamily="18" charset="0"/>
                                </a:rPr>
                                <m:t>𝑡</m:t>
                              </m:r>
                            </m:sub>
                          </m:sSub>
                        </m:den>
                      </m:f>
                      <m:r>
                        <a:rPr lang="en-SG" sz="1800" b="0" i="1" smtClean="0">
                          <a:latin typeface="Cambria Math" panose="02040503050406030204" pitchFamily="18" charset="0"/>
                        </a:rPr>
                        <m:t> </m:t>
                      </m:r>
                      <m:nary>
                        <m:naryPr>
                          <m:chr m:val="∑"/>
                          <m:ctrlPr>
                            <a:rPr lang="en-SG" sz="1800" b="0" i="1" smtClean="0">
                              <a:latin typeface="Cambria Math" panose="02040503050406030204" pitchFamily="18" charset="0"/>
                            </a:rPr>
                          </m:ctrlPr>
                        </m:naryPr>
                        <m:sub>
                          <m:r>
                            <m:rPr>
                              <m:brk m:alnAt="23"/>
                            </m:rPr>
                            <a:rPr lang="en-SG" sz="1800" b="0" i="1" smtClean="0">
                              <a:latin typeface="Cambria Math" panose="02040503050406030204" pitchFamily="18" charset="0"/>
                            </a:rPr>
                            <m:t>𝑖</m:t>
                          </m:r>
                          <m:r>
                            <a:rPr lang="en-SG" sz="1800" b="0" i="1" smtClean="0">
                              <a:latin typeface="Cambria Math" panose="02040503050406030204" pitchFamily="18" charset="0"/>
                            </a:rPr>
                            <m:t>=1</m:t>
                          </m:r>
                        </m:sub>
                        <m:sup>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𝑁</m:t>
                              </m:r>
                            </m:e>
                            <m:sub>
                              <m:r>
                                <a:rPr lang="en-SG" sz="1800" b="0" i="1" smtClean="0">
                                  <a:latin typeface="Cambria Math" panose="02040503050406030204" pitchFamily="18" charset="0"/>
                                </a:rPr>
                                <m:t>𝑡</m:t>
                              </m:r>
                            </m:sub>
                          </m:sSub>
                        </m:sup>
                        <m:e>
                          <m:sSubSup>
                            <m:sSubSupPr>
                              <m:ctrlPr>
                                <a:rPr lang="en-SG" sz="1800" b="0" i="1" smtClean="0">
                                  <a:latin typeface="Cambria Math" panose="02040503050406030204" pitchFamily="18" charset="0"/>
                                </a:rPr>
                              </m:ctrlPr>
                            </m:sSubSupPr>
                            <m:e>
                              <m:r>
                                <a:rPr lang="en-SG" sz="1800" b="0" i="1" smtClean="0">
                                  <a:latin typeface="Cambria Math" panose="02040503050406030204" pitchFamily="18" charset="0"/>
                                </a:rPr>
                                <m:t> </m:t>
                              </m:r>
                              <m:r>
                                <a:rPr lang="en-SG" sz="1800" b="0" i="1" smtClean="0">
                                  <a:latin typeface="Cambria Math" panose="02040503050406030204" pitchFamily="18" charset="0"/>
                                </a:rPr>
                                <m:t>𝑋</m:t>
                              </m:r>
                            </m:e>
                            <m:sub>
                              <m:r>
                                <a:rPr lang="en-SG" sz="1800" b="0" i="1" smtClean="0">
                                  <a:latin typeface="Cambria Math" panose="02040503050406030204" pitchFamily="18" charset="0"/>
                                </a:rPr>
                                <m:t>𝑡</m:t>
                              </m:r>
                            </m:sub>
                            <m:sup>
                              <m:r>
                                <a:rPr lang="en-SG" sz="1800" b="0" i="1" smtClean="0">
                                  <a:latin typeface="Cambria Math" panose="02040503050406030204" pitchFamily="18" charset="0"/>
                                </a:rPr>
                                <m:t>(</m:t>
                              </m:r>
                              <m:r>
                                <a:rPr lang="en-SG" sz="1800" b="0" i="1" smtClean="0">
                                  <a:latin typeface="Cambria Math" panose="02040503050406030204" pitchFamily="18" charset="0"/>
                                </a:rPr>
                                <m:t>𝑖</m:t>
                              </m:r>
                              <m:r>
                                <a:rPr lang="en-SG" sz="1800" b="0" i="1" smtClean="0">
                                  <a:latin typeface="Cambria Math" panose="02040503050406030204" pitchFamily="18" charset="0"/>
                                </a:rPr>
                                <m:t>)</m:t>
                              </m:r>
                            </m:sup>
                          </m:sSubSup>
                          <m:r>
                            <a:rPr lang="en-SG" sz="1800" b="0" i="1" smtClean="0">
                              <a:latin typeface="Cambria Math" panose="02040503050406030204" pitchFamily="18" charset="0"/>
                            </a:rPr>
                            <m:t> </m:t>
                          </m:r>
                          <m:f>
                            <m:fPr>
                              <m:ctrlPr>
                                <a:rPr lang="en-SG" sz="1800" b="0" i="1" smtClean="0">
                                  <a:latin typeface="Cambria Math" panose="02040503050406030204" pitchFamily="18" charset="0"/>
                                </a:rPr>
                              </m:ctrlPr>
                            </m:fPr>
                            <m:num>
                              <m:sSub>
                                <m:sSubPr>
                                  <m:ctrlPr>
                                    <a:rPr lang="en-SG" sz="1800" b="0" i="1" smtClean="0">
                                      <a:latin typeface="Cambria Math" panose="02040503050406030204" pitchFamily="18" charset="0"/>
                                    </a:rPr>
                                  </m:ctrlPr>
                                </m:sSubPr>
                                <m:e>
                                  <m:r>
                                    <a:rPr lang="en-SG" sz="1800" b="0" i="1" smtClean="0">
                                      <a:latin typeface="Cambria Math" panose="02040503050406030204" pitchFamily="18" charset="0"/>
                                    </a:rPr>
                                    <m:t>𝜎</m:t>
                                  </m:r>
                                </m:e>
                                <m:sub>
                                  <m:r>
                                    <a:rPr lang="en-SG" sz="1800" b="0" i="1" smtClean="0">
                                      <a:latin typeface="Cambria Math" panose="02040503050406030204" pitchFamily="18" charset="0"/>
                                    </a:rPr>
                                    <m:t>𝑡𝑔𝑡</m:t>
                                  </m:r>
                                </m:sub>
                              </m:sSub>
                            </m:num>
                            <m:den>
                              <m:sSubSup>
                                <m:sSubSupPr>
                                  <m:ctrlPr>
                                    <a:rPr lang="en-SG" sz="1800" b="0" i="1" smtClean="0">
                                      <a:latin typeface="Cambria Math" panose="02040503050406030204" pitchFamily="18" charset="0"/>
                                    </a:rPr>
                                  </m:ctrlPr>
                                </m:sSubSupPr>
                                <m:e>
                                  <m:r>
                                    <a:rPr lang="en-SG" sz="1800" b="0" i="1" smtClean="0">
                                      <a:latin typeface="Cambria Math" panose="02040503050406030204" pitchFamily="18" charset="0"/>
                                    </a:rPr>
                                    <m:t>𝜎</m:t>
                                  </m:r>
                                </m:e>
                                <m:sub>
                                  <m:r>
                                    <a:rPr lang="en-SG" sz="1800" b="0" i="1" smtClean="0">
                                      <a:latin typeface="Cambria Math" panose="02040503050406030204" pitchFamily="18" charset="0"/>
                                    </a:rPr>
                                    <m:t>𝑡</m:t>
                                  </m:r>
                                </m:sub>
                                <m:sup>
                                  <m:r>
                                    <a:rPr lang="en-SG" sz="1800" b="0" i="1" smtClean="0">
                                      <a:latin typeface="Cambria Math" panose="02040503050406030204" pitchFamily="18" charset="0"/>
                                    </a:rPr>
                                    <m:t>(</m:t>
                                  </m:r>
                                  <m:r>
                                    <a:rPr lang="en-SG" sz="1800" b="0" i="1" smtClean="0">
                                      <a:latin typeface="Cambria Math" panose="02040503050406030204" pitchFamily="18" charset="0"/>
                                    </a:rPr>
                                    <m:t>𝑖</m:t>
                                  </m:r>
                                  <m:r>
                                    <a:rPr lang="en-SG" sz="1800" b="0" i="1" smtClean="0">
                                      <a:latin typeface="Cambria Math" panose="02040503050406030204" pitchFamily="18" charset="0"/>
                                    </a:rPr>
                                    <m:t>)</m:t>
                                  </m:r>
                                </m:sup>
                              </m:sSubSup>
                            </m:den>
                          </m:f>
                          <m:r>
                            <a:rPr lang="en-SG" sz="1800" b="0" i="1" smtClean="0">
                              <a:latin typeface="Cambria Math" panose="02040503050406030204" pitchFamily="18" charset="0"/>
                            </a:rPr>
                            <m:t> </m:t>
                          </m:r>
                          <m:sSubSup>
                            <m:sSubSupPr>
                              <m:ctrlPr>
                                <a:rPr lang="en-SG" sz="1800" i="1">
                                  <a:latin typeface="Cambria Math" panose="02040503050406030204" pitchFamily="18" charset="0"/>
                                </a:rPr>
                              </m:ctrlPr>
                            </m:sSubSupPr>
                            <m:e>
                              <m:r>
                                <a:rPr lang="en-SG" sz="1800" i="1">
                                  <a:latin typeface="Cambria Math" panose="02040503050406030204" pitchFamily="18" charset="0"/>
                                </a:rPr>
                                <m:t>𝑟</m:t>
                              </m:r>
                            </m:e>
                            <m:sub>
                              <m:r>
                                <a:rPr lang="en-SG" sz="1800" i="1">
                                  <a:latin typeface="Cambria Math" panose="02040503050406030204" pitchFamily="18" charset="0"/>
                                </a:rPr>
                                <m:t>𝑡</m:t>
                              </m:r>
                              <m:r>
                                <a:rPr lang="en-SG" sz="1800" i="1">
                                  <a:latin typeface="Cambria Math" panose="02040503050406030204" pitchFamily="18" charset="0"/>
                                </a:rPr>
                                <m:t>,</m:t>
                              </m:r>
                              <m:r>
                                <a:rPr lang="en-SG" sz="1800" i="1">
                                  <a:latin typeface="Cambria Math" panose="02040503050406030204" pitchFamily="18" charset="0"/>
                                </a:rPr>
                                <m:t>𝑡</m:t>
                              </m:r>
                              <m:r>
                                <a:rPr lang="en-SG" sz="1800" i="1">
                                  <a:latin typeface="Cambria Math" panose="02040503050406030204" pitchFamily="18" charset="0"/>
                                </a:rPr>
                                <m:t>+1</m:t>
                              </m:r>
                            </m:sub>
                            <m:sup>
                              <m:r>
                                <a:rPr lang="en-SG" sz="1800" b="0" i="1" smtClean="0">
                                  <a:latin typeface="Cambria Math" panose="02040503050406030204" pitchFamily="18" charset="0"/>
                                </a:rPr>
                                <m:t>(</m:t>
                              </m:r>
                              <m:r>
                                <a:rPr lang="en-SG" sz="1800" b="0" i="1" smtClean="0">
                                  <a:latin typeface="Cambria Math" panose="02040503050406030204" pitchFamily="18" charset="0"/>
                                </a:rPr>
                                <m:t>𝑖</m:t>
                              </m:r>
                              <m:r>
                                <a:rPr lang="en-SG" sz="1800" b="0" i="1" smtClean="0">
                                  <a:latin typeface="Cambria Math" panose="02040503050406030204" pitchFamily="18" charset="0"/>
                                </a:rPr>
                                <m:t>)</m:t>
                              </m:r>
                            </m:sup>
                          </m:sSubSup>
                        </m:e>
                      </m:nary>
                    </m:oMath>
                  </m:oMathPara>
                </a14:m>
                <a:endParaRPr lang="en-SG" sz="1800" dirty="0"/>
              </a:p>
              <a:p>
                <a:pPr marL="285750" indent="-285750">
                  <a:spcAft>
                    <a:spcPts val="1500"/>
                  </a:spcAft>
                  <a:buFont typeface="Arial" panose="020B0604020202020204" pitchFamily="34" charset="0"/>
                  <a:buChar char="•"/>
                </a:pPr>
                <a:endParaRPr lang="en-US" sz="1800" dirty="0">
                  <a:latin typeface="FoundrySterling-Book"/>
                </a:endParaRPr>
              </a:p>
              <a:p>
                <a:pPr marL="285750" indent="-285750">
                  <a:spcAft>
                    <a:spcPts val="1500"/>
                  </a:spcAft>
                  <a:buFont typeface="Arial" panose="020B0604020202020204" pitchFamily="34" charset="0"/>
                  <a:buChar char="•"/>
                </a:pPr>
                <a:r>
                  <a:rPr lang="en-US" sz="1800" b="1" dirty="0">
                    <a:latin typeface="FoundrySterling-Book"/>
                  </a:rPr>
                  <a:t>Project Goals</a:t>
                </a:r>
              </a:p>
              <a:p>
                <a:pPr marL="717850" lvl="1" indent="-285750">
                  <a:spcAft>
                    <a:spcPts val="1500"/>
                  </a:spcAft>
                  <a:buFont typeface="Arial" panose="020B0604020202020204" pitchFamily="34" charset="0"/>
                  <a:buChar char="•"/>
                </a:pPr>
                <a:r>
                  <a:rPr lang="en-US" sz="1800" dirty="0">
                    <a:latin typeface="FoundrySterling-Book"/>
                  </a:rPr>
                  <a:t>Explore the use of modern deep learning architectures to directly generate trading rules </a:t>
                </a:r>
                <a14:m>
                  <m:oMath xmlns:m="http://schemas.openxmlformats.org/officeDocument/2006/math">
                    <m:sSubSup>
                      <m:sSubSupPr>
                        <m:ctrlPr>
                          <a:rPr lang="en-SG" sz="1800" i="1">
                            <a:latin typeface="Cambria Math" panose="02040503050406030204" pitchFamily="18" charset="0"/>
                          </a:rPr>
                        </m:ctrlPr>
                      </m:sSubSupPr>
                      <m:e>
                        <m:r>
                          <a:rPr lang="en-SG" sz="1800" i="1">
                            <a:latin typeface="Cambria Math" panose="02040503050406030204" pitchFamily="18" charset="0"/>
                          </a:rPr>
                          <m:t> </m:t>
                        </m:r>
                        <m:r>
                          <a:rPr lang="en-SG" sz="1800" i="1">
                            <a:latin typeface="Cambria Math" panose="02040503050406030204" pitchFamily="18" charset="0"/>
                          </a:rPr>
                          <m:t>𝑋</m:t>
                        </m:r>
                      </m:e>
                      <m:sub>
                        <m:r>
                          <a:rPr lang="en-SG" sz="1800" i="1">
                            <a:latin typeface="Cambria Math" panose="02040503050406030204" pitchFamily="18" charset="0"/>
                          </a:rPr>
                          <m:t>𝑡</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r>
                      <a:rPr lang="en-SG" sz="1800" b="0" i="1" smtClean="0">
                        <a:latin typeface="Cambria Math" panose="02040503050406030204" pitchFamily="18" charset="0"/>
                      </a:rPr>
                      <m:t>∈[−1, 1]</m:t>
                    </m:r>
                    <m:r>
                      <a:rPr lang="en-SG" sz="1800" i="1">
                        <a:latin typeface="Cambria Math" panose="02040503050406030204" pitchFamily="18" charset="0"/>
                      </a:rPr>
                      <m:t> </m:t>
                    </m:r>
                  </m:oMath>
                </a14:m>
                <a:endParaRPr lang="en-US" sz="1800" dirty="0">
                  <a:latin typeface="FoundrySterling-Book"/>
                </a:endParaRPr>
              </a:p>
              <a:p>
                <a:pPr marL="717850" lvl="1" indent="-285750">
                  <a:spcAft>
                    <a:spcPts val="1500"/>
                  </a:spcAft>
                  <a:buFont typeface="Arial" panose="020B0604020202020204" pitchFamily="34" charset="0"/>
                  <a:buChar char="•"/>
                </a:pPr>
                <a:r>
                  <a:rPr lang="en-US" sz="1800" dirty="0">
                    <a:latin typeface="FoundrySterling-Book"/>
                  </a:rPr>
                  <a:t>Evaluate various loss functions for network training – e.g. directly optimizing the Sharpe ratio</a:t>
                </a:r>
                <a:endParaRPr lang="en-US" sz="1400" dirty="0">
                  <a:latin typeface="FoundrySterling-Book"/>
                </a:endParaRPr>
              </a:p>
              <a:p>
                <a:pPr marL="180000" indent="-180000">
                  <a:spcAft>
                    <a:spcPts val="1500"/>
                  </a:spcAft>
                  <a:buFont typeface="Arial"/>
                  <a:buChar char="•"/>
                </a:pPr>
                <a:endParaRPr lang="en-US" sz="1800" dirty="0">
                  <a:solidFill>
                    <a:schemeClr val="bg1"/>
                  </a:solidFill>
                  <a:latin typeface="FoundrySterling-Book"/>
                </a:endParaRPr>
              </a:p>
              <a:p>
                <a:pPr marL="180000" indent="-180000">
                  <a:spcAft>
                    <a:spcPts val="1500"/>
                  </a:spcAft>
                  <a:buFont typeface="Arial"/>
                  <a:buChar char="•"/>
                </a:pPr>
                <a:endParaRPr lang="en-US" sz="1800" dirty="0">
                  <a:latin typeface="FoundrySterling-Book"/>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32302" y="1088213"/>
                <a:ext cx="7506613" cy="5249129"/>
              </a:xfrm>
              <a:prstGeom prst="rect">
                <a:avLst/>
              </a:prstGeom>
              <a:blipFill>
                <a:blip r:embed="rId3"/>
                <a:stretch>
                  <a:fillRect l="-569" t="-697"/>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Time Series Momentum</a:t>
            </a:r>
          </a:p>
        </p:txBody>
      </p:sp>
      <p:cxnSp>
        <p:nvCxnSpPr>
          <p:cNvPr id="5" name="Straight Connector 4">
            <a:extLst>
              <a:ext uri="{FF2B5EF4-FFF2-40B4-BE49-F238E27FC236}">
                <a16:creationId xmlns:a16="http://schemas.microsoft.com/office/drawing/2014/main" id="{06A4EBBE-A082-436B-8BF3-814DB40A0ED2}"/>
              </a:ext>
            </a:extLst>
          </p:cNvPr>
          <p:cNvCxnSpPr>
            <a:cxnSpLocks/>
            <a:stCxn id="7" idx="3"/>
          </p:cNvCxnSpPr>
          <p:nvPr/>
        </p:nvCxnSpPr>
        <p:spPr>
          <a:xfrm>
            <a:off x="2349408" y="2131190"/>
            <a:ext cx="500584" cy="218218"/>
          </a:xfrm>
          <a:prstGeom prst="line">
            <a:avLst/>
          </a:prstGeom>
          <a:ln w="12700"/>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DFA8EB8B-F603-4BF7-9E9E-C8F160087A3B}"/>
              </a:ext>
            </a:extLst>
          </p:cNvPr>
          <p:cNvSpPr txBox="1"/>
          <p:nvPr/>
        </p:nvSpPr>
        <p:spPr>
          <a:xfrm>
            <a:off x="1611882" y="1808024"/>
            <a:ext cx="737526" cy="646331"/>
          </a:xfrm>
          <a:prstGeom prst="rect">
            <a:avLst/>
          </a:prstGeom>
          <a:noFill/>
        </p:spPr>
        <p:txBody>
          <a:bodyPr wrap="square" rtlCol="0">
            <a:spAutoFit/>
          </a:bodyPr>
          <a:lstStyle/>
          <a:p>
            <a:r>
              <a:rPr lang="en-GB" sz="1200" dirty="0">
                <a:solidFill>
                  <a:schemeClr val="accent2"/>
                </a:solidFill>
                <a:latin typeface="FoundrySterling-Book" panose="00000400000000000000" pitchFamily="2" charset="0"/>
              </a:rPr>
              <a:t>Overall</a:t>
            </a:r>
          </a:p>
          <a:p>
            <a:r>
              <a:rPr lang="en-GB" sz="1200" dirty="0">
                <a:solidFill>
                  <a:schemeClr val="accent2"/>
                </a:solidFill>
                <a:latin typeface="FoundrySterling-Book" panose="00000400000000000000" pitchFamily="2" charset="0"/>
              </a:rPr>
              <a:t>Strategy Return</a:t>
            </a:r>
          </a:p>
        </p:txBody>
      </p:sp>
      <p:sp>
        <p:nvSpPr>
          <p:cNvPr id="8" name="TextBox 7">
            <a:extLst>
              <a:ext uri="{FF2B5EF4-FFF2-40B4-BE49-F238E27FC236}">
                <a16:creationId xmlns:a16="http://schemas.microsoft.com/office/drawing/2014/main" id="{CE72265F-7DFC-4AFA-B490-67FB8BB26636}"/>
              </a:ext>
            </a:extLst>
          </p:cNvPr>
          <p:cNvSpPr txBox="1"/>
          <p:nvPr/>
        </p:nvSpPr>
        <p:spPr>
          <a:xfrm>
            <a:off x="3007117" y="2893376"/>
            <a:ext cx="1002280" cy="461665"/>
          </a:xfrm>
          <a:prstGeom prst="rect">
            <a:avLst/>
          </a:prstGeom>
          <a:noFill/>
        </p:spPr>
        <p:txBody>
          <a:bodyPr wrap="square" rtlCol="0">
            <a:spAutoFit/>
          </a:bodyPr>
          <a:lstStyle/>
          <a:p>
            <a:r>
              <a:rPr lang="en-GB" sz="1200" dirty="0">
                <a:solidFill>
                  <a:schemeClr val="accent2"/>
                </a:solidFill>
                <a:latin typeface="FoundrySterling-Book" panose="00000400000000000000" pitchFamily="2" charset="0"/>
              </a:rPr>
              <a:t>Number of </a:t>
            </a:r>
          </a:p>
          <a:p>
            <a:r>
              <a:rPr lang="en-GB" sz="1200" dirty="0" err="1">
                <a:solidFill>
                  <a:schemeClr val="accent2"/>
                </a:solidFill>
                <a:latin typeface="FoundrySterling-Book" panose="00000400000000000000" pitchFamily="2" charset="0"/>
              </a:rPr>
              <a:t>Indiv</a:t>
            </a:r>
            <a:r>
              <a:rPr lang="en-GB" sz="1200" dirty="0">
                <a:solidFill>
                  <a:schemeClr val="accent2"/>
                </a:solidFill>
                <a:latin typeface="FoundrySterling-Book" panose="00000400000000000000" pitchFamily="2" charset="0"/>
              </a:rPr>
              <a:t>. Assets</a:t>
            </a:r>
          </a:p>
        </p:txBody>
      </p:sp>
      <p:cxnSp>
        <p:nvCxnSpPr>
          <p:cNvPr id="11" name="Straight Connector 10">
            <a:extLst>
              <a:ext uri="{FF2B5EF4-FFF2-40B4-BE49-F238E27FC236}">
                <a16:creationId xmlns:a16="http://schemas.microsoft.com/office/drawing/2014/main" id="{2B6F86E1-7928-43A7-8F5D-82EA48C7653C}"/>
              </a:ext>
            </a:extLst>
          </p:cNvPr>
          <p:cNvCxnSpPr>
            <a:cxnSpLocks/>
            <a:stCxn id="8" idx="0"/>
          </p:cNvCxnSpPr>
          <p:nvPr/>
        </p:nvCxnSpPr>
        <p:spPr>
          <a:xfrm flipV="1">
            <a:off x="3508257" y="2643083"/>
            <a:ext cx="309392" cy="250293"/>
          </a:xfrm>
          <a:prstGeom prst="line">
            <a:avLst/>
          </a:prstGeom>
          <a:ln w="12700"/>
        </p:spPr>
        <p:style>
          <a:lnRef idx="2">
            <a:schemeClr val="accent2"/>
          </a:lnRef>
          <a:fillRef idx="0">
            <a:schemeClr val="accent2"/>
          </a:fillRef>
          <a:effectRef idx="1">
            <a:schemeClr val="accent2"/>
          </a:effectRef>
          <a:fontRef idx="minor">
            <a:schemeClr val="tx1"/>
          </a:fontRef>
        </p:style>
      </p:cxnSp>
      <p:sp>
        <p:nvSpPr>
          <p:cNvPr id="14" name="TextBox 13">
            <a:extLst>
              <a:ext uri="{FF2B5EF4-FFF2-40B4-BE49-F238E27FC236}">
                <a16:creationId xmlns:a16="http://schemas.microsoft.com/office/drawing/2014/main" id="{2A8E7AA2-37B4-487F-B9EB-02A47EAFAA7E}"/>
              </a:ext>
            </a:extLst>
          </p:cNvPr>
          <p:cNvSpPr txBox="1"/>
          <p:nvPr/>
        </p:nvSpPr>
        <p:spPr>
          <a:xfrm>
            <a:off x="4829788" y="3009143"/>
            <a:ext cx="1002280" cy="461665"/>
          </a:xfrm>
          <a:prstGeom prst="rect">
            <a:avLst/>
          </a:prstGeom>
          <a:noFill/>
        </p:spPr>
        <p:txBody>
          <a:bodyPr wrap="square" rtlCol="0">
            <a:spAutoFit/>
          </a:bodyPr>
          <a:lstStyle/>
          <a:p>
            <a:r>
              <a:rPr lang="en-GB" sz="1200" dirty="0">
                <a:solidFill>
                  <a:schemeClr val="accent2"/>
                </a:solidFill>
                <a:latin typeface="FoundrySterling-Book" panose="00000400000000000000" pitchFamily="2" charset="0"/>
              </a:rPr>
              <a:t>Volatility Scaling</a:t>
            </a:r>
          </a:p>
        </p:txBody>
      </p:sp>
      <p:sp>
        <p:nvSpPr>
          <p:cNvPr id="15" name="Right Brace 14">
            <a:extLst>
              <a:ext uri="{FF2B5EF4-FFF2-40B4-BE49-F238E27FC236}">
                <a16:creationId xmlns:a16="http://schemas.microsoft.com/office/drawing/2014/main" id="{F179E1F4-443C-4314-A596-9D277B0BC1A2}"/>
              </a:ext>
            </a:extLst>
          </p:cNvPr>
          <p:cNvSpPr/>
          <p:nvPr/>
        </p:nvSpPr>
        <p:spPr>
          <a:xfrm rot="5400000">
            <a:off x="5111114" y="2760673"/>
            <a:ext cx="125773" cy="397864"/>
          </a:xfrm>
          <a:prstGeom prst="rightBrace">
            <a:avLst/>
          </a:pr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A9FC638-B5CA-4482-AD14-8A916CADBDBC}"/>
                  </a:ext>
                </a:extLst>
              </p:cNvPr>
              <p:cNvSpPr txBox="1"/>
              <p:nvPr/>
            </p:nvSpPr>
            <p:spPr>
              <a:xfrm>
                <a:off x="6432902" y="2003883"/>
                <a:ext cx="1384263" cy="461665"/>
              </a:xfrm>
              <a:prstGeom prst="rect">
                <a:avLst/>
              </a:prstGeom>
              <a:noFill/>
            </p:spPr>
            <p:txBody>
              <a:bodyPr wrap="square" rtlCol="0">
                <a:spAutoFit/>
              </a:bodyPr>
              <a:lstStyle/>
              <a:p>
                <a:r>
                  <a:rPr lang="en-GB" sz="1200" dirty="0">
                    <a:solidFill>
                      <a:schemeClr val="accent2"/>
                    </a:solidFill>
                    <a:latin typeface="FoundrySterling-Book" panose="00000400000000000000" pitchFamily="2" charset="0"/>
                  </a:rPr>
                  <a:t>Daily (t to t+1) Return of Asset </a:t>
                </a:r>
                <a14:m>
                  <m:oMath xmlns:m="http://schemas.openxmlformats.org/officeDocument/2006/math">
                    <m:r>
                      <a:rPr lang="en-SG" sz="1200" b="0" i="1" smtClean="0">
                        <a:solidFill>
                          <a:schemeClr val="accent2"/>
                        </a:solidFill>
                        <a:latin typeface="Cambria Math" panose="02040503050406030204" pitchFamily="18" charset="0"/>
                      </a:rPr>
                      <m:t>(</m:t>
                    </m:r>
                    <m:r>
                      <a:rPr lang="en-SG" sz="1200" b="0" i="1" smtClean="0">
                        <a:solidFill>
                          <a:schemeClr val="accent2"/>
                        </a:solidFill>
                        <a:latin typeface="Cambria Math" panose="02040503050406030204" pitchFamily="18" charset="0"/>
                      </a:rPr>
                      <m:t>𝑖</m:t>
                    </m:r>
                    <m:r>
                      <a:rPr lang="en-SG" sz="1200" b="0" i="1" smtClean="0">
                        <a:solidFill>
                          <a:schemeClr val="accent2"/>
                        </a:solidFill>
                        <a:latin typeface="Cambria Math" panose="02040503050406030204" pitchFamily="18" charset="0"/>
                      </a:rPr>
                      <m:t>)</m:t>
                    </m:r>
                  </m:oMath>
                </a14:m>
                <a:endParaRPr lang="en-GB" sz="1200" dirty="0">
                  <a:solidFill>
                    <a:schemeClr val="accent2"/>
                  </a:solidFill>
                  <a:latin typeface="FoundrySterling-Book" panose="00000400000000000000" pitchFamily="2" charset="0"/>
                </a:endParaRPr>
              </a:p>
            </p:txBody>
          </p:sp>
        </mc:Choice>
        <mc:Fallback xmlns="">
          <p:sp>
            <p:nvSpPr>
              <p:cNvPr id="16" name="TextBox 15">
                <a:extLst>
                  <a:ext uri="{FF2B5EF4-FFF2-40B4-BE49-F238E27FC236}">
                    <a16:creationId xmlns:a16="http://schemas.microsoft.com/office/drawing/2014/main" id="{9A9FC638-B5CA-4482-AD14-8A916CADBDBC}"/>
                  </a:ext>
                </a:extLst>
              </p:cNvPr>
              <p:cNvSpPr txBox="1">
                <a:spLocks noRot="1" noChangeAspect="1" noMove="1" noResize="1" noEditPoints="1" noAdjustHandles="1" noChangeArrowheads="1" noChangeShapeType="1" noTextEdit="1"/>
              </p:cNvSpPr>
              <p:nvPr/>
            </p:nvSpPr>
            <p:spPr>
              <a:xfrm>
                <a:off x="6432902" y="2003883"/>
                <a:ext cx="1384263" cy="461665"/>
              </a:xfrm>
              <a:prstGeom prst="rect">
                <a:avLst/>
              </a:prstGeom>
              <a:blipFill>
                <a:blip r:embed="rId4"/>
                <a:stretch>
                  <a:fillRect t="-1333" b="-10667"/>
                </a:stretch>
              </a:blipFill>
            </p:spPr>
            <p:txBody>
              <a:bodyPr/>
              <a:lstStyle/>
              <a:p>
                <a:r>
                  <a:rPr lang="en-GB">
                    <a:noFill/>
                  </a:rPr>
                  <a:t> </a:t>
                </a:r>
              </a:p>
            </p:txBody>
          </p:sp>
        </mc:Fallback>
      </mc:AlternateContent>
      <p:cxnSp>
        <p:nvCxnSpPr>
          <p:cNvPr id="17" name="Straight Connector 16">
            <a:extLst>
              <a:ext uri="{FF2B5EF4-FFF2-40B4-BE49-F238E27FC236}">
                <a16:creationId xmlns:a16="http://schemas.microsoft.com/office/drawing/2014/main" id="{42A09B7C-4135-45EE-A702-24800560111F}"/>
              </a:ext>
            </a:extLst>
          </p:cNvPr>
          <p:cNvCxnSpPr>
            <a:cxnSpLocks/>
            <a:stCxn id="16" idx="1"/>
          </p:cNvCxnSpPr>
          <p:nvPr/>
        </p:nvCxnSpPr>
        <p:spPr>
          <a:xfrm flipH="1">
            <a:off x="5873518" y="2234716"/>
            <a:ext cx="559384" cy="114692"/>
          </a:xfrm>
          <a:prstGeom prst="line">
            <a:avLst/>
          </a:prstGeom>
          <a:ln w="12700"/>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04B4198-625E-4180-9004-03F1A5147CB3}"/>
                  </a:ext>
                </a:extLst>
              </p:cNvPr>
              <p:cNvSpPr txBox="1"/>
              <p:nvPr/>
            </p:nvSpPr>
            <p:spPr>
              <a:xfrm>
                <a:off x="4422543" y="1458104"/>
                <a:ext cx="1002280" cy="461665"/>
              </a:xfrm>
              <a:prstGeom prst="rect">
                <a:avLst/>
              </a:prstGeom>
              <a:noFill/>
            </p:spPr>
            <p:txBody>
              <a:bodyPr wrap="square" rtlCol="0">
                <a:spAutoFit/>
              </a:bodyPr>
              <a:lstStyle/>
              <a:p>
                <a:r>
                  <a:rPr lang="en-GB" sz="1200" dirty="0">
                    <a:solidFill>
                      <a:schemeClr val="accent2"/>
                    </a:solidFill>
                    <a:latin typeface="FoundrySterling-Book" panose="00000400000000000000" pitchFamily="2" charset="0"/>
                  </a:rPr>
                  <a:t>Trading Rule for Asset </a:t>
                </a:r>
                <a14:m>
                  <m:oMath xmlns:m="http://schemas.openxmlformats.org/officeDocument/2006/math">
                    <m:r>
                      <a:rPr lang="en-SG" sz="1200" i="1">
                        <a:solidFill>
                          <a:schemeClr val="accent2"/>
                        </a:solidFill>
                        <a:latin typeface="Cambria Math" panose="02040503050406030204" pitchFamily="18" charset="0"/>
                      </a:rPr>
                      <m:t>(</m:t>
                    </m:r>
                    <m:r>
                      <a:rPr lang="en-SG" sz="1200" i="1">
                        <a:solidFill>
                          <a:schemeClr val="accent2"/>
                        </a:solidFill>
                        <a:latin typeface="Cambria Math" panose="02040503050406030204" pitchFamily="18" charset="0"/>
                      </a:rPr>
                      <m:t>𝑖</m:t>
                    </m:r>
                    <m:r>
                      <a:rPr lang="en-SG" sz="1200" i="1">
                        <a:solidFill>
                          <a:schemeClr val="accent2"/>
                        </a:solidFill>
                        <a:latin typeface="Cambria Math" panose="02040503050406030204" pitchFamily="18" charset="0"/>
                      </a:rPr>
                      <m:t>)</m:t>
                    </m:r>
                  </m:oMath>
                </a14:m>
                <a:endParaRPr lang="en-GB" sz="1200" dirty="0">
                  <a:solidFill>
                    <a:schemeClr val="accent2"/>
                  </a:solidFill>
                  <a:latin typeface="FoundrySterling-Book" panose="00000400000000000000" pitchFamily="2" charset="0"/>
                </a:endParaRPr>
              </a:p>
            </p:txBody>
          </p:sp>
        </mc:Choice>
        <mc:Fallback xmlns="">
          <p:sp>
            <p:nvSpPr>
              <p:cNvPr id="20" name="TextBox 19">
                <a:extLst>
                  <a:ext uri="{FF2B5EF4-FFF2-40B4-BE49-F238E27FC236}">
                    <a16:creationId xmlns:a16="http://schemas.microsoft.com/office/drawing/2014/main" id="{104B4198-625E-4180-9004-03F1A5147CB3}"/>
                  </a:ext>
                </a:extLst>
              </p:cNvPr>
              <p:cNvSpPr txBox="1">
                <a:spLocks noRot="1" noChangeAspect="1" noMove="1" noResize="1" noEditPoints="1" noAdjustHandles="1" noChangeArrowheads="1" noChangeShapeType="1" noTextEdit="1"/>
              </p:cNvSpPr>
              <p:nvPr/>
            </p:nvSpPr>
            <p:spPr>
              <a:xfrm>
                <a:off x="4422543" y="1458104"/>
                <a:ext cx="1002280" cy="461665"/>
              </a:xfrm>
              <a:prstGeom prst="rect">
                <a:avLst/>
              </a:prstGeom>
              <a:blipFill>
                <a:blip r:embed="rId5"/>
                <a:stretch>
                  <a:fillRect b="-9211"/>
                </a:stretch>
              </a:blipFill>
            </p:spPr>
            <p:txBody>
              <a:bodyPr/>
              <a:lstStyle/>
              <a:p>
                <a:r>
                  <a:rPr lang="en-GB">
                    <a:noFill/>
                  </a:rPr>
                  <a:t> </a:t>
                </a:r>
              </a:p>
            </p:txBody>
          </p:sp>
        </mc:Fallback>
      </mc:AlternateContent>
      <p:cxnSp>
        <p:nvCxnSpPr>
          <p:cNvPr id="25" name="Straight Connector 24">
            <a:extLst>
              <a:ext uri="{FF2B5EF4-FFF2-40B4-BE49-F238E27FC236}">
                <a16:creationId xmlns:a16="http://schemas.microsoft.com/office/drawing/2014/main" id="{9EB8764D-D8B8-407D-9878-2814D5D6C758}"/>
              </a:ext>
            </a:extLst>
          </p:cNvPr>
          <p:cNvCxnSpPr>
            <a:cxnSpLocks/>
            <a:endCxn id="20" idx="2"/>
          </p:cNvCxnSpPr>
          <p:nvPr/>
        </p:nvCxnSpPr>
        <p:spPr>
          <a:xfrm flipV="1">
            <a:off x="4692140" y="1919769"/>
            <a:ext cx="231543" cy="339169"/>
          </a:xfrm>
          <a:prstGeom prst="line">
            <a:avLst/>
          </a:prstGeom>
          <a:ln w="12700"/>
        </p:spPr>
        <p:style>
          <a:lnRef idx="2">
            <a:schemeClr val="accent2"/>
          </a:lnRef>
          <a:fillRef idx="0">
            <a:schemeClr val="accent2"/>
          </a:fillRef>
          <a:effectRef idx="1">
            <a:schemeClr val="accent2"/>
          </a:effectRef>
          <a:fontRef idx="minor">
            <a:schemeClr val="tx1"/>
          </a:fontRef>
        </p:style>
      </p:cxnSp>
      <p:sp>
        <p:nvSpPr>
          <p:cNvPr id="18" name="TextBox 17">
            <a:extLst>
              <a:ext uri="{FF2B5EF4-FFF2-40B4-BE49-F238E27FC236}">
                <a16:creationId xmlns:a16="http://schemas.microsoft.com/office/drawing/2014/main" id="{D3F9B46F-69A5-4A43-AE6B-8BE4354D55DB}"/>
              </a:ext>
            </a:extLst>
          </p:cNvPr>
          <p:cNvSpPr txBox="1"/>
          <p:nvPr/>
        </p:nvSpPr>
        <p:spPr>
          <a:xfrm>
            <a:off x="299874" y="6152118"/>
            <a:ext cx="7947924" cy="369332"/>
          </a:xfrm>
          <a:prstGeom prst="rect">
            <a:avLst/>
          </a:prstGeom>
          <a:noFill/>
        </p:spPr>
        <p:txBody>
          <a:bodyPr wrap="square" rtlCol="0">
            <a:spAutoFit/>
          </a:bodyPr>
          <a:lstStyle/>
          <a:p>
            <a:r>
              <a:rPr lang="en-US" sz="900" dirty="0"/>
              <a:t>† Moskowitz, Tobias J. and </a:t>
            </a:r>
            <a:r>
              <a:rPr lang="en-US" sz="900" dirty="0" err="1"/>
              <a:t>Ooi</a:t>
            </a:r>
            <a:r>
              <a:rPr lang="en-US" sz="900" dirty="0"/>
              <a:t>, Yao Hua and Pedersen, Lasse </a:t>
            </a:r>
            <a:r>
              <a:rPr lang="en-US" sz="900" dirty="0" err="1"/>
              <a:t>Heje</a:t>
            </a:r>
            <a:r>
              <a:rPr lang="en-US" sz="900" dirty="0"/>
              <a:t>, Time Series Momentum (September 1, 2011). Chicago Booth Research Paper No. 12-21; </a:t>
            </a:r>
            <a:r>
              <a:rPr lang="en-US" sz="900" dirty="0" err="1"/>
              <a:t>Fama</a:t>
            </a:r>
            <a:r>
              <a:rPr lang="en-US" sz="900" dirty="0"/>
              <a:t>-Miller Working Paper. Available at SSRN: </a:t>
            </a:r>
            <a:r>
              <a:rPr lang="en-US" sz="900" dirty="0">
                <a:hlinkClick r:id="rId6"/>
              </a:rPr>
              <a:t>https://ssrn.com/abstract=2089463</a:t>
            </a:r>
            <a:r>
              <a:rPr lang="en-US" sz="900" dirty="0"/>
              <a:t> </a:t>
            </a:r>
            <a:endParaRPr lang="en-SG" sz="900" dirty="0"/>
          </a:p>
        </p:txBody>
      </p:sp>
    </p:spTree>
    <p:extLst>
      <p:ext uri="{BB962C8B-B14F-4D97-AF65-F5344CB8AC3E}">
        <p14:creationId xmlns:p14="http://schemas.microsoft.com/office/powerpoint/2010/main" val="317539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426DE25-6A22-40FE-A72C-C8628DE9234A}"/>
              </a:ext>
            </a:extLst>
          </p:cNvPr>
          <p:cNvSpPr/>
          <p:nvPr/>
        </p:nvSpPr>
        <p:spPr>
          <a:xfrm>
            <a:off x="72473" y="1182075"/>
            <a:ext cx="8495816" cy="1420553"/>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Possible Approaches With Standard Methods</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605D87B6-F93D-420A-8A9C-77B5BBE7C04B}"/>
                  </a:ext>
                </a:extLst>
              </p:cNvPr>
              <p:cNvGraphicFramePr>
                <a:graphicFrameLocks noGrp="1"/>
              </p:cNvGraphicFramePr>
              <p:nvPr>
                <p:extLst>
                  <p:ext uri="{D42A27DB-BD31-4B8C-83A1-F6EECF244321}">
                    <p14:modId xmlns:p14="http://schemas.microsoft.com/office/powerpoint/2010/main" val="2086044518"/>
                  </p:ext>
                </p:extLst>
              </p:nvPr>
            </p:nvGraphicFramePr>
            <p:xfrm>
              <a:off x="137160" y="3195679"/>
              <a:ext cx="8336280" cy="2897386"/>
            </p:xfrm>
            <a:graphic>
              <a:graphicData uri="http://schemas.openxmlformats.org/drawingml/2006/table">
                <a:tbl>
                  <a:tblPr firstRow="1" bandRow="1">
                    <a:tableStyleId>{5C22544A-7EE6-4342-B048-85BDC9FD1C3A}</a:tableStyleId>
                  </a:tblPr>
                  <a:tblGrid>
                    <a:gridCol w="1699260">
                      <a:extLst>
                        <a:ext uri="{9D8B030D-6E8A-4147-A177-3AD203B41FA5}">
                          <a16:colId xmlns:a16="http://schemas.microsoft.com/office/drawing/2014/main" val="4292629192"/>
                        </a:ext>
                      </a:extLst>
                    </a:gridCol>
                    <a:gridCol w="3192780">
                      <a:extLst>
                        <a:ext uri="{9D8B030D-6E8A-4147-A177-3AD203B41FA5}">
                          <a16:colId xmlns:a16="http://schemas.microsoft.com/office/drawing/2014/main" val="2989716924"/>
                        </a:ext>
                      </a:extLst>
                    </a:gridCol>
                    <a:gridCol w="3444240">
                      <a:extLst>
                        <a:ext uri="{9D8B030D-6E8A-4147-A177-3AD203B41FA5}">
                          <a16:colId xmlns:a16="http://schemas.microsoft.com/office/drawing/2014/main" val="3363753741"/>
                        </a:ext>
                      </a:extLst>
                    </a:gridCol>
                  </a:tblGrid>
                  <a:tr h="387266">
                    <a:tc>
                      <a:txBody>
                        <a:bodyPr/>
                        <a:lstStyle/>
                        <a:p>
                          <a:endParaRPr lang="en-GB" dirty="0">
                            <a:latin typeface="FoundrySterling-BoldExpert" panose="02000700000000000000" pitchFamily="2" charset="0"/>
                          </a:endParaRPr>
                        </a:p>
                      </a:txBody>
                      <a:tcPr/>
                    </a:tc>
                    <a:tc>
                      <a:txBody>
                        <a:bodyPr/>
                        <a:lstStyle/>
                        <a:p>
                          <a:r>
                            <a:rPr lang="en-GB" dirty="0">
                              <a:latin typeface="FoundrySterling-BoldExpert" panose="02000700000000000000" pitchFamily="2" charset="0"/>
                            </a:rPr>
                            <a:t>Regression</a:t>
                          </a:r>
                        </a:p>
                      </a:txBody>
                      <a:tcPr/>
                    </a:tc>
                    <a:tc>
                      <a:txBody>
                        <a:bodyPr/>
                        <a:lstStyle/>
                        <a:p>
                          <a:r>
                            <a:rPr lang="en-GB" dirty="0">
                              <a:latin typeface="FoundrySterling-BoldExpert" panose="02000700000000000000" pitchFamily="2" charset="0"/>
                            </a:rPr>
                            <a:t>Binary Classification</a:t>
                          </a:r>
                        </a:p>
                      </a:txBody>
                      <a:tcPr/>
                    </a:tc>
                    <a:extLst>
                      <a:ext uri="{0D108BD9-81ED-4DB2-BD59-A6C34878D82A}">
                        <a16:rowId xmlns:a16="http://schemas.microsoft.com/office/drawing/2014/main" val="3934884640"/>
                      </a:ext>
                    </a:extLst>
                  </a:tr>
                  <a:tr h="357863">
                    <a:tc>
                      <a:txBody>
                        <a:bodyPr/>
                        <a:lstStyle/>
                        <a:p>
                          <a:r>
                            <a:rPr lang="en-GB" dirty="0">
                              <a:latin typeface="FoundrySterling-BoldExpert" panose="02000700000000000000" pitchFamily="2" charset="0"/>
                            </a:rPr>
                            <a:t>Loss Function</a:t>
                          </a:r>
                        </a:p>
                      </a:txBody>
                      <a:tcPr/>
                    </a:tc>
                    <a:tc>
                      <a:txBody>
                        <a:bodyPr/>
                        <a:lstStyle/>
                        <a:p>
                          <a:r>
                            <a:rPr lang="en-GB" dirty="0">
                              <a:latin typeface="FoundrySterling-Book" panose="00000400000000000000" pitchFamily="2" charset="0"/>
                            </a:rPr>
                            <a:t>Mean-squared error (MSE)</a:t>
                          </a:r>
                        </a:p>
                      </a:txBody>
                      <a:tcPr/>
                    </a:tc>
                    <a:tc>
                      <a:txBody>
                        <a:bodyPr/>
                        <a:lstStyle/>
                        <a:p>
                          <a:r>
                            <a:rPr lang="en-GB" dirty="0">
                              <a:latin typeface="FoundrySterling-Book" panose="00000400000000000000" pitchFamily="2" charset="0"/>
                            </a:rPr>
                            <a:t>Binary Cross-Entropy</a:t>
                          </a:r>
                        </a:p>
                      </a:txBody>
                      <a:tcPr/>
                    </a:tc>
                    <a:extLst>
                      <a:ext uri="{0D108BD9-81ED-4DB2-BD59-A6C34878D82A}">
                        <a16:rowId xmlns:a16="http://schemas.microsoft.com/office/drawing/2014/main" val="140350437"/>
                      </a:ext>
                    </a:extLst>
                  </a:tr>
                  <a:tr h="620191">
                    <a:tc>
                      <a:txBody>
                        <a:bodyPr/>
                        <a:lstStyle/>
                        <a:p>
                          <a:r>
                            <a:rPr lang="en-GB" dirty="0">
                              <a:latin typeface="FoundrySterling-BoldExpert" panose="02000700000000000000" pitchFamily="2" charset="0"/>
                            </a:rPr>
                            <a:t>Trend Estimation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SG" b="0" i="1" smtClean="0">
                                        <a:latin typeface="Cambria Math" panose="02040503050406030204" pitchFamily="18" charset="0"/>
                                      </a:rPr>
                                    </m:ctrlPr>
                                  </m:sSubPr>
                                  <m:e>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𝑦</m:t>
                                        </m:r>
                                      </m:e>
                                    </m:acc>
                                  </m:e>
                                  <m:sub>
                                    <m:r>
                                      <a:rPr lang="en-SG" b="0" i="1" smtClean="0">
                                        <a:latin typeface="Cambria Math" panose="02040503050406030204" pitchFamily="18" charset="0"/>
                                      </a:rPr>
                                      <m:t>𝑡</m:t>
                                    </m:r>
                                  </m:sub>
                                </m:sSub>
                                <m:r>
                                  <a:rPr lang="en-SG" b="0" i="1" smtClean="0">
                                    <a:latin typeface="Cambria Math" panose="02040503050406030204" pitchFamily="18" charset="0"/>
                                  </a:rPr>
                                  <m:t>=</m:t>
                                </m:r>
                                <m:r>
                                  <a:rPr lang="en-SG" b="0" i="1" smtClean="0">
                                    <a:latin typeface="Cambria Math" panose="02040503050406030204" pitchFamily="18" charset="0"/>
                                  </a:rPr>
                                  <m:t>𝐸</m:t>
                                </m:r>
                                <m:d>
                                  <m:dPr>
                                    <m:begChr m:val="["/>
                                    <m:endChr m:val="]"/>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𝑟</m:t>
                                        </m:r>
                                      </m:e>
                                      <m:sub>
                                        <m:r>
                                          <a:rPr lang="en-SG" b="0" i="1" smtClean="0">
                                            <a:latin typeface="Cambria Math" panose="02040503050406030204" pitchFamily="18" charset="0"/>
                                          </a:rPr>
                                          <m:t>𝑡</m:t>
                                        </m:r>
                                        <m:r>
                                          <a:rPr lang="en-SG" b="0" i="1" smtClean="0">
                                            <a:latin typeface="Cambria Math" panose="02040503050406030204" pitchFamily="18" charset="0"/>
                                          </a:rPr>
                                          <m:t>,</m:t>
                                        </m:r>
                                        <m:r>
                                          <a:rPr lang="en-SG" b="0" i="1" smtClean="0">
                                            <a:latin typeface="Cambria Math" panose="02040503050406030204" pitchFamily="18" charset="0"/>
                                          </a:rPr>
                                          <m:t>𝑡</m:t>
                                        </m:r>
                                        <m:r>
                                          <a:rPr lang="en-SG" b="0" i="1" smtClean="0">
                                            <a:latin typeface="Cambria Math" panose="02040503050406030204" pitchFamily="18" charset="0"/>
                                          </a:rPr>
                                          <m:t>+1</m:t>
                                        </m:r>
                                      </m:sub>
                                    </m:sSub>
                                  </m:e>
                                </m:d>
                              </m:oMath>
                            </m:oMathPara>
                          </a14:m>
                          <a:endParaRPr lang="en-GB" dirty="0">
                            <a:latin typeface="FoundrySterling-Book" panose="00000400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𝑡</m:t>
                                    </m:r>
                                  </m:sub>
                                </m:sSub>
                                <m:r>
                                  <a:rPr lang="en-SG" b="0" i="1" smtClean="0">
                                    <a:latin typeface="Cambria Math" panose="02040503050406030204" pitchFamily="18" charset="0"/>
                                  </a:rPr>
                                  <m:t>=</m:t>
                                </m:r>
                                <m:r>
                                  <a:rPr lang="en-SG" b="0" i="1" smtClean="0">
                                    <a:latin typeface="Cambria Math" panose="02040503050406030204" pitchFamily="18" charset="0"/>
                                  </a:rPr>
                                  <m:t>𝑃</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𝑟</m:t>
                                    </m:r>
                                  </m:e>
                                  <m:sub>
                                    <m:r>
                                      <a:rPr lang="en-SG" b="0" i="1" smtClean="0">
                                        <a:latin typeface="Cambria Math" panose="02040503050406030204" pitchFamily="18" charset="0"/>
                                      </a:rPr>
                                      <m:t>𝑡</m:t>
                                    </m:r>
                                    <m:r>
                                      <a:rPr lang="en-SG" b="0" i="1" smtClean="0">
                                        <a:latin typeface="Cambria Math" panose="02040503050406030204" pitchFamily="18" charset="0"/>
                                      </a:rPr>
                                      <m:t>,</m:t>
                                    </m:r>
                                    <m:r>
                                      <a:rPr lang="en-SG" b="0" i="1" smtClean="0">
                                        <a:latin typeface="Cambria Math" panose="02040503050406030204" pitchFamily="18" charset="0"/>
                                      </a:rPr>
                                      <m:t>𝑡</m:t>
                                    </m:r>
                                    <m:r>
                                      <a:rPr lang="en-SG" b="0" i="1" smtClean="0">
                                        <a:latin typeface="Cambria Math" panose="02040503050406030204" pitchFamily="18" charset="0"/>
                                      </a:rPr>
                                      <m:t>+1</m:t>
                                    </m:r>
                                  </m:sub>
                                </m:sSub>
                                <m:r>
                                  <a:rPr lang="en-SG" b="0" i="1" smtClean="0">
                                    <a:latin typeface="Cambria Math" panose="02040503050406030204" pitchFamily="18" charset="0"/>
                                  </a:rPr>
                                  <m:t>&gt;0)</m:t>
                                </m:r>
                              </m:oMath>
                            </m:oMathPara>
                          </a14:m>
                          <a:endParaRPr lang="en-GB" dirty="0">
                            <a:latin typeface="FoundrySterling-Book" panose="00000400000000000000" pitchFamily="2" charset="0"/>
                          </a:endParaRPr>
                        </a:p>
                      </a:txBody>
                      <a:tcPr/>
                    </a:tc>
                    <a:extLst>
                      <a:ext uri="{0D108BD9-81ED-4DB2-BD59-A6C34878D82A}">
                        <a16:rowId xmlns:a16="http://schemas.microsoft.com/office/drawing/2014/main" val="2894220189"/>
                      </a:ext>
                    </a:extLst>
                  </a:tr>
                  <a:tr h="501727">
                    <a:tc>
                      <a:txBody>
                        <a:bodyPr/>
                        <a:lstStyle/>
                        <a:p>
                          <a:r>
                            <a:rPr lang="en-GB" dirty="0">
                              <a:latin typeface="FoundrySterling-BoldExpert" panose="02000700000000000000" pitchFamily="2" charset="0"/>
                            </a:rPr>
                            <a:t>Position Sizing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𝑋</m:t>
                                    </m:r>
                                  </m:e>
                                  <m:sub>
                                    <m:r>
                                      <a:rPr lang="en-SG" b="0" i="1" smtClean="0">
                                        <a:latin typeface="Cambria Math" panose="02040503050406030204" pitchFamily="18" charset="0"/>
                                      </a:rPr>
                                      <m:t>𝑡</m:t>
                                    </m:r>
                                  </m:sub>
                                </m:sSub>
                                <m:r>
                                  <a:rPr lang="en-SG" b="0" i="1" smtClean="0">
                                    <a:latin typeface="Cambria Math" panose="02040503050406030204" pitchFamily="18" charset="0"/>
                                  </a:rPr>
                                  <m:t>=</m:t>
                                </m:r>
                                <m:r>
                                  <m:rPr>
                                    <m:sty m:val="p"/>
                                  </m:rPr>
                                  <a:rPr lang="en-SG" b="0" i="0" smtClean="0">
                                    <a:latin typeface="Cambria Math" panose="02040503050406030204" pitchFamily="18" charset="0"/>
                                  </a:rPr>
                                  <m:t>sgn</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𝑦</m:t>
                                        </m:r>
                                      </m:e>
                                    </m:acc>
                                  </m:e>
                                  <m:sub>
                                    <m:r>
                                      <a:rPr lang="en-SG" b="0" i="1" smtClean="0">
                                        <a:latin typeface="Cambria Math" panose="02040503050406030204" pitchFamily="18" charset="0"/>
                                      </a:rPr>
                                      <m:t>𝑡</m:t>
                                    </m:r>
                                  </m:sub>
                                </m:sSub>
                                <m:r>
                                  <a:rPr lang="en-SG" b="0" i="1" smtClean="0">
                                    <a:latin typeface="Cambria Math" panose="02040503050406030204" pitchFamily="18" charset="0"/>
                                  </a:rPr>
                                  <m:t>)</m:t>
                                </m:r>
                              </m:oMath>
                            </m:oMathPara>
                          </a14:m>
                          <a:endParaRPr lang="en-GB" dirty="0">
                            <a:latin typeface="FoundrySterling-Book" panose="00000400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𝑋</m:t>
                                    </m:r>
                                  </m:e>
                                  <m:sub>
                                    <m:r>
                                      <a:rPr lang="en-SG" b="0" i="1" smtClean="0">
                                        <a:latin typeface="Cambria Math" panose="02040503050406030204" pitchFamily="18" charset="0"/>
                                      </a:rPr>
                                      <m:t>𝑡</m:t>
                                    </m:r>
                                  </m:sub>
                                </m:sSub>
                                <m:r>
                                  <a:rPr lang="en-SG" b="0" i="1" smtClean="0">
                                    <a:latin typeface="Cambria Math" panose="02040503050406030204" pitchFamily="18" charset="0"/>
                                  </a:rPr>
                                  <m:t>=</m:t>
                                </m:r>
                                <m:r>
                                  <m:rPr>
                                    <m:sty m:val="p"/>
                                  </m:rPr>
                                  <a:rPr lang="en-SG" b="0" i="0" smtClean="0">
                                    <a:latin typeface="Cambria Math" panose="02040503050406030204" pitchFamily="18" charset="0"/>
                                  </a:rPr>
                                  <m:t>sgn</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𝑡</m:t>
                                    </m:r>
                                  </m:sub>
                                </m:sSub>
                                <m:r>
                                  <a:rPr lang="en-SG" b="0" i="1" smtClean="0">
                                    <a:latin typeface="Cambria Math" panose="02040503050406030204" pitchFamily="18" charset="0"/>
                                  </a:rPr>
                                  <m:t>−0.5)</m:t>
                                </m:r>
                              </m:oMath>
                            </m:oMathPara>
                          </a14:m>
                          <a:endParaRPr lang="en-GB" dirty="0">
                            <a:latin typeface="FoundrySterling-Book" panose="00000400000000000000" pitchFamily="2" charset="0"/>
                          </a:endParaRPr>
                        </a:p>
                      </a:txBody>
                      <a:tcPr/>
                    </a:tc>
                    <a:extLst>
                      <a:ext uri="{0D108BD9-81ED-4DB2-BD59-A6C34878D82A}">
                        <a16:rowId xmlns:a16="http://schemas.microsoft.com/office/drawing/2014/main" val="371733200"/>
                      </a:ext>
                    </a:extLst>
                  </a:tr>
                  <a:tr h="1030339">
                    <a:tc>
                      <a:txBody>
                        <a:bodyPr/>
                        <a:lstStyle/>
                        <a:p>
                          <a:r>
                            <a:rPr lang="en-GB" dirty="0">
                              <a:latin typeface="FoundrySterling-BoldExpert" panose="02000700000000000000" pitchFamily="2" charset="0"/>
                            </a:rPr>
                            <a:t>But…</a:t>
                          </a:r>
                        </a:p>
                      </a:txBody>
                      <a:tcPr/>
                    </a:tc>
                    <a:tc>
                      <a:txBody>
                        <a:bodyPr/>
                        <a:lstStyle/>
                        <a:p>
                          <a:r>
                            <a:rPr lang="en-GB" dirty="0">
                              <a:latin typeface="FoundrySterling-Book" panose="00000400000000000000" pitchFamily="2" charset="0"/>
                            </a:rPr>
                            <a:t>Doesn’t intrinsically account for </a:t>
                          </a:r>
                          <a:r>
                            <a:rPr lang="en-GB" b="1" dirty="0">
                              <a:solidFill>
                                <a:schemeClr val="accent2"/>
                              </a:solidFill>
                              <a:latin typeface="FoundrySterling-Book" panose="00000400000000000000" pitchFamily="2" charset="0"/>
                            </a:rPr>
                            <a:t>risk (e.g. variance &amp; skew) </a:t>
                          </a:r>
                          <a:r>
                            <a:rPr lang="en-GB" dirty="0">
                              <a:latin typeface="FoundrySterling-Book" panose="00000400000000000000" pitchFamily="2" charset="0"/>
                            </a:rPr>
                            <a:t>when generating positions</a:t>
                          </a:r>
                        </a:p>
                      </a:txBody>
                      <a:tcPr/>
                    </a:tc>
                    <a:tc>
                      <a:txBody>
                        <a:bodyPr/>
                        <a:lstStyle/>
                        <a:p>
                          <a14:m>
                            <m:oMath xmlns:m="http://schemas.openxmlformats.org/officeDocument/2006/math">
                              <m:r>
                                <a:rPr lang="en-SG" b="1" i="1" smtClean="0">
                                  <a:solidFill>
                                    <a:schemeClr val="accent2"/>
                                  </a:solidFill>
                                  <a:latin typeface="Cambria Math" panose="02040503050406030204" pitchFamily="18" charset="0"/>
                                  <a:ea typeface="Cambria Math" panose="02040503050406030204" pitchFamily="18" charset="0"/>
                                </a:rPr>
                                <m:t>↑</m:t>
                              </m:r>
                            </m:oMath>
                          </a14:m>
                          <a:r>
                            <a:rPr lang="en-GB" b="1" dirty="0">
                              <a:solidFill>
                                <a:schemeClr val="accent2"/>
                              </a:solidFill>
                              <a:latin typeface="FoundrySterling-Book" panose="00000400000000000000" pitchFamily="2" charset="0"/>
                            </a:rPr>
                            <a:t> Hit rate </a:t>
                          </a:r>
                          <a14:m>
                            <m:oMath xmlns:m="http://schemas.openxmlformats.org/officeDocument/2006/math">
                              <m:r>
                                <a:rPr lang="en-SG" b="1" i="0" smtClean="0">
                                  <a:solidFill>
                                    <a:schemeClr val="accent2"/>
                                  </a:solidFill>
                                  <a:latin typeface="Cambria Math" panose="02040503050406030204" pitchFamily="18" charset="0"/>
                                  <a:ea typeface="Cambria Math" panose="02040503050406030204" pitchFamily="18" charset="0"/>
                                </a:rPr>
                                <m:t> </m:t>
                              </m:r>
                              <m:r>
                                <a:rPr lang="en-SG" b="1" i="1" smtClean="0">
                                  <a:solidFill>
                                    <a:schemeClr val="accent2"/>
                                  </a:solidFill>
                                  <a:latin typeface="Cambria Math" panose="02040503050406030204" pitchFamily="18" charset="0"/>
                                  <a:ea typeface="Cambria Math" panose="02040503050406030204" pitchFamily="18" charset="0"/>
                                </a:rPr>
                                <m:t>≠ ↑</m:t>
                              </m:r>
                            </m:oMath>
                          </a14:m>
                          <a:r>
                            <a:rPr lang="en-GB" b="1" dirty="0">
                              <a:solidFill>
                                <a:schemeClr val="accent2"/>
                              </a:solidFill>
                              <a:latin typeface="FoundrySterling-Book" panose="00000400000000000000" pitchFamily="2" charset="0"/>
                            </a:rPr>
                            <a:t> Cumulative Returns</a:t>
                          </a:r>
                        </a:p>
                        <a:p>
                          <a:r>
                            <a:rPr lang="en-GB" dirty="0">
                              <a:latin typeface="FoundrySterling-Book" panose="00000400000000000000" pitchFamily="2" charset="0"/>
                            </a:rPr>
                            <a:t>Requires magnitude of up/down moves!</a:t>
                          </a:r>
                        </a:p>
                      </a:txBody>
                      <a:tcPr/>
                    </a:tc>
                    <a:extLst>
                      <a:ext uri="{0D108BD9-81ED-4DB2-BD59-A6C34878D82A}">
                        <a16:rowId xmlns:a16="http://schemas.microsoft.com/office/drawing/2014/main" val="1592596742"/>
                      </a:ext>
                    </a:extLst>
                  </a:tr>
                </a:tbl>
              </a:graphicData>
            </a:graphic>
          </p:graphicFrame>
        </mc:Choice>
        <mc:Fallback xmlns="">
          <p:graphicFrame>
            <p:nvGraphicFramePr>
              <p:cNvPr id="2" name="Table 1">
                <a:extLst>
                  <a:ext uri="{FF2B5EF4-FFF2-40B4-BE49-F238E27FC236}">
                    <a16:creationId xmlns:a16="http://schemas.microsoft.com/office/drawing/2014/main" id="{605D87B6-F93D-420A-8A9C-77B5BBE7C04B}"/>
                  </a:ext>
                </a:extLst>
              </p:cNvPr>
              <p:cNvGraphicFramePr>
                <a:graphicFrameLocks noGrp="1"/>
              </p:cNvGraphicFramePr>
              <p:nvPr>
                <p:extLst>
                  <p:ext uri="{D42A27DB-BD31-4B8C-83A1-F6EECF244321}">
                    <p14:modId xmlns:p14="http://schemas.microsoft.com/office/powerpoint/2010/main" val="2086044518"/>
                  </p:ext>
                </p:extLst>
              </p:nvPr>
            </p:nvGraphicFramePr>
            <p:xfrm>
              <a:off x="137160" y="3195679"/>
              <a:ext cx="8336280" cy="2897386"/>
            </p:xfrm>
            <a:graphic>
              <a:graphicData uri="http://schemas.openxmlformats.org/drawingml/2006/table">
                <a:tbl>
                  <a:tblPr firstRow="1" bandRow="1">
                    <a:tableStyleId>{5C22544A-7EE6-4342-B048-85BDC9FD1C3A}</a:tableStyleId>
                  </a:tblPr>
                  <a:tblGrid>
                    <a:gridCol w="1699260">
                      <a:extLst>
                        <a:ext uri="{9D8B030D-6E8A-4147-A177-3AD203B41FA5}">
                          <a16:colId xmlns:a16="http://schemas.microsoft.com/office/drawing/2014/main" val="4292629192"/>
                        </a:ext>
                      </a:extLst>
                    </a:gridCol>
                    <a:gridCol w="3192780">
                      <a:extLst>
                        <a:ext uri="{9D8B030D-6E8A-4147-A177-3AD203B41FA5}">
                          <a16:colId xmlns:a16="http://schemas.microsoft.com/office/drawing/2014/main" val="2989716924"/>
                        </a:ext>
                      </a:extLst>
                    </a:gridCol>
                    <a:gridCol w="3444240">
                      <a:extLst>
                        <a:ext uri="{9D8B030D-6E8A-4147-A177-3AD203B41FA5}">
                          <a16:colId xmlns:a16="http://schemas.microsoft.com/office/drawing/2014/main" val="3363753741"/>
                        </a:ext>
                      </a:extLst>
                    </a:gridCol>
                  </a:tblGrid>
                  <a:tr h="387266">
                    <a:tc>
                      <a:txBody>
                        <a:bodyPr/>
                        <a:lstStyle/>
                        <a:p>
                          <a:endParaRPr lang="en-GB" dirty="0">
                            <a:latin typeface="FoundrySterling-BoldExpert" panose="02000700000000000000" pitchFamily="2" charset="0"/>
                          </a:endParaRPr>
                        </a:p>
                      </a:txBody>
                      <a:tcPr/>
                    </a:tc>
                    <a:tc>
                      <a:txBody>
                        <a:bodyPr/>
                        <a:lstStyle/>
                        <a:p>
                          <a:r>
                            <a:rPr lang="en-GB" dirty="0">
                              <a:latin typeface="FoundrySterling-BoldExpert" panose="02000700000000000000" pitchFamily="2" charset="0"/>
                            </a:rPr>
                            <a:t>Regression</a:t>
                          </a:r>
                        </a:p>
                      </a:txBody>
                      <a:tcPr/>
                    </a:tc>
                    <a:tc>
                      <a:txBody>
                        <a:bodyPr/>
                        <a:lstStyle/>
                        <a:p>
                          <a:r>
                            <a:rPr lang="en-GB" dirty="0">
                              <a:latin typeface="FoundrySterling-BoldExpert" panose="02000700000000000000" pitchFamily="2" charset="0"/>
                            </a:rPr>
                            <a:t>Binary Classification</a:t>
                          </a:r>
                        </a:p>
                      </a:txBody>
                      <a:tcPr/>
                    </a:tc>
                    <a:extLst>
                      <a:ext uri="{0D108BD9-81ED-4DB2-BD59-A6C34878D82A}">
                        <a16:rowId xmlns:a16="http://schemas.microsoft.com/office/drawing/2014/main" val="3934884640"/>
                      </a:ext>
                    </a:extLst>
                  </a:tr>
                  <a:tr h="357863">
                    <a:tc>
                      <a:txBody>
                        <a:bodyPr/>
                        <a:lstStyle/>
                        <a:p>
                          <a:r>
                            <a:rPr lang="en-GB" dirty="0">
                              <a:latin typeface="FoundrySterling-BoldExpert" panose="02000700000000000000" pitchFamily="2" charset="0"/>
                            </a:rPr>
                            <a:t>Loss Function</a:t>
                          </a:r>
                        </a:p>
                      </a:txBody>
                      <a:tcPr/>
                    </a:tc>
                    <a:tc>
                      <a:txBody>
                        <a:bodyPr/>
                        <a:lstStyle/>
                        <a:p>
                          <a:r>
                            <a:rPr lang="en-GB" dirty="0">
                              <a:latin typeface="FoundrySterling-Book" panose="00000400000000000000" pitchFamily="2" charset="0"/>
                            </a:rPr>
                            <a:t>Mean-squared error (MSE)</a:t>
                          </a:r>
                        </a:p>
                      </a:txBody>
                      <a:tcPr/>
                    </a:tc>
                    <a:tc>
                      <a:txBody>
                        <a:bodyPr/>
                        <a:lstStyle/>
                        <a:p>
                          <a:r>
                            <a:rPr lang="en-GB" dirty="0">
                              <a:latin typeface="FoundrySterling-Book" panose="00000400000000000000" pitchFamily="2" charset="0"/>
                            </a:rPr>
                            <a:t>Binary Cross-Entropy</a:t>
                          </a:r>
                        </a:p>
                      </a:txBody>
                      <a:tcPr/>
                    </a:tc>
                    <a:extLst>
                      <a:ext uri="{0D108BD9-81ED-4DB2-BD59-A6C34878D82A}">
                        <a16:rowId xmlns:a16="http://schemas.microsoft.com/office/drawing/2014/main" val="140350437"/>
                      </a:ext>
                    </a:extLst>
                  </a:tr>
                  <a:tr h="620191">
                    <a:tc>
                      <a:txBody>
                        <a:bodyPr/>
                        <a:lstStyle/>
                        <a:p>
                          <a:r>
                            <a:rPr lang="en-GB" dirty="0">
                              <a:latin typeface="FoundrySterling-BoldExpert" panose="02000700000000000000" pitchFamily="2" charset="0"/>
                            </a:rPr>
                            <a:t>Trend Estimation</a:t>
                          </a:r>
                        </a:p>
                      </a:txBody>
                      <a:tcPr/>
                    </a:tc>
                    <a:tc>
                      <a:txBody>
                        <a:bodyPr/>
                        <a:lstStyle/>
                        <a:p>
                          <a:endParaRPr lang="en-US"/>
                        </a:p>
                      </a:txBody>
                      <a:tcPr>
                        <a:blipFill>
                          <a:blip r:embed="rId3"/>
                          <a:stretch>
                            <a:fillRect l="-53435" t="-122549" r="-108779" b="-249020"/>
                          </a:stretch>
                        </a:blipFill>
                      </a:tcPr>
                    </a:tc>
                    <a:tc>
                      <a:txBody>
                        <a:bodyPr/>
                        <a:lstStyle/>
                        <a:p>
                          <a:endParaRPr lang="en-US"/>
                        </a:p>
                      </a:txBody>
                      <a:tcPr>
                        <a:blipFill>
                          <a:blip r:embed="rId3"/>
                          <a:stretch>
                            <a:fillRect l="-142301" t="-122549" r="-885" b="-249020"/>
                          </a:stretch>
                        </a:blipFill>
                      </a:tcPr>
                    </a:tc>
                    <a:extLst>
                      <a:ext uri="{0D108BD9-81ED-4DB2-BD59-A6C34878D82A}">
                        <a16:rowId xmlns:a16="http://schemas.microsoft.com/office/drawing/2014/main" val="2894220189"/>
                      </a:ext>
                    </a:extLst>
                  </a:tr>
                  <a:tr h="501727">
                    <a:tc>
                      <a:txBody>
                        <a:bodyPr/>
                        <a:lstStyle/>
                        <a:p>
                          <a:r>
                            <a:rPr lang="en-GB" dirty="0">
                              <a:latin typeface="FoundrySterling-BoldExpert" panose="02000700000000000000" pitchFamily="2" charset="0"/>
                            </a:rPr>
                            <a:t>Position Sizing</a:t>
                          </a:r>
                        </a:p>
                      </a:txBody>
                      <a:tcPr/>
                    </a:tc>
                    <a:tc>
                      <a:txBody>
                        <a:bodyPr/>
                        <a:lstStyle/>
                        <a:p>
                          <a:endParaRPr lang="en-US"/>
                        </a:p>
                      </a:txBody>
                      <a:tcPr>
                        <a:blipFill>
                          <a:blip r:embed="rId3"/>
                          <a:stretch>
                            <a:fillRect l="-53435" t="-273494" r="-108779" b="-206024"/>
                          </a:stretch>
                        </a:blipFill>
                      </a:tcPr>
                    </a:tc>
                    <a:tc>
                      <a:txBody>
                        <a:bodyPr/>
                        <a:lstStyle/>
                        <a:p>
                          <a:endParaRPr lang="en-US"/>
                        </a:p>
                      </a:txBody>
                      <a:tcPr>
                        <a:blipFill>
                          <a:blip r:embed="rId3"/>
                          <a:stretch>
                            <a:fillRect l="-142301" t="-273494" r="-885" b="-206024"/>
                          </a:stretch>
                        </a:blipFill>
                      </a:tcPr>
                    </a:tc>
                    <a:extLst>
                      <a:ext uri="{0D108BD9-81ED-4DB2-BD59-A6C34878D82A}">
                        <a16:rowId xmlns:a16="http://schemas.microsoft.com/office/drawing/2014/main" val="371733200"/>
                      </a:ext>
                    </a:extLst>
                  </a:tr>
                  <a:tr h="1030339">
                    <a:tc>
                      <a:txBody>
                        <a:bodyPr/>
                        <a:lstStyle/>
                        <a:p>
                          <a:r>
                            <a:rPr lang="en-GB" dirty="0">
                              <a:latin typeface="FoundrySterling-BoldExpert" panose="02000700000000000000" pitchFamily="2" charset="0"/>
                            </a:rPr>
                            <a:t>But…</a:t>
                          </a:r>
                        </a:p>
                      </a:txBody>
                      <a:tcPr/>
                    </a:tc>
                    <a:tc>
                      <a:txBody>
                        <a:bodyPr/>
                        <a:lstStyle/>
                        <a:p>
                          <a:r>
                            <a:rPr lang="en-GB" dirty="0">
                              <a:latin typeface="FoundrySterling-Book" panose="00000400000000000000" pitchFamily="2" charset="0"/>
                            </a:rPr>
                            <a:t>Doesn’t intrinsically account for </a:t>
                          </a:r>
                          <a:r>
                            <a:rPr lang="en-GB" b="1" dirty="0">
                              <a:solidFill>
                                <a:schemeClr val="accent2"/>
                              </a:solidFill>
                              <a:latin typeface="FoundrySterling-Book" panose="00000400000000000000" pitchFamily="2" charset="0"/>
                            </a:rPr>
                            <a:t>risk (e.g. variance &amp; skew) </a:t>
                          </a:r>
                          <a:r>
                            <a:rPr lang="en-GB" dirty="0">
                              <a:latin typeface="FoundrySterling-Book" panose="00000400000000000000" pitchFamily="2" charset="0"/>
                            </a:rPr>
                            <a:t>when generating positions</a:t>
                          </a:r>
                        </a:p>
                      </a:txBody>
                      <a:tcPr/>
                    </a:tc>
                    <a:tc>
                      <a:txBody>
                        <a:bodyPr/>
                        <a:lstStyle/>
                        <a:p>
                          <a:endParaRPr lang="en-US"/>
                        </a:p>
                      </a:txBody>
                      <a:tcPr>
                        <a:blipFill>
                          <a:blip r:embed="rId3"/>
                          <a:stretch>
                            <a:fillRect l="-142301" t="-183432" r="-885" b="-1183"/>
                          </a:stretch>
                        </a:blipFill>
                      </a:tcPr>
                    </a:tc>
                    <a:extLst>
                      <a:ext uri="{0D108BD9-81ED-4DB2-BD59-A6C34878D82A}">
                        <a16:rowId xmlns:a16="http://schemas.microsoft.com/office/drawing/2014/main" val="1592596742"/>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B4991F5-8FEA-43B3-B6EF-C648CC28530E}"/>
                  </a:ext>
                </a:extLst>
              </p:cNvPr>
              <p:cNvSpPr/>
              <p:nvPr/>
            </p:nvSpPr>
            <p:spPr>
              <a:xfrm>
                <a:off x="137160" y="1572632"/>
                <a:ext cx="1737359" cy="438325"/>
              </a:xfrm>
              <a:prstGeom prst="rect">
                <a:avLst/>
              </a:prstGeom>
            </p:spPr>
            <p:txBody>
              <a:bodyPr wrap="square">
                <a:spAutoFit/>
              </a:bodyPr>
              <a:lstStyle/>
              <a:p>
                <a:r>
                  <a:rPr lang="en-SG" sz="1800" b="1" dirty="0">
                    <a:solidFill>
                      <a:schemeClr val="accent4"/>
                    </a:solidFill>
                    <a:latin typeface="FoundrySterling-Book" panose="00000400000000000000" pitchFamily="2" charset="0"/>
                  </a:rPr>
                  <a:t>Trading Rule</a:t>
                </a:r>
                <a14:m>
                  <m:oMath xmlns:m="http://schemas.openxmlformats.org/officeDocument/2006/math">
                    <m:sSubSup>
                      <m:sSubSupPr>
                        <m:ctrlPr>
                          <a:rPr lang="en-SG" sz="1800" b="1" i="1">
                            <a:solidFill>
                              <a:schemeClr val="accent4"/>
                            </a:solidFill>
                            <a:latin typeface="Cambria Math" panose="02040503050406030204" pitchFamily="18" charset="0"/>
                          </a:rPr>
                        </m:ctrlPr>
                      </m:sSubSupPr>
                      <m:e>
                        <m:r>
                          <a:rPr lang="en-SG" sz="1800" b="1" i="1">
                            <a:solidFill>
                              <a:schemeClr val="accent4"/>
                            </a:solidFill>
                            <a:latin typeface="Cambria Math" panose="02040503050406030204" pitchFamily="18" charset="0"/>
                          </a:rPr>
                          <m:t> </m:t>
                        </m:r>
                        <m:r>
                          <a:rPr lang="en-SG" sz="1800" b="1" i="1">
                            <a:solidFill>
                              <a:schemeClr val="accent4"/>
                            </a:solidFill>
                            <a:latin typeface="Cambria Math" panose="02040503050406030204" pitchFamily="18" charset="0"/>
                          </a:rPr>
                          <m:t>𝑿</m:t>
                        </m:r>
                      </m:e>
                      <m:sub>
                        <m:r>
                          <a:rPr lang="en-SG" sz="1800" b="1" i="1">
                            <a:solidFill>
                              <a:schemeClr val="accent4"/>
                            </a:solidFill>
                            <a:latin typeface="Cambria Math" panose="02040503050406030204" pitchFamily="18" charset="0"/>
                          </a:rPr>
                          <m:t>𝒕</m:t>
                        </m:r>
                      </m:sub>
                      <m:sup>
                        <m:r>
                          <a:rPr lang="en-SG" sz="1800" b="1" i="1">
                            <a:solidFill>
                              <a:schemeClr val="accent4"/>
                            </a:solidFill>
                            <a:latin typeface="Cambria Math" panose="02040503050406030204" pitchFamily="18" charset="0"/>
                          </a:rPr>
                          <m:t>(</m:t>
                        </m:r>
                        <m:r>
                          <a:rPr lang="en-SG" sz="1800" b="1" i="1">
                            <a:solidFill>
                              <a:schemeClr val="accent4"/>
                            </a:solidFill>
                            <a:latin typeface="Cambria Math" panose="02040503050406030204" pitchFamily="18" charset="0"/>
                          </a:rPr>
                          <m:t>𝒊</m:t>
                        </m:r>
                        <m:r>
                          <a:rPr lang="en-SG" sz="1800" b="1" i="1">
                            <a:solidFill>
                              <a:schemeClr val="accent4"/>
                            </a:solidFill>
                            <a:latin typeface="Cambria Math" panose="02040503050406030204" pitchFamily="18" charset="0"/>
                          </a:rPr>
                          <m:t>)</m:t>
                        </m:r>
                      </m:sup>
                    </m:sSubSup>
                  </m:oMath>
                </a14:m>
                <a:endParaRPr lang="en-GB" sz="1800" b="1" dirty="0">
                  <a:solidFill>
                    <a:schemeClr val="accent4"/>
                  </a:solidFill>
                  <a:latin typeface="FoundrySterling-Book" panose="00000400000000000000" pitchFamily="2" charset="0"/>
                </a:endParaRPr>
              </a:p>
            </p:txBody>
          </p:sp>
        </mc:Choice>
        <mc:Fallback xmlns="">
          <p:sp>
            <p:nvSpPr>
              <p:cNvPr id="5" name="Rectangle 4">
                <a:extLst>
                  <a:ext uri="{FF2B5EF4-FFF2-40B4-BE49-F238E27FC236}">
                    <a16:creationId xmlns:a16="http://schemas.microsoft.com/office/drawing/2014/main" id="{8B4991F5-8FEA-43B3-B6EF-C648CC28530E}"/>
                  </a:ext>
                </a:extLst>
              </p:cNvPr>
              <p:cNvSpPr>
                <a:spLocks noRot="1" noChangeAspect="1" noMove="1" noResize="1" noEditPoints="1" noAdjustHandles="1" noChangeArrowheads="1" noChangeShapeType="1" noTextEdit="1"/>
              </p:cNvSpPr>
              <p:nvPr/>
            </p:nvSpPr>
            <p:spPr>
              <a:xfrm>
                <a:off x="137160" y="1572632"/>
                <a:ext cx="1737359" cy="438325"/>
              </a:xfrm>
              <a:prstGeom prst="rect">
                <a:avLst/>
              </a:prstGeom>
              <a:blipFill>
                <a:blip r:embed="rId4"/>
                <a:stretch>
                  <a:fillRect l="-3169" b="-18056"/>
                </a:stretch>
              </a:blipFill>
            </p:spPr>
            <p:txBody>
              <a:bodyPr/>
              <a:lstStyle/>
              <a:p>
                <a:r>
                  <a:rPr lang="en-GB">
                    <a:noFill/>
                  </a:rPr>
                  <a:t> </a:t>
                </a:r>
              </a:p>
            </p:txBody>
          </p:sp>
        </mc:Fallback>
      </mc:AlternateContent>
      <p:sp>
        <p:nvSpPr>
          <p:cNvPr id="8" name="Rectangle 7">
            <a:extLst>
              <a:ext uri="{FF2B5EF4-FFF2-40B4-BE49-F238E27FC236}">
                <a16:creationId xmlns:a16="http://schemas.microsoft.com/office/drawing/2014/main" id="{6D579400-F494-45E6-B33E-6D0E83892717}"/>
              </a:ext>
            </a:extLst>
          </p:cNvPr>
          <p:cNvSpPr/>
          <p:nvPr/>
        </p:nvSpPr>
        <p:spPr>
          <a:xfrm>
            <a:off x="2381164" y="1326806"/>
            <a:ext cx="2267036" cy="338554"/>
          </a:xfrm>
          <a:prstGeom prst="rect">
            <a:avLst/>
          </a:prstGeom>
        </p:spPr>
        <p:txBody>
          <a:bodyPr wrap="square">
            <a:spAutoFit/>
          </a:bodyPr>
          <a:lstStyle/>
          <a:p>
            <a:r>
              <a:rPr lang="en-SG" sz="1600" b="1" dirty="0">
                <a:solidFill>
                  <a:schemeClr val="accent2"/>
                </a:solidFill>
                <a:latin typeface="FoundrySterling-Book" panose="00000400000000000000" pitchFamily="2" charset="0"/>
              </a:rPr>
              <a:t>Step 1: Trend estimation </a:t>
            </a:r>
            <a:endParaRPr lang="en-GB" b="1" dirty="0">
              <a:solidFill>
                <a:schemeClr val="accent2"/>
              </a:solidFill>
              <a:latin typeface="FoundrySterling-Book" panose="00000400000000000000" pitchFamily="2" charset="0"/>
            </a:endParaRPr>
          </a:p>
        </p:txBody>
      </p:sp>
      <p:sp>
        <p:nvSpPr>
          <p:cNvPr id="9" name="Rectangle 8">
            <a:extLst>
              <a:ext uri="{FF2B5EF4-FFF2-40B4-BE49-F238E27FC236}">
                <a16:creationId xmlns:a16="http://schemas.microsoft.com/office/drawing/2014/main" id="{45DC4DE5-1E55-424A-A10E-020EDB74D117}"/>
              </a:ext>
            </a:extLst>
          </p:cNvPr>
          <p:cNvSpPr/>
          <p:nvPr/>
        </p:nvSpPr>
        <p:spPr>
          <a:xfrm>
            <a:off x="2381164" y="2062876"/>
            <a:ext cx="2137573" cy="338554"/>
          </a:xfrm>
          <a:prstGeom prst="rect">
            <a:avLst/>
          </a:prstGeom>
        </p:spPr>
        <p:txBody>
          <a:bodyPr wrap="square">
            <a:spAutoFit/>
          </a:bodyPr>
          <a:lstStyle/>
          <a:p>
            <a:r>
              <a:rPr lang="en-SG" sz="1600" b="1" dirty="0">
                <a:solidFill>
                  <a:schemeClr val="accent2"/>
                </a:solidFill>
                <a:latin typeface="FoundrySterling-Book" panose="00000400000000000000" pitchFamily="2" charset="0"/>
              </a:rPr>
              <a:t>Step 2: Position Sizing  </a:t>
            </a:r>
            <a:endParaRPr lang="en-GB" b="1" dirty="0">
              <a:solidFill>
                <a:schemeClr val="accent2"/>
              </a:solidFill>
              <a:latin typeface="FoundrySterling-Book" panose="00000400000000000000" pitchFamily="2"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2962EE3-0C5D-4CD6-91DF-EF3A72B7EE45}"/>
                  </a:ext>
                </a:extLst>
              </p:cNvPr>
              <p:cNvSpPr/>
              <p:nvPr/>
            </p:nvSpPr>
            <p:spPr>
              <a:xfrm>
                <a:off x="4922098" y="1334277"/>
                <a:ext cx="3441263" cy="353943"/>
              </a:xfrm>
              <a:prstGeom prst="rect">
                <a:avLst/>
              </a:prstGeom>
            </p:spPr>
            <p:txBody>
              <a:bodyPr wrap="none">
                <a:spAutoFit/>
              </a:bodyPr>
              <a:lstStyle/>
              <a:p>
                <a14:m>
                  <m:oMath xmlns:m="http://schemas.openxmlformats.org/officeDocument/2006/math">
                    <m:sSub>
                      <m:sSubPr>
                        <m:ctrlPr>
                          <a:rPr lang="en-SG" sz="1600" b="1" i="1" smtClean="0">
                            <a:solidFill>
                              <a:schemeClr val="tx2"/>
                            </a:solidFill>
                            <a:latin typeface="Cambria Math" panose="02040503050406030204" pitchFamily="18" charset="0"/>
                          </a:rPr>
                        </m:ctrlPr>
                      </m:sSubPr>
                      <m:e>
                        <m:acc>
                          <m:accPr>
                            <m:chr m:val="̂"/>
                            <m:ctrlPr>
                              <a:rPr lang="en-SG" sz="1600" b="1" i="1">
                                <a:solidFill>
                                  <a:schemeClr val="tx2"/>
                                </a:solidFill>
                                <a:latin typeface="Cambria Math" panose="02040503050406030204" pitchFamily="18" charset="0"/>
                              </a:rPr>
                            </m:ctrlPr>
                          </m:accPr>
                          <m:e>
                            <m:r>
                              <a:rPr lang="en-SG" sz="1600" b="1" i="1">
                                <a:solidFill>
                                  <a:schemeClr val="tx2"/>
                                </a:solidFill>
                                <a:latin typeface="Cambria Math" panose="02040503050406030204" pitchFamily="18" charset="0"/>
                              </a:rPr>
                              <m:t>𝒚</m:t>
                            </m:r>
                          </m:e>
                        </m:acc>
                      </m:e>
                      <m:sub>
                        <m:r>
                          <a:rPr lang="en-SG" sz="1600" b="1" i="1">
                            <a:solidFill>
                              <a:schemeClr val="tx2"/>
                            </a:solidFill>
                            <a:latin typeface="Cambria Math" panose="02040503050406030204" pitchFamily="18" charset="0"/>
                          </a:rPr>
                          <m:t>𝒕</m:t>
                        </m:r>
                      </m:sub>
                    </m:sSub>
                    <m:r>
                      <a:rPr lang="en-SG" sz="1600" b="1" i="1" smtClean="0">
                        <a:solidFill>
                          <a:schemeClr val="tx2"/>
                        </a:solidFill>
                        <a:latin typeface="Cambria Math" panose="02040503050406030204" pitchFamily="18" charset="0"/>
                      </a:rPr>
                      <m:t>=</m:t>
                    </m:r>
                    <m:sSub>
                      <m:sSubPr>
                        <m:ctrlPr>
                          <a:rPr lang="en-SG" sz="1600" b="1" i="1" smtClean="0">
                            <a:solidFill>
                              <a:schemeClr val="tx2"/>
                            </a:solidFill>
                            <a:latin typeface="Cambria Math" panose="02040503050406030204" pitchFamily="18" charset="0"/>
                          </a:rPr>
                        </m:ctrlPr>
                      </m:sSubPr>
                      <m:e>
                        <m:r>
                          <a:rPr lang="en-SG" sz="1600" b="1" i="1" smtClean="0">
                            <a:solidFill>
                              <a:schemeClr val="tx2"/>
                            </a:solidFill>
                            <a:latin typeface="Cambria Math" panose="02040503050406030204" pitchFamily="18" charset="0"/>
                          </a:rPr>
                          <m:t>𝒓</m:t>
                        </m:r>
                      </m:e>
                      <m:sub>
                        <m:r>
                          <a:rPr lang="en-SG" sz="1600" b="1" i="1" smtClean="0">
                            <a:solidFill>
                              <a:schemeClr val="tx2"/>
                            </a:solidFill>
                            <a:latin typeface="Cambria Math" panose="02040503050406030204" pitchFamily="18" charset="0"/>
                          </a:rPr>
                          <m:t>𝒕</m:t>
                        </m:r>
                        <m:r>
                          <a:rPr lang="en-SG" sz="1600" b="1" i="1" smtClean="0">
                            <a:solidFill>
                              <a:schemeClr val="tx2"/>
                            </a:solidFill>
                            <a:latin typeface="Cambria Math" panose="02040503050406030204" pitchFamily="18" charset="0"/>
                          </a:rPr>
                          <m:t>−</m:t>
                        </m:r>
                        <m:r>
                          <a:rPr lang="en-SG" sz="1600" b="1" i="1" smtClean="0">
                            <a:solidFill>
                              <a:schemeClr val="tx2"/>
                            </a:solidFill>
                            <a:latin typeface="Cambria Math" panose="02040503050406030204" pitchFamily="18" charset="0"/>
                          </a:rPr>
                          <m:t>𝟐𝟓𝟐</m:t>
                        </m:r>
                        <m:r>
                          <a:rPr lang="en-SG" sz="1600" b="1" i="1" smtClean="0">
                            <a:solidFill>
                              <a:schemeClr val="tx2"/>
                            </a:solidFill>
                            <a:latin typeface="Cambria Math" panose="02040503050406030204" pitchFamily="18" charset="0"/>
                          </a:rPr>
                          <m:t>, </m:t>
                        </m:r>
                        <m:r>
                          <a:rPr lang="en-SG" sz="1600" b="1" i="1" smtClean="0">
                            <a:solidFill>
                              <a:schemeClr val="tx2"/>
                            </a:solidFill>
                            <a:latin typeface="Cambria Math" panose="02040503050406030204" pitchFamily="18" charset="0"/>
                          </a:rPr>
                          <m:t>𝒕</m:t>
                        </m:r>
                      </m:sub>
                    </m:sSub>
                  </m:oMath>
                </a14:m>
                <a:r>
                  <a:rPr lang="en-GB" b="1" dirty="0">
                    <a:solidFill>
                      <a:schemeClr val="tx2"/>
                    </a:solidFill>
                    <a:latin typeface="FoundrySterling-Book" panose="00000400000000000000" pitchFamily="2" charset="0"/>
                  </a:rPr>
                  <a:t>   (i.e. past year returns)</a:t>
                </a:r>
              </a:p>
            </p:txBody>
          </p:sp>
        </mc:Choice>
        <mc:Fallback xmlns="">
          <p:sp>
            <p:nvSpPr>
              <p:cNvPr id="10" name="Rectangle 9">
                <a:extLst>
                  <a:ext uri="{FF2B5EF4-FFF2-40B4-BE49-F238E27FC236}">
                    <a16:creationId xmlns:a16="http://schemas.microsoft.com/office/drawing/2014/main" id="{82962EE3-0C5D-4CD6-91DF-EF3A72B7EE45}"/>
                  </a:ext>
                </a:extLst>
              </p:cNvPr>
              <p:cNvSpPr>
                <a:spLocks noRot="1" noChangeAspect="1" noMove="1" noResize="1" noEditPoints="1" noAdjustHandles="1" noChangeArrowheads="1" noChangeShapeType="1" noTextEdit="1"/>
              </p:cNvSpPr>
              <p:nvPr/>
            </p:nvSpPr>
            <p:spPr>
              <a:xfrm>
                <a:off x="4922098" y="1334277"/>
                <a:ext cx="3441263" cy="353943"/>
              </a:xfrm>
              <a:prstGeom prst="rect">
                <a:avLst/>
              </a:prstGeom>
              <a:blipFill>
                <a:blip r:embed="rId5"/>
                <a:stretch>
                  <a:fillRect t="-8621" r="-708" b="-206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9F43A1D-5BF7-4D7C-A9BD-041EB9FDFB8E}"/>
                  </a:ext>
                </a:extLst>
              </p:cNvPr>
              <p:cNvSpPr/>
              <p:nvPr/>
            </p:nvSpPr>
            <p:spPr>
              <a:xfrm>
                <a:off x="4922098" y="2064237"/>
                <a:ext cx="1434624" cy="353943"/>
              </a:xfrm>
              <a:prstGeom prst="rect">
                <a:avLst/>
              </a:prstGeom>
            </p:spPr>
            <p:txBody>
              <a:bodyPr wrap="none">
                <a:spAutoFit/>
              </a:bodyPr>
              <a:lstStyle/>
              <a:p>
                <a14:m>
                  <m:oMath xmlns:m="http://schemas.openxmlformats.org/officeDocument/2006/math">
                    <m:sSub>
                      <m:sSubPr>
                        <m:ctrlPr>
                          <a:rPr lang="en-SG" sz="1600" b="1" i="1" smtClean="0">
                            <a:solidFill>
                              <a:schemeClr val="tx2"/>
                            </a:solidFill>
                            <a:latin typeface="Cambria Math" panose="02040503050406030204" pitchFamily="18" charset="0"/>
                          </a:rPr>
                        </m:ctrlPr>
                      </m:sSubPr>
                      <m:e>
                        <m:r>
                          <a:rPr lang="en-SG" sz="1600" b="1" i="1" smtClean="0">
                            <a:solidFill>
                              <a:schemeClr val="tx2"/>
                            </a:solidFill>
                            <a:latin typeface="Cambria Math" panose="02040503050406030204" pitchFamily="18" charset="0"/>
                          </a:rPr>
                          <m:t>𝑿</m:t>
                        </m:r>
                      </m:e>
                      <m:sub>
                        <m:r>
                          <a:rPr lang="en-SG" sz="1600" b="1" i="1">
                            <a:solidFill>
                              <a:schemeClr val="tx2"/>
                            </a:solidFill>
                            <a:latin typeface="Cambria Math" panose="02040503050406030204" pitchFamily="18" charset="0"/>
                          </a:rPr>
                          <m:t>𝒕</m:t>
                        </m:r>
                      </m:sub>
                    </m:sSub>
                    <m:r>
                      <a:rPr lang="en-SG" sz="1600" b="1" i="1" smtClean="0">
                        <a:solidFill>
                          <a:schemeClr val="tx2"/>
                        </a:solidFill>
                        <a:latin typeface="Cambria Math" panose="02040503050406030204" pitchFamily="18" charset="0"/>
                      </a:rPr>
                      <m:t>=</m:t>
                    </m:r>
                    <m:r>
                      <a:rPr lang="en-SG" sz="1600" b="1" i="0" smtClean="0">
                        <a:solidFill>
                          <a:schemeClr val="tx2"/>
                        </a:solidFill>
                        <a:latin typeface="Cambria Math" panose="02040503050406030204" pitchFamily="18" charset="0"/>
                      </a:rPr>
                      <m:t>𝐬𝐠𝐧</m:t>
                    </m:r>
                    <m:r>
                      <a:rPr lang="en-SG" sz="1600" b="1" i="1" smtClean="0">
                        <a:solidFill>
                          <a:schemeClr val="tx2"/>
                        </a:solidFill>
                        <a:latin typeface="Cambria Math" panose="02040503050406030204" pitchFamily="18" charset="0"/>
                      </a:rPr>
                      <m:t>⁡(</m:t>
                    </m:r>
                    <m:sSub>
                      <m:sSubPr>
                        <m:ctrlPr>
                          <a:rPr lang="en-SG" sz="1800" b="1" i="1">
                            <a:solidFill>
                              <a:schemeClr val="tx2"/>
                            </a:solidFill>
                            <a:latin typeface="Cambria Math" panose="02040503050406030204" pitchFamily="18" charset="0"/>
                          </a:rPr>
                        </m:ctrlPr>
                      </m:sSubPr>
                      <m:e>
                        <m:acc>
                          <m:accPr>
                            <m:chr m:val="̂"/>
                            <m:ctrlPr>
                              <a:rPr lang="en-SG" sz="1800" b="1" i="1">
                                <a:solidFill>
                                  <a:schemeClr val="tx2"/>
                                </a:solidFill>
                                <a:latin typeface="Cambria Math" panose="02040503050406030204" pitchFamily="18" charset="0"/>
                              </a:rPr>
                            </m:ctrlPr>
                          </m:accPr>
                          <m:e>
                            <m:r>
                              <a:rPr lang="en-SG" sz="1800" b="1" i="1">
                                <a:solidFill>
                                  <a:schemeClr val="tx2"/>
                                </a:solidFill>
                                <a:latin typeface="Cambria Math" panose="02040503050406030204" pitchFamily="18" charset="0"/>
                              </a:rPr>
                              <m:t>𝒚</m:t>
                            </m:r>
                          </m:e>
                        </m:acc>
                      </m:e>
                      <m:sub>
                        <m:r>
                          <a:rPr lang="en-SG" sz="1800" b="1" i="1">
                            <a:solidFill>
                              <a:schemeClr val="tx2"/>
                            </a:solidFill>
                            <a:latin typeface="Cambria Math" panose="02040503050406030204" pitchFamily="18" charset="0"/>
                          </a:rPr>
                          <m:t>𝒕</m:t>
                        </m:r>
                      </m:sub>
                    </m:sSub>
                  </m:oMath>
                </a14:m>
                <a:r>
                  <a:rPr lang="en-GB" b="1" dirty="0">
                    <a:solidFill>
                      <a:schemeClr val="tx2"/>
                    </a:solidFill>
                    <a:latin typeface="FoundrySterling-Book" panose="00000400000000000000" pitchFamily="2" charset="0"/>
                  </a:rPr>
                  <a:t>) </a:t>
                </a:r>
              </a:p>
            </p:txBody>
          </p:sp>
        </mc:Choice>
        <mc:Fallback xmlns="">
          <p:sp>
            <p:nvSpPr>
              <p:cNvPr id="11" name="Rectangle 10">
                <a:extLst>
                  <a:ext uri="{FF2B5EF4-FFF2-40B4-BE49-F238E27FC236}">
                    <a16:creationId xmlns:a16="http://schemas.microsoft.com/office/drawing/2014/main" id="{39F43A1D-5BF7-4D7C-A9BD-041EB9FDFB8E}"/>
                  </a:ext>
                </a:extLst>
              </p:cNvPr>
              <p:cNvSpPr>
                <a:spLocks noRot="1" noChangeAspect="1" noMove="1" noResize="1" noEditPoints="1" noAdjustHandles="1" noChangeArrowheads="1" noChangeShapeType="1" noTextEdit="1"/>
              </p:cNvSpPr>
              <p:nvPr/>
            </p:nvSpPr>
            <p:spPr>
              <a:xfrm>
                <a:off x="4922098" y="2064237"/>
                <a:ext cx="1434624" cy="353943"/>
              </a:xfrm>
              <a:prstGeom prst="rect">
                <a:avLst/>
              </a:prstGeom>
              <a:blipFill>
                <a:blip r:embed="rId6"/>
                <a:stretch>
                  <a:fillRect t="-12069" r="-12288" b="-22414"/>
                </a:stretch>
              </a:blipFill>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A8B67D4C-0D5D-42BC-B151-CECF680AB5C9}"/>
              </a:ext>
            </a:extLst>
          </p:cNvPr>
          <p:cNvCxnSpPr>
            <a:cxnSpLocks/>
            <a:stCxn id="5" idx="3"/>
            <a:endCxn id="8" idx="1"/>
          </p:cNvCxnSpPr>
          <p:nvPr/>
        </p:nvCxnSpPr>
        <p:spPr>
          <a:xfrm flipV="1">
            <a:off x="1874519" y="1496083"/>
            <a:ext cx="506645" cy="295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8E362677-7D8C-4F3F-87B4-5FED0B48DB46}"/>
              </a:ext>
            </a:extLst>
          </p:cNvPr>
          <p:cNvCxnSpPr>
            <a:cxnSpLocks/>
            <a:stCxn id="5" idx="3"/>
            <a:endCxn id="9" idx="1"/>
          </p:cNvCxnSpPr>
          <p:nvPr/>
        </p:nvCxnSpPr>
        <p:spPr>
          <a:xfrm>
            <a:off x="1874519" y="1791795"/>
            <a:ext cx="506645" cy="44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1CB87BCA-4348-497D-952F-5DDD5AE035F5}"/>
              </a:ext>
            </a:extLst>
          </p:cNvPr>
          <p:cNvSpPr/>
          <p:nvPr/>
        </p:nvSpPr>
        <p:spPr>
          <a:xfrm>
            <a:off x="72474" y="835778"/>
            <a:ext cx="4781466" cy="369332"/>
          </a:xfrm>
          <a:prstGeom prst="rect">
            <a:avLst/>
          </a:prstGeom>
        </p:spPr>
        <p:txBody>
          <a:bodyPr wrap="square">
            <a:spAutoFit/>
          </a:bodyPr>
          <a:lstStyle/>
          <a:p>
            <a:r>
              <a:rPr lang="en-SG" sz="1800" b="1" dirty="0">
                <a:latin typeface="FoundrySterling-Book" panose="00000400000000000000" pitchFamily="2" charset="0"/>
              </a:rPr>
              <a:t>Basic TSMOM</a:t>
            </a:r>
            <a:endParaRPr lang="en-GB" sz="1800" b="1" baseline="30000" dirty="0">
              <a:latin typeface="FoundrySterling-Book" panose="00000400000000000000" pitchFamily="2" charset="0"/>
            </a:endParaRPr>
          </a:p>
        </p:txBody>
      </p:sp>
      <p:cxnSp>
        <p:nvCxnSpPr>
          <p:cNvPr id="22" name="Straight Arrow Connector 21">
            <a:extLst>
              <a:ext uri="{FF2B5EF4-FFF2-40B4-BE49-F238E27FC236}">
                <a16:creationId xmlns:a16="http://schemas.microsoft.com/office/drawing/2014/main" id="{A1CACF92-66B9-416B-B9B8-BA4EC683F58F}"/>
              </a:ext>
            </a:extLst>
          </p:cNvPr>
          <p:cNvCxnSpPr>
            <a:cxnSpLocks/>
          </p:cNvCxnSpPr>
          <p:nvPr/>
        </p:nvCxnSpPr>
        <p:spPr>
          <a:xfrm flipV="1">
            <a:off x="4549217" y="1511249"/>
            <a:ext cx="403361" cy="76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A258A4D4-A634-4971-8EF9-E9F8669105C7}"/>
              </a:ext>
            </a:extLst>
          </p:cNvPr>
          <p:cNvCxnSpPr>
            <a:cxnSpLocks/>
          </p:cNvCxnSpPr>
          <p:nvPr/>
        </p:nvCxnSpPr>
        <p:spPr>
          <a:xfrm>
            <a:off x="4373721" y="2241208"/>
            <a:ext cx="60171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8B5ACFA7-ED98-4FED-98E7-8FFBA8FBCA99}"/>
              </a:ext>
            </a:extLst>
          </p:cNvPr>
          <p:cNvSpPr/>
          <p:nvPr/>
        </p:nvSpPr>
        <p:spPr>
          <a:xfrm>
            <a:off x="72473" y="2793303"/>
            <a:ext cx="5650147" cy="369332"/>
          </a:xfrm>
          <a:prstGeom prst="rect">
            <a:avLst/>
          </a:prstGeom>
        </p:spPr>
        <p:txBody>
          <a:bodyPr wrap="square">
            <a:spAutoFit/>
          </a:bodyPr>
          <a:lstStyle/>
          <a:p>
            <a:r>
              <a:rPr lang="en-SG" sz="1800" b="1" dirty="0">
                <a:latin typeface="FoundrySterling-Book" panose="00000400000000000000" pitchFamily="2" charset="0"/>
              </a:rPr>
              <a:t>Standard Supervised Learning Methods</a:t>
            </a:r>
            <a:endParaRPr lang="en-GB" sz="1800" b="1" dirty="0">
              <a:latin typeface="FoundrySterling-Book" panose="00000400000000000000" pitchFamily="2" charset="0"/>
            </a:endParaRPr>
          </a:p>
        </p:txBody>
      </p:sp>
    </p:spTree>
    <p:extLst>
      <p:ext uri="{BB962C8B-B14F-4D97-AF65-F5344CB8AC3E}">
        <p14:creationId xmlns:p14="http://schemas.microsoft.com/office/powerpoint/2010/main" val="312433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27320-5165-4DC1-B528-E29C3B435AC2}"/>
              </a:ext>
            </a:extLst>
          </p:cNvPr>
          <p:cNvSpPr txBox="1"/>
          <p:nvPr/>
        </p:nvSpPr>
        <p:spPr>
          <a:xfrm>
            <a:off x="632303" y="2016125"/>
            <a:ext cx="6365502" cy="3046988"/>
          </a:xfrm>
          <a:prstGeom prst="rect">
            <a:avLst/>
          </a:prstGeom>
          <a:noFill/>
        </p:spPr>
        <p:txBody>
          <a:bodyPr wrap="square" rtlCol="0">
            <a:spAutoFit/>
          </a:bodyPr>
          <a:lstStyle/>
          <a:p>
            <a:endParaRPr lang="en-US" sz="4800" dirty="0">
              <a:solidFill>
                <a:schemeClr val="bg1"/>
              </a:solidFill>
              <a:latin typeface="FoundrySterling-Book"/>
            </a:endParaRPr>
          </a:p>
          <a:p>
            <a:endParaRPr lang="en-US" sz="4800" dirty="0">
              <a:solidFill>
                <a:schemeClr val="bg1"/>
              </a:solidFill>
              <a:latin typeface="FoundrySterling-Book"/>
            </a:endParaRPr>
          </a:p>
          <a:p>
            <a:r>
              <a:rPr lang="en-US" sz="4800" dirty="0">
                <a:solidFill>
                  <a:schemeClr val="bg1"/>
                </a:solidFill>
                <a:latin typeface="FoundrySterling-Book"/>
              </a:rPr>
              <a:t>Deep Learning Architecture Design</a:t>
            </a:r>
            <a:endParaRPr lang="en-US" sz="1400" dirty="0">
              <a:solidFill>
                <a:schemeClr val="bg1"/>
              </a:solidFill>
              <a:latin typeface="FoundrySterling-Book"/>
            </a:endParaRPr>
          </a:p>
        </p:txBody>
      </p:sp>
    </p:spTree>
    <p:extLst>
      <p:ext uri="{BB962C8B-B14F-4D97-AF65-F5344CB8AC3E}">
        <p14:creationId xmlns:p14="http://schemas.microsoft.com/office/powerpoint/2010/main" val="386447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Hybrid Approach</a:t>
            </a:r>
          </a:p>
        </p:txBody>
      </p:sp>
      <p:sp>
        <p:nvSpPr>
          <p:cNvPr id="7" name="Rectangle 6">
            <a:extLst>
              <a:ext uri="{FF2B5EF4-FFF2-40B4-BE49-F238E27FC236}">
                <a16:creationId xmlns:a16="http://schemas.microsoft.com/office/drawing/2014/main" id="{CAB6B0BA-2D8B-4FD6-A8C8-FC79567783BD}"/>
              </a:ext>
            </a:extLst>
          </p:cNvPr>
          <p:cNvSpPr/>
          <p:nvPr/>
        </p:nvSpPr>
        <p:spPr>
          <a:xfrm>
            <a:off x="1036321" y="4339248"/>
            <a:ext cx="6921730" cy="1350280"/>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3CF0F5B-4624-4D9B-AB29-23506B113282}"/>
              </a:ext>
            </a:extLst>
          </p:cNvPr>
          <p:cNvSpPr/>
          <p:nvPr/>
        </p:nvSpPr>
        <p:spPr>
          <a:xfrm>
            <a:off x="1036321" y="2423762"/>
            <a:ext cx="6921730" cy="940127"/>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C5C915B-3645-46AB-9107-14B23D89014F}"/>
                  </a:ext>
                </a:extLst>
              </p:cNvPr>
              <p:cNvSpPr txBox="1"/>
              <p:nvPr/>
            </p:nvSpPr>
            <p:spPr>
              <a:xfrm>
                <a:off x="2859579" y="6068292"/>
                <a:ext cx="3275214" cy="362984"/>
              </a:xfrm>
              <a:prstGeom prst="rect">
                <a:avLst/>
              </a:prstGeom>
              <a:noFill/>
            </p:spPr>
            <p:txBody>
              <a:bodyPr wrap="square" rtlCol="0">
                <a:spAutoFit/>
              </a:bodyPr>
              <a:lstStyle/>
              <a:p>
                <a:pPr algn="ctr"/>
                <a:r>
                  <a:rPr lang="en-GB" b="1" dirty="0">
                    <a:latin typeface="FoundrySterling-Book" panose="00000400000000000000" pitchFamily="2" charset="0"/>
                  </a:rPr>
                  <a:t>Historical Data (time </a:t>
                </a:r>
                <a14:m>
                  <m:oMath xmlns:m="http://schemas.openxmlformats.org/officeDocument/2006/math">
                    <m:r>
                      <m:rPr>
                        <m:sty m:val="p"/>
                      </m:rPr>
                      <a:rPr lang="en-SG" sz="1600" b="0" i="0" smtClean="0">
                        <a:latin typeface="Cambria Math" panose="02040503050406030204" pitchFamily="18" charset="0"/>
                      </a:rPr>
                      <m:t>t</m:t>
                    </m:r>
                  </m:oMath>
                </a14:m>
                <a:r>
                  <a:rPr lang="en-GB" b="1" dirty="0">
                    <a:latin typeface="FoundrySterling-Book" panose="00000400000000000000" pitchFamily="2" charset="0"/>
                  </a:rPr>
                  <a:t>, asset </a:t>
                </a:r>
                <a14:m>
                  <m:oMath xmlns:m="http://schemas.openxmlformats.org/officeDocument/2006/math">
                    <m:r>
                      <a:rPr lang="en-SG" sz="1800" b="0" i="1" smtClean="0">
                        <a:latin typeface="Cambria Math" panose="02040503050406030204" pitchFamily="18" charset="0"/>
                      </a:rPr>
                      <m:t>𝑖</m:t>
                    </m:r>
                  </m:oMath>
                </a14:m>
                <a:r>
                  <a:rPr lang="en-GB" b="1" dirty="0">
                    <a:latin typeface="FoundrySterling-Book" panose="00000400000000000000" pitchFamily="2" charset="0"/>
                  </a:rPr>
                  <a:t>)</a:t>
                </a:r>
              </a:p>
            </p:txBody>
          </p:sp>
        </mc:Choice>
        <mc:Fallback xmlns="">
          <p:sp>
            <p:nvSpPr>
              <p:cNvPr id="10" name="TextBox 9">
                <a:extLst>
                  <a:ext uri="{FF2B5EF4-FFF2-40B4-BE49-F238E27FC236}">
                    <a16:creationId xmlns:a16="http://schemas.microsoft.com/office/drawing/2014/main" id="{7C5C915B-3645-46AB-9107-14B23D89014F}"/>
                  </a:ext>
                </a:extLst>
              </p:cNvPr>
              <p:cNvSpPr txBox="1">
                <a:spLocks noRot="1" noChangeAspect="1" noMove="1" noResize="1" noEditPoints="1" noAdjustHandles="1" noChangeArrowheads="1" noChangeShapeType="1" noTextEdit="1"/>
              </p:cNvSpPr>
              <p:nvPr/>
            </p:nvSpPr>
            <p:spPr>
              <a:xfrm>
                <a:off x="2859579" y="6068292"/>
                <a:ext cx="3275214" cy="362984"/>
              </a:xfrm>
              <a:prstGeom prst="rect">
                <a:avLst/>
              </a:prstGeom>
              <a:blipFill>
                <a:blip r:embed="rId3"/>
                <a:stretch>
                  <a:fillRect t="-1667" b="-21667"/>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C4CC6525-EC8C-4E12-8DED-DE91E71C1F4F}"/>
              </a:ext>
            </a:extLst>
          </p:cNvPr>
          <p:cNvSpPr txBox="1"/>
          <p:nvPr/>
        </p:nvSpPr>
        <p:spPr>
          <a:xfrm>
            <a:off x="49670" y="5351500"/>
            <a:ext cx="3275214" cy="353943"/>
          </a:xfrm>
          <a:prstGeom prst="rect">
            <a:avLst/>
          </a:prstGeom>
          <a:noFill/>
        </p:spPr>
        <p:txBody>
          <a:bodyPr wrap="square" rtlCol="0">
            <a:spAutoFit/>
          </a:bodyPr>
          <a:lstStyle/>
          <a:p>
            <a:pPr algn="ctr"/>
            <a:r>
              <a:rPr lang="en-GB" b="1" dirty="0">
                <a:latin typeface="FoundrySterling-Book" panose="00000400000000000000" pitchFamily="2" charset="0"/>
              </a:rPr>
              <a:t>Encoder Layer</a:t>
            </a:r>
          </a:p>
        </p:txBody>
      </p:sp>
      <p:sp>
        <p:nvSpPr>
          <p:cNvPr id="12" name="TextBox 11">
            <a:extLst>
              <a:ext uri="{FF2B5EF4-FFF2-40B4-BE49-F238E27FC236}">
                <a16:creationId xmlns:a16="http://schemas.microsoft.com/office/drawing/2014/main" id="{20F0FBA6-1B48-4DCC-BD22-6755D742086D}"/>
              </a:ext>
            </a:extLst>
          </p:cNvPr>
          <p:cNvSpPr txBox="1"/>
          <p:nvPr/>
        </p:nvSpPr>
        <p:spPr>
          <a:xfrm>
            <a:off x="980917" y="3039510"/>
            <a:ext cx="2697465" cy="353943"/>
          </a:xfrm>
          <a:prstGeom prst="rect">
            <a:avLst/>
          </a:prstGeom>
          <a:noFill/>
        </p:spPr>
        <p:txBody>
          <a:bodyPr wrap="square" rtlCol="0">
            <a:spAutoFit/>
          </a:bodyPr>
          <a:lstStyle/>
          <a:p>
            <a:r>
              <a:rPr lang="en-GB" b="1" dirty="0">
                <a:latin typeface="FoundrySterling-Book" panose="00000400000000000000" pitchFamily="2" charset="0"/>
              </a:rPr>
              <a:t>Output Layer</a:t>
            </a:r>
          </a:p>
        </p:txBody>
      </p:sp>
      <p:sp>
        <p:nvSpPr>
          <p:cNvPr id="15" name="Oval 14">
            <a:extLst>
              <a:ext uri="{FF2B5EF4-FFF2-40B4-BE49-F238E27FC236}">
                <a16:creationId xmlns:a16="http://schemas.microsoft.com/office/drawing/2014/main" id="{30E070FD-FEFA-47C2-87C6-87F7DB5D96C4}"/>
              </a:ext>
            </a:extLst>
          </p:cNvPr>
          <p:cNvSpPr/>
          <p:nvPr/>
        </p:nvSpPr>
        <p:spPr>
          <a:xfrm>
            <a:off x="5055207" y="4552180"/>
            <a:ext cx="2032777" cy="8954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FoundrySterling-Book" panose="00000400000000000000" pitchFamily="2" charset="0"/>
              </a:rPr>
              <a:t>Convolutional Neural Network</a:t>
            </a:r>
          </a:p>
        </p:txBody>
      </p:sp>
      <p:sp>
        <p:nvSpPr>
          <p:cNvPr id="17" name="Oval 16">
            <a:extLst>
              <a:ext uri="{FF2B5EF4-FFF2-40B4-BE49-F238E27FC236}">
                <a16:creationId xmlns:a16="http://schemas.microsoft.com/office/drawing/2014/main" id="{BCC679ED-AC9D-46B3-A971-C8E926594BB4}"/>
              </a:ext>
            </a:extLst>
          </p:cNvPr>
          <p:cNvSpPr/>
          <p:nvPr/>
        </p:nvSpPr>
        <p:spPr>
          <a:xfrm>
            <a:off x="1946246" y="4552179"/>
            <a:ext cx="2032777" cy="8954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FoundrySterling-Book" panose="00000400000000000000" pitchFamily="2" charset="0"/>
              </a:rPr>
              <a:t>Recurrent Neural Network</a:t>
            </a:r>
          </a:p>
        </p:txBody>
      </p:sp>
      <p:cxnSp>
        <p:nvCxnSpPr>
          <p:cNvPr id="19" name="Straight Arrow Connector 18">
            <a:extLst>
              <a:ext uri="{FF2B5EF4-FFF2-40B4-BE49-F238E27FC236}">
                <a16:creationId xmlns:a16="http://schemas.microsoft.com/office/drawing/2014/main" id="{BA519811-E2FA-469D-A96D-030C5F6E7D85}"/>
              </a:ext>
            </a:extLst>
          </p:cNvPr>
          <p:cNvCxnSpPr>
            <a:stCxn id="10" idx="0"/>
            <a:endCxn id="7" idx="2"/>
          </p:cNvCxnSpPr>
          <p:nvPr/>
        </p:nvCxnSpPr>
        <p:spPr>
          <a:xfrm flipV="1">
            <a:off x="4497186" y="5689528"/>
            <a:ext cx="0" cy="3787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9519DAB-3CDC-4EEA-88A8-4057370F58A6}"/>
              </a:ext>
            </a:extLst>
          </p:cNvPr>
          <p:cNvCxnSpPr>
            <a:cxnSpLocks/>
          </p:cNvCxnSpPr>
          <p:nvPr/>
        </p:nvCxnSpPr>
        <p:spPr>
          <a:xfrm flipV="1">
            <a:off x="4497186" y="4032407"/>
            <a:ext cx="0" cy="306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EFC712E-094F-41B3-BD66-63C7FFC64F95}"/>
                  </a:ext>
                </a:extLst>
              </p:cNvPr>
              <p:cNvSpPr txBox="1"/>
              <p:nvPr/>
            </p:nvSpPr>
            <p:spPr>
              <a:xfrm>
                <a:off x="2859579" y="3655772"/>
                <a:ext cx="3275214" cy="363563"/>
              </a:xfrm>
              <a:prstGeom prst="rect">
                <a:avLst/>
              </a:prstGeom>
              <a:noFill/>
            </p:spPr>
            <p:txBody>
              <a:bodyPr wrap="square" rtlCol="0">
                <a:spAutoFit/>
              </a:bodyPr>
              <a:lstStyle/>
              <a:p>
                <a:pPr algn="ctr"/>
                <a:r>
                  <a:rPr lang="en-GB" b="1" dirty="0">
                    <a:latin typeface="FoundrySterling-Book" panose="00000400000000000000" pitchFamily="2" charset="0"/>
                  </a:rPr>
                  <a:t>Encoded Feature Vector </a:t>
                </a:r>
                <a14:m>
                  <m:oMath xmlns:m="http://schemas.openxmlformats.org/officeDocument/2006/math">
                    <m:sSubSup>
                      <m:sSubSupPr>
                        <m:ctrlPr>
                          <a:rPr lang="en-SG" sz="1600" b="0" i="1" smtClean="0">
                            <a:latin typeface="Cambria Math" panose="02040503050406030204" pitchFamily="18" charset="0"/>
                          </a:rPr>
                        </m:ctrlPr>
                      </m:sSubSupPr>
                      <m:e>
                        <m:r>
                          <a:rPr lang="en-SG" sz="1600" b="1" i="1" smtClean="0">
                            <a:latin typeface="Cambria Math" panose="02040503050406030204" pitchFamily="18" charset="0"/>
                          </a:rPr>
                          <m:t>𝒉</m:t>
                        </m:r>
                      </m:e>
                      <m:sub>
                        <m:r>
                          <a:rPr lang="en-SG" sz="1600" b="0" i="1" smtClean="0">
                            <a:latin typeface="Cambria Math" panose="02040503050406030204" pitchFamily="18" charset="0"/>
                          </a:rPr>
                          <m:t>𝑡</m:t>
                        </m:r>
                      </m:sub>
                      <m:sup>
                        <m:r>
                          <a:rPr lang="en-SG" sz="1600" b="0" i="1" smtClean="0">
                            <a:latin typeface="Cambria Math" panose="02040503050406030204" pitchFamily="18" charset="0"/>
                          </a:rPr>
                          <m:t>(</m:t>
                        </m:r>
                        <m:r>
                          <a:rPr lang="en-SG" sz="1600" b="0" i="1" smtClean="0">
                            <a:latin typeface="Cambria Math" panose="02040503050406030204" pitchFamily="18" charset="0"/>
                          </a:rPr>
                          <m:t>𝑖</m:t>
                        </m:r>
                        <m:r>
                          <a:rPr lang="en-SG" sz="1600" b="0" i="1" smtClean="0">
                            <a:latin typeface="Cambria Math" panose="02040503050406030204" pitchFamily="18" charset="0"/>
                          </a:rPr>
                          <m:t>)</m:t>
                        </m:r>
                      </m:sup>
                    </m:sSubSup>
                  </m:oMath>
                </a14:m>
                <a:r>
                  <a:rPr lang="en-GB" b="1" dirty="0">
                    <a:latin typeface="FoundrySterling-Book" panose="00000400000000000000" pitchFamily="2" charset="0"/>
                  </a:rPr>
                  <a:t> </a:t>
                </a:r>
              </a:p>
            </p:txBody>
          </p:sp>
        </mc:Choice>
        <mc:Fallback xmlns="">
          <p:sp>
            <p:nvSpPr>
              <p:cNvPr id="22" name="TextBox 21">
                <a:extLst>
                  <a:ext uri="{FF2B5EF4-FFF2-40B4-BE49-F238E27FC236}">
                    <a16:creationId xmlns:a16="http://schemas.microsoft.com/office/drawing/2014/main" id="{BEFC712E-094F-41B3-BD66-63C7FFC64F95}"/>
                  </a:ext>
                </a:extLst>
              </p:cNvPr>
              <p:cNvSpPr txBox="1">
                <a:spLocks noRot="1" noChangeAspect="1" noMove="1" noResize="1" noEditPoints="1" noAdjustHandles="1" noChangeArrowheads="1" noChangeShapeType="1" noTextEdit="1"/>
              </p:cNvSpPr>
              <p:nvPr/>
            </p:nvSpPr>
            <p:spPr>
              <a:xfrm>
                <a:off x="2859579" y="3655772"/>
                <a:ext cx="3275214" cy="363563"/>
              </a:xfrm>
              <a:prstGeom prst="rect">
                <a:avLst/>
              </a:prstGeom>
              <a:blipFill>
                <a:blip r:embed="rId4"/>
                <a:stretch>
                  <a:fillRect b="-30508"/>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C49BF636-E86E-4572-9D7E-931582FD6378}"/>
              </a:ext>
            </a:extLst>
          </p:cNvPr>
          <p:cNvCxnSpPr>
            <a:cxnSpLocks/>
          </p:cNvCxnSpPr>
          <p:nvPr/>
        </p:nvCxnSpPr>
        <p:spPr>
          <a:xfrm flipV="1">
            <a:off x="4497186" y="3363889"/>
            <a:ext cx="0" cy="306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4DC2BEE7-7ABE-4FE8-AF93-520CDB454CB4}"/>
              </a:ext>
            </a:extLst>
          </p:cNvPr>
          <p:cNvSpPr txBox="1"/>
          <p:nvPr/>
        </p:nvSpPr>
        <p:spPr>
          <a:xfrm>
            <a:off x="4793663" y="924524"/>
            <a:ext cx="3275214" cy="353943"/>
          </a:xfrm>
          <a:prstGeom prst="rect">
            <a:avLst/>
          </a:prstGeom>
          <a:noFill/>
        </p:spPr>
        <p:txBody>
          <a:bodyPr wrap="square" rtlCol="0">
            <a:spAutoFit/>
          </a:bodyPr>
          <a:lstStyle/>
          <a:p>
            <a:pPr algn="ctr"/>
            <a:r>
              <a:rPr lang="en-GB" b="1" dirty="0">
                <a:solidFill>
                  <a:schemeClr val="tx2"/>
                </a:solidFill>
                <a:latin typeface="FoundrySterling-Book" panose="00000400000000000000" pitchFamily="2" charset="0"/>
              </a:rPr>
              <a:t>Parameterised by network outputs</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BCAAE862-2CCB-4C47-A90F-58B5CDBC5791}"/>
                  </a:ext>
                </a:extLst>
              </p:cNvPr>
              <p:cNvSpPr/>
              <p:nvPr/>
            </p:nvSpPr>
            <p:spPr>
              <a:xfrm>
                <a:off x="2726574" y="1221220"/>
                <a:ext cx="3048656" cy="7846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SG" sz="1600" i="1">
                              <a:latin typeface="Cambria Math" panose="02040503050406030204" pitchFamily="18" charset="0"/>
                            </a:rPr>
                          </m:ctrlPr>
                        </m:sSubSupPr>
                        <m:e>
                          <m:r>
                            <a:rPr lang="en-SG" sz="1600" i="1">
                              <a:latin typeface="Cambria Math" panose="02040503050406030204" pitchFamily="18" charset="0"/>
                            </a:rPr>
                            <m:t>𝑟</m:t>
                          </m:r>
                        </m:e>
                        <m:sub>
                          <m:r>
                            <a:rPr lang="en-SG" sz="1600" i="1">
                              <a:latin typeface="Cambria Math" panose="02040503050406030204" pitchFamily="18" charset="0"/>
                            </a:rPr>
                            <m:t>𝑡</m:t>
                          </m:r>
                          <m:r>
                            <a:rPr lang="en-SG" sz="1600" i="1">
                              <a:latin typeface="Cambria Math" panose="02040503050406030204" pitchFamily="18" charset="0"/>
                            </a:rPr>
                            <m:t>,</m:t>
                          </m:r>
                          <m:r>
                            <a:rPr lang="en-SG" sz="1600" i="1">
                              <a:latin typeface="Cambria Math" panose="02040503050406030204" pitchFamily="18" charset="0"/>
                            </a:rPr>
                            <m:t>𝑡</m:t>
                          </m:r>
                          <m:r>
                            <a:rPr lang="en-SG" sz="1600" i="1">
                              <a:latin typeface="Cambria Math" panose="02040503050406030204" pitchFamily="18" charset="0"/>
                            </a:rPr>
                            <m:t>+1</m:t>
                          </m:r>
                        </m:sub>
                        <m:sup>
                          <m:r>
                            <a:rPr lang="en-SG" sz="1600" i="1">
                              <a:latin typeface="Cambria Math" panose="02040503050406030204" pitchFamily="18" charset="0"/>
                            </a:rPr>
                            <m:t>𝑇𝑆𝑀𝑂𝑀</m:t>
                          </m:r>
                        </m:sup>
                      </m:sSubSup>
                      <m:r>
                        <a:rPr lang="en-SG" sz="1600" i="1">
                          <a:latin typeface="Cambria Math" panose="02040503050406030204" pitchFamily="18" charset="0"/>
                        </a:rPr>
                        <m:t>=</m:t>
                      </m:r>
                      <m:f>
                        <m:fPr>
                          <m:ctrlPr>
                            <a:rPr lang="en-SG" sz="1600" i="1">
                              <a:latin typeface="Cambria Math" panose="02040503050406030204" pitchFamily="18" charset="0"/>
                            </a:rPr>
                          </m:ctrlPr>
                        </m:fPr>
                        <m:num>
                          <m:r>
                            <a:rPr lang="en-SG" sz="1600" i="1">
                              <a:latin typeface="Cambria Math" panose="02040503050406030204" pitchFamily="18" charset="0"/>
                            </a:rPr>
                            <m:t>1</m:t>
                          </m:r>
                        </m:num>
                        <m:den>
                          <m:sSub>
                            <m:sSubPr>
                              <m:ctrlPr>
                                <a:rPr lang="en-SG" sz="1600" i="1">
                                  <a:latin typeface="Cambria Math" panose="02040503050406030204" pitchFamily="18" charset="0"/>
                                </a:rPr>
                              </m:ctrlPr>
                            </m:sSubPr>
                            <m:e>
                              <m:r>
                                <a:rPr lang="en-SG" sz="1600" i="1">
                                  <a:latin typeface="Cambria Math" panose="02040503050406030204" pitchFamily="18" charset="0"/>
                                </a:rPr>
                                <m:t>𝑁</m:t>
                              </m:r>
                            </m:e>
                            <m:sub>
                              <m:r>
                                <a:rPr lang="en-SG" sz="1600" i="1">
                                  <a:latin typeface="Cambria Math" panose="02040503050406030204" pitchFamily="18" charset="0"/>
                                </a:rPr>
                                <m:t>𝑡</m:t>
                              </m:r>
                            </m:sub>
                          </m:sSub>
                        </m:den>
                      </m:f>
                      <m:r>
                        <a:rPr lang="en-SG" sz="1600" i="1">
                          <a:latin typeface="Cambria Math" panose="02040503050406030204" pitchFamily="18" charset="0"/>
                        </a:rPr>
                        <m:t> </m:t>
                      </m:r>
                      <m:nary>
                        <m:naryPr>
                          <m:chr m:val="∑"/>
                          <m:ctrlPr>
                            <a:rPr lang="en-SG" sz="1600" i="1">
                              <a:latin typeface="Cambria Math" panose="02040503050406030204" pitchFamily="18" charset="0"/>
                            </a:rPr>
                          </m:ctrlPr>
                        </m:naryPr>
                        <m:sub>
                          <m:r>
                            <m:rPr>
                              <m:brk m:alnAt="23"/>
                            </m:rPr>
                            <a:rPr lang="en-SG" sz="1600" i="1">
                              <a:latin typeface="Cambria Math" panose="02040503050406030204" pitchFamily="18" charset="0"/>
                            </a:rPr>
                            <m:t>𝑖</m:t>
                          </m:r>
                          <m:r>
                            <a:rPr lang="en-SG" sz="1600" i="1">
                              <a:latin typeface="Cambria Math" panose="02040503050406030204" pitchFamily="18" charset="0"/>
                            </a:rPr>
                            <m:t>=1</m:t>
                          </m:r>
                        </m:sub>
                        <m:sup>
                          <m:sSub>
                            <m:sSubPr>
                              <m:ctrlPr>
                                <a:rPr lang="en-SG" sz="1600" i="1">
                                  <a:latin typeface="Cambria Math" panose="02040503050406030204" pitchFamily="18" charset="0"/>
                                </a:rPr>
                              </m:ctrlPr>
                            </m:sSubPr>
                            <m:e>
                              <m:r>
                                <a:rPr lang="en-SG" sz="1600" i="1">
                                  <a:latin typeface="Cambria Math" panose="02040503050406030204" pitchFamily="18" charset="0"/>
                                </a:rPr>
                                <m:t>𝑁</m:t>
                              </m:r>
                            </m:e>
                            <m:sub>
                              <m:r>
                                <a:rPr lang="en-SG" sz="1600" i="1">
                                  <a:latin typeface="Cambria Math" panose="02040503050406030204" pitchFamily="18" charset="0"/>
                                </a:rPr>
                                <m:t>𝑡</m:t>
                              </m:r>
                            </m:sub>
                          </m:sSub>
                        </m:sup>
                        <m:e>
                          <m:sSubSup>
                            <m:sSubSupPr>
                              <m:ctrlPr>
                                <a:rPr lang="en-SG" sz="1600" i="1">
                                  <a:latin typeface="Cambria Math" panose="02040503050406030204" pitchFamily="18" charset="0"/>
                                </a:rPr>
                              </m:ctrlPr>
                            </m:sSubSupPr>
                            <m:e>
                              <m:r>
                                <a:rPr lang="en-SG" sz="1600" i="1">
                                  <a:latin typeface="Cambria Math" panose="02040503050406030204" pitchFamily="18" charset="0"/>
                                </a:rPr>
                                <m:t> </m:t>
                              </m:r>
                              <m:r>
                                <a:rPr lang="en-SG" sz="1600" i="1">
                                  <a:latin typeface="Cambria Math" panose="02040503050406030204" pitchFamily="18" charset="0"/>
                                </a:rPr>
                                <m:t>𝑋</m:t>
                              </m:r>
                            </m:e>
                            <m:sub>
                              <m:r>
                                <a:rPr lang="en-SG" sz="1600" i="1">
                                  <a:latin typeface="Cambria Math" panose="02040503050406030204" pitchFamily="18" charset="0"/>
                                </a:rPr>
                                <m:t>𝑡</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r>
                            <a:rPr lang="en-SG" sz="1600" i="1">
                              <a:latin typeface="Cambria Math" panose="02040503050406030204" pitchFamily="18" charset="0"/>
                            </a:rPr>
                            <m:t> </m:t>
                          </m:r>
                          <m:f>
                            <m:fPr>
                              <m:ctrlPr>
                                <a:rPr lang="en-SG" sz="1600" i="1">
                                  <a:latin typeface="Cambria Math" panose="02040503050406030204" pitchFamily="18" charset="0"/>
                                </a:rPr>
                              </m:ctrlPr>
                            </m:fPr>
                            <m:num>
                              <m:sSub>
                                <m:sSubPr>
                                  <m:ctrlPr>
                                    <a:rPr lang="en-SG" sz="1600" i="1">
                                      <a:latin typeface="Cambria Math" panose="02040503050406030204" pitchFamily="18" charset="0"/>
                                    </a:rPr>
                                  </m:ctrlPr>
                                </m:sSubPr>
                                <m:e>
                                  <m:r>
                                    <a:rPr lang="en-SG" sz="1600" i="1">
                                      <a:latin typeface="Cambria Math" panose="02040503050406030204" pitchFamily="18" charset="0"/>
                                    </a:rPr>
                                    <m:t>𝜎</m:t>
                                  </m:r>
                                </m:e>
                                <m:sub>
                                  <m:r>
                                    <a:rPr lang="en-SG" sz="1600" i="1">
                                      <a:latin typeface="Cambria Math" panose="02040503050406030204" pitchFamily="18" charset="0"/>
                                    </a:rPr>
                                    <m:t>𝑡𝑔𝑡</m:t>
                                  </m:r>
                                </m:sub>
                              </m:sSub>
                            </m:num>
                            <m:den>
                              <m:sSubSup>
                                <m:sSubSupPr>
                                  <m:ctrlPr>
                                    <a:rPr lang="en-SG" sz="1600" i="1">
                                      <a:latin typeface="Cambria Math" panose="02040503050406030204" pitchFamily="18" charset="0"/>
                                    </a:rPr>
                                  </m:ctrlPr>
                                </m:sSubSupPr>
                                <m:e>
                                  <m:r>
                                    <a:rPr lang="en-SG" sz="1600" i="1">
                                      <a:latin typeface="Cambria Math" panose="02040503050406030204" pitchFamily="18" charset="0"/>
                                    </a:rPr>
                                    <m:t>𝜎</m:t>
                                  </m:r>
                                </m:e>
                                <m:sub>
                                  <m:r>
                                    <a:rPr lang="en-SG" sz="1600" i="1">
                                      <a:latin typeface="Cambria Math" panose="02040503050406030204" pitchFamily="18" charset="0"/>
                                    </a:rPr>
                                    <m:t>𝑡</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den>
                          </m:f>
                          <m:r>
                            <a:rPr lang="en-SG" sz="1600" i="1">
                              <a:latin typeface="Cambria Math" panose="02040503050406030204" pitchFamily="18" charset="0"/>
                            </a:rPr>
                            <m:t> </m:t>
                          </m:r>
                          <m:sSubSup>
                            <m:sSubSupPr>
                              <m:ctrlPr>
                                <a:rPr lang="en-SG" sz="1600" i="1">
                                  <a:latin typeface="Cambria Math" panose="02040503050406030204" pitchFamily="18" charset="0"/>
                                </a:rPr>
                              </m:ctrlPr>
                            </m:sSubSupPr>
                            <m:e>
                              <m:r>
                                <a:rPr lang="en-SG" sz="1600" i="1">
                                  <a:latin typeface="Cambria Math" panose="02040503050406030204" pitchFamily="18" charset="0"/>
                                </a:rPr>
                                <m:t>𝑟</m:t>
                              </m:r>
                            </m:e>
                            <m:sub>
                              <m:r>
                                <a:rPr lang="en-SG" sz="1600" i="1">
                                  <a:latin typeface="Cambria Math" panose="02040503050406030204" pitchFamily="18" charset="0"/>
                                </a:rPr>
                                <m:t>𝑡</m:t>
                              </m:r>
                              <m:r>
                                <a:rPr lang="en-SG" sz="1600" i="1">
                                  <a:latin typeface="Cambria Math" panose="02040503050406030204" pitchFamily="18" charset="0"/>
                                </a:rPr>
                                <m:t>,</m:t>
                              </m:r>
                              <m:r>
                                <a:rPr lang="en-SG" sz="1600" i="1">
                                  <a:latin typeface="Cambria Math" panose="02040503050406030204" pitchFamily="18" charset="0"/>
                                </a:rPr>
                                <m:t>𝑡</m:t>
                              </m:r>
                              <m:r>
                                <a:rPr lang="en-SG" sz="1600" i="1">
                                  <a:latin typeface="Cambria Math" panose="02040503050406030204" pitchFamily="18" charset="0"/>
                                </a:rPr>
                                <m:t>+1</m:t>
                              </m:r>
                            </m:sub>
                            <m:sup>
                              <m:r>
                                <a:rPr lang="en-SG" sz="1600" i="1">
                                  <a:latin typeface="Cambria Math" panose="02040503050406030204" pitchFamily="18" charset="0"/>
                                </a:rPr>
                                <m:t>(</m:t>
                              </m:r>
                              <m:r>
                                <a:rPr lang="en-SG" sz="1600" i="1">
                                  <a:latin typeface="Cambria Math" panose="02040503050406030204" pitchFamily="18" charset="0"/>
                                </a:rPr>
                                <m:t>𝑖</m:t>
                              </m:r>
                              <m:r>
                                <a:rPr lang="en-SG" sz="1600" i="1">
                                  <a:latin typeface="Cambria Math" panose="02040503050406030204" pitchFamily="18" charset="0"/>
                                </a:rPr>
                                <m:t>)</m:t>
                              </m:r>
                            </m:sup>
                          </m:sSubSup>
                        </m:e>
                      </m:nary>
                    </m:oMath>
                  </m:oMathPara>
                </a14:m>
                <a:endParaRPr lang="en-GB" dirty="0"/>
              </a:p>
            </p:txBody>
          </p:sp>
        </mc:Choice>
        <mc:Fallback xmlns="">
          <p:sp>
            <p:nvSpPr>
              <p:cNvPr id="26" name="Rectangle 25">
                <a:extLst>
                  <a:ext uri="{FF2B5EF4-FFF2-40B4-BE49-F238E27FC236}">
                    <a16:creationId xmlns:a16="http://schemas.microsoft.com/office/drawing/2014/main" id="{BCAAE862-2CCB-4C47-A90F-58B5CDBC5791}"/>
                  </a:ext>
                </a:extLst>
              </p:cNvPr>
              <p:cNvSpPr>
                <a:spLocks noRot="1" noChangeAspect="1" noMove="1" noResize="1" noEditPoints="1" noAdjustHandles="1" noChangeArrowheads="1" noChangeShapeType="1" noTextEdit="1"/>
              </p:cNvSpPr>
              <p:nvPr/>
            </p:nvSpPr>
            <p:spPr>
              <a:xfrm>
                <a:off x="2726574" y="1221220"/>
                <a:ext cx="3048656" cy="784638"/>
              </a:xfrm>
              <a:prstGeom prst="rect">
                <a:avLst/>
              </a:prstGeom>
              <a:blipFill>
                <a:blip r:embed="rId5"/>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819CB791-F66A-4BB0-816B-6CEF974560D9}"/>
              </a:ext>
            </a:extLst>
          </p:cNvPr>
          <p:cNvCxnSpPr>
            <a:cxnSpLocks/>
            <a:stCxn id="9" idx="0"/>
          </p:cNvCxnSpPr>
          <p:nvPr/>
        </p:nvCxnSpPr>
        <p:spPr>
          <a:xfrm flipV="1">
            <a:off x="4497186" y="1924159"/>
            <a:ext cx="0" cy="499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Oval 28">
            <a:extLst>
              <a:ext uri="{FF2B5EF4-FFF2-40B4-BE49-F238E27FC236}">
                <a16:creationId xmlns:a16="http://schemas.microsoft.com/office/drawing/2014/main" id="{FF7A1354-3EA4-44DF-9A6D-203CAC0E93BF}"/>
              </a:ext>
            </a:extLst>
          </p:cNvPr>
          <p:cNvSpPr/>
          <p:nvPr/>
        </p:nvSpPr>
        <p:spPr>
          <a:xfrm>
            <a:off x="4309297" y="1407621"/>
            <a:ext cx="484366" cy="45635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3" name="Straight Connector 32">
            <a:extLst>
              <a:ext uri="{FF2B5EF4-FFF2-40B4-BE49-F238E27FC236}">
                <a16:creationId xmlns:a16="http://schemas.microsoft.com/office/drawing/2014/main" id="{AF607F3B-EEE9-4709-8842-E9B9AA5890FB}"/>
              </a:ext>
            </a:extLst>
          </p:cNvPr>
          <p:cNvCxnSpPr/>
          <p:nvPr/>
        </p:nvCxnSpPr>
        <p:spPr>
          <a:xfrm flipV="1">
            <a:off x="4716087" y="1221220"/>
            <a:ext cx="299258" cy="225195"/>
          </a:xfrm>
          <a:prstGeom prst="line">
            <a:avLst/>
          </a:prstGeom>
          <a:ln w="9525">
            <a:solidFill>
              <a:schemeClr val="tx2"/>
            </a:solidFill>
            <a:prstDash val="sysDash"/>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78E84B2B-DCBC-4AB5-B423-2E9C33FF1B45}"/>
              </a:ext>
            </a:extLst>
          </p:cNvPr>
          <p:cNvSpPr txBox="1"/>
          <p:nvPr/>
        </p:nvSpPr>
        <p:spPr>
          <a:xfrm>
            <a:off x="-223911" y="1472895"/>
            <a:ext cx="3275214" cy="353943"/>
          </a:xfrm>
          <a:prstGeom prst="rect">
            <a:avLst/>
          </a:prstGeom>
          <a:noFill/>
        </p:spPr>
        <p:txBody>
          <a:bodyPr wrap="square" rtlCol="0">
            <a:spAutoFit/>
          </a:bodyPr>
          <a:lstStyle/>
          <a:p>
            <a:pPr algn="ctr"/>
            <a:r>
              <a:rPr lang="en-GB" b="1" dirty="0">
                <a:solidFill>
                  <a:schemeClr val="tx2"/>
                </a:solidFill>
                <a:latin typeface="FoundrySterling-Book" panose="00000400000000000000" pitchFamily="2" charset="0"/>
              </a:rPr>
              <a:t>Defined Quantitative Model:</a:t>
            </a:r>
          </a:p>
        </p:txBody>
      </p:sp>
      <p:sp>
        <p:nvSpPr>
          <p:cNvPr id="35" name="Rectangle 34">
            <a:extLst>
              <a:ext uri="{FF2B5EF4-FFF2-40B4-BE49-F238E27FC236}">
                <a16:creationId xmlns:a16="http://schemas.microsoft.com/office/drawing/2014/main" id="{3D4501C4-D1BF-432B-B664-0BB852C55D52}"/>
              </a:ext>
            </a:extLst>
          </p:cNvPr>
          <p:cNvSpPr/>
          <p:nvPr/>
        </p:nvSpPr>
        <p:spPr>
          <a:xfrm>
            <a:off x="2656919" y="2651671"/>
            <a:ext cx="1458567" cy="353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dirty="0">
                <a:latin typeface="FoundrySterling-Book" panose="00000400000000000000" pitchFamily="2" charset="0"/>
              </a:rPr>
              <a:t>Linear</a:t>
            </a:r>
          </a:p>
        </p:txBody>
      </p:sp>
      <p:cxnSp>
        <p:nvCxnSpPr>
          <p:cNvPr id="37" name="Connector: Elbow 36">
            <a:extLst>
              <a:ext uri="{FF2B5EF4-FFF2-40B4-BE49-F238E27FC236}">
                <a16:creationId xmlns:a16="http://schemas.microsoft.com/office/drawing/2014/main" id="{4860CF07-99A7-4839-8EAA-3C3ED7DDC408}"/>
              </a:ext>
            </a:extLst>
          </p:cNvPr>
          <p:cNvCxnSpPr>
            <a:stCxn id="9" idx="2"/>
            <a:endCxn id="35" idx="2"/>
          </p:cNvCxnSpPr>
          <p:nvPr/>
        </p:nvCxnSpPr>
        <p:spPr>
          <a:xfrm rot="5400000" flipH="1">
            <a:off x="3762422" y="2629125"/>
            <a:ext cx="358546" cy="1110983"/>
          </a:xfrm>
          <a:prstGeom prst="bentConnector3">
            <a:avLst>
              <a:gd name="adj1" fmla="val 52165"/>
            </a:avLst>
          </a:prstGeom>
          <a:ln>
            <a:tailEnd type="triangle"/>
          </a:ln>
        </p:spPr>
        <p:style>
          <a:lnRef idx="2">
            <a:schemeClr val="accent2"/>
          </a:lnRef>
          <a:fillRef idx="0">
            <a:schemeClr val="accent2"/>
          </a:fillRef>
          <a:effectRef idx="1">
            <a:schemeClr val="accent2"/>
          </a:effectRef>
          <a:fontRef idx="minor">
            <a:schemeClr val="tx1"/>
          </a:fontRef>
        </p:style>
      </p:cxnSp>
      <p:sp>
        <p:nvSpPr>
          <p:cNvPr id="39" name="Rectangle 38">
            <a:extLst>
              <a:ext uri="{FF2B5EF4-FFF2-40B4-BE49-F238E27FC236}">
                <a16:creationId xmlns:a16="http://schemas.microsoft.com/office/drawing/2014/main" id="{B427EF3D-5AC2-4E36-B8AB-4170F55D6675}"/>
              </a:ext>
            </a:extLst>
          </p:cNvPr>
          <p:cNvSpPr/>
          <p:nvPr/>
        </p:nvSpPr>
        <p:spPr>
          <a:xfrm>
            <a:off x="4844770" y="2651888"/>
            <a:ext cx="1894081" cy="353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Activation Function</a:t>
            </a:r>
          </a:p>
        </p:txBody>
      </p:sp>
      <p:cxnSp>
        <p:nvCxnSpPr>
          <p:cNvPr id="40" name="Connector: Elbow 39">
            <a:extLst>
              <a:ext uri="{FF2B5EF4-FFF2-40B4-BE49-F238E27FC236}">
                <a16:creationId xmlns:a16="http://schemas.microsoft.com/office/drawing/2014/main" id="{F685A550-DE04-427F-9B6F-1671E7517D64}"/>
              </a:ext>
            </a:extLst>
          </p:cNvPr>
          <p:cNvCxnSpPr>
            <a:cxnSpLocks/>
            <a:stCxn id="39" idx="0"/>
            <a:endCxn id="9" idx="0"/>
          </p:cNvCxnSpPr>
          <p:nvPr/>
        </p:nvCxnSpPr>
        <p:spPr>
          <a:xfrm rot="16200000" flipV="1">
            <a:off x="5030436" y="1890512"/>
            <a:ext cx="228126" cy="1294625"/>
          </a:xfrm>
          <a:prstGeom prst="bentConnector3">
            <a:avLst>
              <a:gd name="adj1" fmla="val 4473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C744D509-B9D5-4BC6-A104-3FECCC5EDA8A}"/>
              </a:ext>
            </a:extLst>
          </p:cNvPr>
          <p:cNvCxnSpPr>
            <a:cxnSpLocks/>
            <a:stCxn id="35" idx="3"/>
            <a:endCxn id="39" idx="1"/>
          </p:cNvCxnSpPr>
          <p:nvPr/>
        </p:nvCxnSpPr>
        <p:spPr>
          <a:xfrm>
            <a:off x="4115486" y="2828507"/>
            <a:ext cx="729284" cy="21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B62C3D21-C460-4D85-901B-9F25AE2C2712}"/>
              </a:ext>
            </a:extLst>
          </p:cNvPr>
          <p:cNvCxnSpPr>
            <a:cxnSpLocks/>
          </p:cNvCxnSpPr>
          <p:nvPr/>
        </p:nvCxnSpPr>
        <p:spPr>
          <a:xfrm>
            <a:off x="-223911" y="3888526"/>
            <a:ext cx="3414297" cy="0"/>
          </a:xfrm>
          <a:prstGeom prst="line">
            <a:avLst/>
          </a:prstGeom>
          <a:ln w="9525">
            <a:solidFill>
              <a:schemeClr val="tx2"/>
            </a:solidFill>
            <a:prstDash val="sysDash"/>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5D192375-EADC-4FA1-980A-E8D8908A1E97}"/>
              </a:ext>
            </a:extLst>
          </p:cNvPr>
          <p:cNvCxnSpPr>
            <a:cxnSpLocks/>
          </p:cNvCxnSpPr>
          <p:nvPr/>
        </p:nvCxnSpPr>
        <p:spPr>
          <a:xfrm>
            <a:off x="5775230" y="3888526"/>
            <a:ext cx="3096175" cy="0"/>
          </a:xfrm>
          <a:prstGeom prst="line">
            <a:avLst/>
          </a:prstGeom>
          <a:ln w="9525">
            <a:solidFill>
              <a:schemeClr val="tx2"/>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76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Encoder Architectures - RNN</a:t>
            </a:r>
          </a:p>
        </p:txBody>
      </p:sp>
      <p:sp>
        <p:nvSpPr>
          <p:cNvPr id="7" name="TextBox 6">
            <a:extLst>
              <a:ext uri="{FF2B5EF4-FFF2-40B4-BE49-F238E27FC236}">
                <a16:creationId xmlns:a16="http://schemas.microsoft.com/office/drawing/2014/main" id="{A3DDA730-23F7-4045-BC77-4DA71BC1FCF6}"/>
              </a:ext>
            </a:extLst>
          </p:cNvPr>
          <p:cNvSpPr txBox="1"/>
          <p:nvPr/>
        </p:nvSpPr>
        <p:spPr>
          <a:xfrm>
            <a:off x="632302" y="1088213"/>
            <a:ext cx="7506613" cy="369332"/>
          </a:xfrm>
          <a:prstGeom prst="rect">
            <a:avLst/>
          </a:prstGeom>
          <a:noFill/>
        </p:spPr>
        <p:txBody>
          <a:bodyPr wrap="square" rtlCol="0">
            <a:spAutoFit/>
          </a:bodyPr>
          <a:lstStyle/>
          <a:p>
            <a:pPr marL="180000" indent="-180000">
              <a:spcAft>
                <a:spcPts val="1500"/>
              </a:spcAft>
              <a:buFont typeface="Arial"/>
              <a:buChar char="•"/>
            </a:pPr>
            <a:r>
              <a:rPr lang="en-US" sz="1800" b="1" dirty="0">
                <a:latin typeface="FoundrySterling-Book"/>
              </a:rPr>
              <a:t>Long Short-Term Memory (LSTM) Network</a:t>
            </a:r>
          </a:p>
        </p:txBody>
      </p:sp>
      <p:pic>
        <p:nvPicPr>
          <p:cNvPr id="1032" name="Picture 8" descr="A LSTM neural network.">
            <a:extLst>
              <a:ext uri="{FF2B5EF4-FFF2-40B4-BE49-F238E27FC236}">
                <a16:creationId xmlns:a16="http://schemas.microsoft.com/office/drawing/2014/main" id="{7EB3B48D-F002-4AF9-8D4B-7D6EF5582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818" y="1854673"/>
            <a:ext cx="4443922" cy="166963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B2F5960-8242-46AA-9D34-C8F86D90B917}"/>
              </a:ext>
            </a:extLst>
          </p:cNvPr>
          <p:cNvSpPr txBox="1"/>
          <p:nvPr/>
        </p:nvSpPr>
        <p:spPr>
          <a:xfrm>
            <a:off x="299874" y="6252518"/>
            <a:ext cx="7947924" cy="230832"/>
          </a:xfrm>
          <a:prstGeom prst="rect">
            <a:avLst/>
          </a:prstGeom>
          <a:noFill/>
        </p:spPr>
        <p:txBody>
          <a:bodyPr wrap="square" rtlCol="0">
            <a:spAutoFit/>
          </a:bodyPr>
          <a:lstStyle/>
          <a:p>
            <a:r>
              <a:rPr lang="en-US" sz="900" dirty="0"/>
              <a:t>Image </a:t>
            </a:r>
            <a:r>
              <a:rPr lang="en-US" sz="900" dirty="0" err="1"/>
              <a:t>Src</a:t>
            </a:r>
            <a:r>
              <a:rPr lang="en-US" sz="900" dirty="0"/>
              <a:t>: </a:t>
            </a:r>
            <a:r>
              <a:rPr lang="en-SG" sz="900" dirty="0">
                <a:hlinkClick r:id="rId4"/>
              </a:rPr>
              <a:t>http://colah.github.io/posts/2015-08-Understanding-LSTMs/</a:t>
            </a:r>
            <a:endParaRPr lang="en-SG" sz="900" dirty="0"/>
          </a:p>
        </p:txBody>
      </p:sp>
      <p:pic>
        <p:nvPicPr>
          <p:cNvPr id="6" name="Picture 5">
            <a:extLst>
              <a:ext uri="{FF2B5EF4-FFF2-40B4-BE49-F238E27FC236}">
                <a16:creationId xmlns:a16="http://schemas.microsoft.com/office/drawing/2014/main" id="{78741691-1D9B-4AE6-81F8-FC2A4DDF9469}"/>
              </a:ext>
            </a:extLst>
          </p:cNvPr>
          <p:cNvPicPr>
            <a:picLocks noChangeAspect="1"/>
          </p:cNvPicPr>
          <p:nvPr/>
        </p:nvPicPr>
        <p:blipFill>
          <a:blip r:embed="rId5"/>
          <a:stretch>
            <a:fillRect/>
          </a:stretch>
        </p:blipFill>
        <p:spPr>
          <a:xfrm>
            <a:off x="965350" y="4383657"/>
            <a:ext cx="2636836" cy="861278"/>
          </a:xfrm>
          <a:prstGeom prst="rect">
            <a:avLst/>
          </a:prstGeom>
        </p:spPr>
      </p:pic>
      <p:pic>
        <p:nvPicPr>
          <p:cNvPr id="8" name="Picture 7">
            <a:extLst>
              <a:ext uri="{FF2B5EF4-FFF2-40B4-BE49-F238E27FC236}">
                <a16:creationId xmlns:a16="http://schemas.microsoft.com/office/drawing/2014/main" id="{796DD531-32B4-4486-9994-8C0463EDFE1D}"/>
              </a:ext>
            </a:extLst>
          </p:cNvPr>
          <p:cNvPicPr>
            <a:picLocks noChangeAspect="1"/>
          </p:cNvPicPr>
          <p:nvPr/>
        </p:nvPicPr>
        <p:blipFill>
          <a:blip r:embed="rId6"/>
          <a:stretch>
            <a:fillRect/>
          </a:stretch>
        </p:blipFill>
        <p:spPr>
          <a:xfrm>
            <a:off x="5171712" y="4381393"/>
            <a:ext cx="3363881" cy="876445"/>
          </a:xfrm>
          <a:prstGeom prst="rect">
            <a:avLst/>
          </a:prstGeom>
        </p:spPr>
      </p:pic>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EA78851D-DF45-4B13-A089-A876CF386B08}"/>
                  </a:ext>
                </a:extLst>
              </p:cNvPr>
              <p:cNvSpPr/>
              <p:nvPr/>
            </p:nvSpPr>
            <p:spPr>
              <a:xfrm>
                <a:off x="2252316" y="3308466"/>
                <a:ext cx="357880" cy="2826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SG" sz="900" b="0" i="1" smtClean="0">
                              <a:solidFill>
                                <a:schemeClr val="tx1"/>
                              </a:solidFill>
                              <a:latin typeface="Cambria Math" panose="02040503050406030204" pitchFamily="18" charset="0"/>
                            </a:rPr>
                          </m:ctrlPr>
                        </m:sSubPr>
                        <m:e>
                          <m:r>
                            <a:rPr lang="en-SG" sz="900" b="0" i="1" smtClean="0">
                              <a:solidFill>
                                <a:schemeClr val="tx1"/>
                              </a:solidFill>
                              <a:latin typeface="Cambria Math" panose="02040503050406030204" pitchFamily="18" charset="0"/>
                            </a:rPr>
                            <m:t>𝑢</m:t>
                          </m:r>
                        </m:e>
                        <m:sub>
                          <m:r>
                            <a:rPr lang="en-SG" sz="900" b="0" i="1" smtClean="0">
                              <a:solidFill>
                                <a:schemeClr val="tx1"/>
                              </a:solidFill>
                              <a:latin typeface="Cambria Math" panose="02040503050406030204" pitchFamily="18" charset="0"/>
                            </a:rPr>
                            <m:t>𝑡</m:t>
                          </m:r>
                          <m:r>
                            <a:rPr lang="en-SG" sz="900" b="0" i="1" smtClean="0">
                              <a:solidFill>
                                <a:schemeClr val="tx1"/>
                              </a:solidFill>
                              <a:latin typeface="Cambria Math" panose="02040503050406030204" pitchFamily="18" charset="0"/>
                            </a:rPr>
                            <m:t>−1 </m:t>
                          </m:r>
                        </m:sub>
                      </m:sSub>
                    </m:oMath>
                  </m:oMathPara>
                </a14:m>
                <a:endParaRPr lang="en-GB" sz="900" dirty="0">
                  <a:solidFill>
                    <a:schemeClr val="tx1"/>
                  </a:solidFill>
                </a:endParaRPr>
              </a:p>
            </p:txBody>
          </p:sp>
        </mc:Choice>
        <mc:Fallback xmlns="">
          <p:sp>
            <p:nvSpPr>
              <p:cNvPr id="9" name="Oval 8">
                <a:extLst>
                  <a:ext uri="{FF2B5EF4-FFF2-40B4-BE49-F238E27FC236}">
                    <a16:creationId xmlns:a16="http://schemas.microsoft.com/office/drawing/2014/main" id="{EA78851D-DF45-4B13-A089-A876CF386B08}"/>
                  </a:ext>
                </a:extLst>
              </p:cNvPr>
              <p:cNvSpPr>
                <a:spLocks noRot="1" noChangeAspect="1" noMove="1" noResize="1" noEditPoints="1" noAdjustHandles="1" noChangeArrowheads="1" noChangeShapeType="1" noTextEdit="1"/>
              </p:cNvSpPr>
              <p:nvPr/>
            </p:nvSpPr>
            <p:spPr>
              <a:xfrm>
                <a:off x="2252316" y="3308466"/>
                <a:ext cx="357880" cy="282632"/>
              </a:xfrm>
              <a:prstGeom prst="ellipse">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E4C7A163-2B81-44A6-ADEB-4FCFEAE9B245}"/>
                  </a:ext>
                </a:extLst>
              </p:cNvPr>
              <p:cNvSpPr/>
              <p:nvPr/>
            </p:nvSpPr>
            <p:spPr>
              <a:xfrm>
                <a:off x="3705340" y="3308466"/>
                <a:ext cx="357880" cy="2826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SG" sz="900" b="0" i="1" smtClean="0">
                              <a:solidFill>
                                <a:schemeClr val="tx1"/>
                              </a:solidFill>
                              <a:latin typeface="Cambria Math" panose="02040503050406030204" pitchFamily="18" charset="0"/>
                            </a:rPr>
                          </m:ctrlPr>
                        </m:sSubPr>
                        <m:e>
                          <m:r>
                            <a:rPr lang="en-SG" sz="900" b="0" i="1" smtClean="0">
                              <a:solidFill>
                                <a:schemeClr val="tx1"/>
                              </a:solidFill>
                              <a:latin typeface="Cambria Math" panose="02040503050406030204" pitchFamily="18" charset="0"/>
                            </a:rPr>
                            <m:t>𝑢</m:t>
                          </m:r>
                        </m:e>
                        <m:sub>
                          <m:r>
                            <a:rPr lang="en-SG" sz="900" b="0" i="1" smtClean="0">
                              <a:solidFill>
                                <a:schemeClr val="tx1"/>
                              </a:solidFill>
                              <a:latin typeface="Cambria Math" panose="02040503050406030204" pitchFamily="18" charset="0"/>
                            </a:rPr>
                            <m:t>𝑡</m:t>
                          </m:r>
                          <m:r>
                            <a:rPr lang="en-SG" sz="900" b="0" i="1" smtClean="0">
                              <a:solidFill>
                                <a:schemeClr val="tx1"/>
                              </a:solidFill>
                              <a:latin typeface="Cambria Math" panose="02040503050406030204" pitchFamily="18" charset="0"/>
                            </a:rPr>
                            <m:t> </m:t>
                          </m:r>
                        </m:sub>
                      </m:sSub>
                    </m:oMath>
                  </m:oMathPara>
                </a14:m>
                <a:endParaRPr lang="en-GB" sz="900" dirty="0">
                  <a:solidFill>
                    <a:schemeClr val="tx1"/>
                  </a:solidFill>
                </a:endParaRPr>
              </a:p>
            </p:txBody>
          </p:sp>
        </mc:Choice>
        <mc:Fallback xmlns="">
          <p:sp>
            <p:nvSpPr>
              <p:cNvPr id="13" name="Oval 12">
                <a:extLst>
                  <a:ext uri="{FF2B5EF4-FFF2-40B4-BE49-F238E27FC236}">
                    <a16:creationId xmlns:a16="http://schemas.microsoft.com/office/drawing/2014/main" id="{E4C7A163-2B81-44A6-ADEB-4FCFEAE9B245}"/>
                  </a:ext>
                </a:extLst>
              </p:cNvPr>
              <p:cNvSpPr>
                <a:spLocks noRot="1" noChangeAspect="1" noMove="1" noResize="1" noEditPoints="1" noAdjustHandles="1" noChangeArrowheads="1" noChangeShapeType="1" noTextEdit="1"/>
              </p:cNvSpPr>
              <p:nvPr/>
            </p:nvSpPr>
            <p:spPr>
              <a:xfrm>
                <a:off x="3705340" y="3308466"/>
                <a:ext cx="357880" cy="282632"/>
              </a:xfrm>
              <a:prstGeom prst="ellipse">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528AE0CD-0328-4DB1-8390-48805DB9B768}"/>
                  </a:ext>
                </a:extLst>
              </p:cNvPr>
              <p:cNvSpPr/>
              <p:nvPr/>
            </p:nvSpPr>
            <p:spPr>
              <a:xfrm>
                <a:off x="5234040" y="3308466"/>
                <a:ext cx="357880" cy="2826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SG" sz="900" b="0" i="1" smtClean="0">
                              <a:solidFill>
                                <a:schemeClr val="tx1"/>
                              </a:solidFill>
                              <a:latin typeface="Cambria Math" panose="02040503050406030204" pitchFamily="18" charset="0"/>
                            </a:rPr>
                          </m:ctrlPr>
                        </m:sSubPr>
                        <m:e>
                          <m:r>
                            <a:rPr lang="en-SG" sz="900" b="0" i="1" smtClean="0">
                              <a:solidFill>
                                <a:schemeClr val="tx1"/>
                              </a:solidFill>
                              <a:latin typeface="Cambria Math" panose="02040503050406030204" pitchFamily="18" charset="0"/>
                            </a:rPr>
                            <m:t>𝑢</m:t>
                          </m:r>
                        </m:e>
                        <m:sub>
                          <m:r>
                            <a:rPr lang="en-SG" sz="900" b="0" i="1" smtClean="0">
                              <a:solidFill>
                                <a:schemeClr val="tx1"/>
                              </a:solidFill>
                              <a:latin typeface="Cambria Math" panose="02040503050406030204" pitchFamily="18" charset="0"/>
                            </a:rPr>
                            <m:t>𝑡</m:t>
                          </m:r>
                          <m:r>
                            <a:rPr lang="en-SG" sz="900" b="0" i="1" smtClean="0">
                              <a:solidFill>
                                <a:schemeClr val="tx1"/>
                              </a:solidFill>
                              <a:latin typeface="Cambria Math" panose="02040503050406030204" pitchFamily="18" charset="0"/>
                            </a:rPr>
                            <m:t> </m:t>
                          </m:r>
                        </m:sub>
                      </m:sSub>
                    </m:oMath>
                  </m:oMathPara>
                </a14:m>
                <a:endParaRPr lang="en-GB" sz="900" dirty="0">
                  <a:solidFill>
                    <a:schemeClr val="tx1"/>
                  </a:solidFill>
                </a:endParaRPr>
              </a:p>
            </p:txBody>
          </p:sp>
        </mc:Choice>
        <mc:Fallback xmlns="">
          <p:sp>
            <p:nvSpPr>
              <p:cNvPr id="14" name="Oval 13">
                <a:extLst>
                  <a:ext uri="{FF2B5EF4-FFF2-40B4-BE49-F238E27FC236}">
                    <a16:creationId xmlns:a16="http://schemas.microsoft.com/office/drawing/2014/main" id="{528AE0CD-0328-4DB1-8390-48805DB9B768}"/>
                  </a:ext>
                </a:extLst>
              </p:cNvPr>
              <p:cNvSpPr>
                <a:spLocks noRot="1" noChangeAspect="1" noMove="1" noResize="1" noEditPoints="1" noAdjustHandles="1" noChangeArrowheads="1" noChangeShapeType="1" noTextEdit="1"/>
              </p:cNvSpPr>
              <p:nvPr/>
            </p:nvSpPr>
            <p:spPr>
              <a:xfrm>
                <a:off x="5234040" y="3308466"/>
                <a:ext cx="357880" cy="282632"/>
              </a:xfrm>
              <a:prstGeom prst="ellipse">
                <a:avLst/>
              </a:prstGeom>
              <a:blipFill>
                <a:blip r:embed="rId9"/>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AE6411E1-959E-4EDB-B4F1-A78172CA5BE9}"/>
              </a:ext>
            </a:extLst>
          </p:cNvPr>
          <p:cNvSpPr txBox="1"/>
          <p:nvPr/>
        </p:nvSpPr>
        <p:spPr>
          <a:xfrm>
            <a:off x="78687" y="4000125"/>
            <a:ext cx="4765931" cy="369332"/>
          </a:xfrm>
          <a:prstGeom prst="rect">
            <a:avLst/>
          </a:prstGeom>
          <a:noFill/>
        </p:spPr>
        <p:txBody>
          <a:bodyPr wrap="square" rtlCol="0">
            <a:spAutoFit/>
          </a:bodyPr>
          <a:lstStyle/>
          <a:p>
            <a:pPr>
              <a:spcAft>
                <a:spcPts val="1500"/>
              </a:spcAft>
            </a:pPr>
            <a:r>
              <a:rPr lang="en-US" sz="1800" b="1" u="sng" dirty="0">
                <a:solidFill>
                  <a:schemeClr val="accent4"/>
                </a:solidFill>
                <a:latin typeface="FoundrySterling-Book"/>
              </a:rPr>
              <a:t>LSTM Gates</a:t>
            </a:r>
          </a:p>
        </p:txBody>
      </p:sp>
      <p:sp>
        <p:nvSpPr>
          <p:cNvPr id="17" name="TextBox 16">
            <a:extLst>
              <a:ext uri="{FF2B5EF4-FFF2-40B4-BE49-F238E27FC236}">
                <a16:creationId xmlns:a16="http://schemas.microsoft.com/office/drawing/2014/main" id="{802989F5-27E3-477D-85D9-6D912E970E82}"/>
              </a:ext>
            </a:extLst>
          </p:cNvPr>
          <p:cNvSpPr txBox="1"/>
          <p:nvPr/>
        </p:nvSpPr>
        <p:spPr>
          <a:xfrm>
            <a:off x="3823979" y="4006093"/>
            <a:ext cx="4765931" cy="369332"/>
          </a:xfrm>
          <a:prstGeom prst="rect">
            <a:avLst/>
          </a:prstGeom>
          <a:noFill/>
        </p:spPr>
        <p:txBody>
          <a:bodyPr wrap="square" rtlCol="0">
            <a:spAutoFit/>
          </a:bodyPr>
          <a:lstStyle/>
          <a:p>
            <a:pPr>
              <a:spcAft>
                <a:spcPts val="1500"/>
              </a:spcAft>
            </a:pPr>
            <a:r>
              <a:rPr lang="en-US" sz="1800" b="1" u="sng" dirty="0">
                <a:solidFill>
                  <a:schemeClr val="accent4"/>
                </a:solidFill>
                <a:latin typeface="FoundrySterling-Book"/>
              </a:rPr>
              <a:t>Internal Memory</a:t>
            </a:r>
          </a:p>
        </p:txBody>
      </p:sp>
      <p:sp>
        <p:nvSpPr>
          <p:cNvPr id="18" name="TextBox 17">
            <a:extLst>
              <a:ext uri="{FF2B5EF4-FFF2-40B4-BE49-F238E27FC236}">
                <a16:creationId xmlns:a16="http://schemas.microsoft.com/office/drawing/2014/main" id="{6B2552CC-DA2A-499B-B53F-ED50FECF3F7E}"/>
              </a:ext>
            </a:extLst>
          </p:cNvPr>
          <p:cNvSpPr txBox="1"/>
          <p:nvPr/>
        </p:nvSpPr>
        <p:spPr>
          <a:xfrm>
            <a:off x="3823979" y="4369330"/>
            <a:ext cx="4631135" cy="923330"/>
          </a:xfrm>
          <a:prstGeom prst="rect">
            <a:avLst/>
          </a:prstGeom>
          <a:noFill/>
        </p:spPr>
        <p:txBody>
          <a:bodyPr wrap="square" rtlCol="0">
            <a:spAutoFit/>
          </a:bodyPr>
          <a:lstStyle/>
          <a:p>
            <a:r>
              <a:rPr lang="en-US" sz="1800" dirty="0">
                <a:solidFill>
                  <a:schemeClr val="accent4"/>
                </a:solidFill>
                <a:latin typeface="FoundrySterling-Book"/>
              </a:rPr>
              <a:t>Cell State</a:t>
            </a:r>
          </a:p>
          <a:p>
            <a:endParaRPr lang="en-US" sz="1800" dirty="0">
              <a:solidFill>
                <a:schemeClr val="accent4"/>
              </a:solidFill>
              <a:latin typeface="FoundrySterling-Book"/>
            </a:endParaRPr>
          </a:p>
          <a:p>
            <a:r>
              <a:rPr lang="en-US" sz="1800" dirty="0">
                <a:solidFill>
                  <a:schemeClr val="accent4"/>
                </a:solidFill>
                <a:latin typeface="FoundrySterling-Book"/>
              </a:rPr>
              <a:t>Hidden State</a:t>
            </a:r>
          </a:p>
        </p:txBody>
      </p:sp>
      <p:sp>
        <p:nvSpPr>
          <p:cNvPr id="19" name="TextBox 18">
            <a:extLst>
              <a:ext uri="{FF2B5EF4-FFF2-40B4-BE49-F238E27FC236}">
                <a16:creationId xmlns:a16="http://schemas.microsoft.com/office/drawing/2014/main" id="{91919FD4-68B7-48B2-9122-6B56705B64B3}"/>
              </a:ext>
            </a:extLst>
          </p:cNvPr>
          <p:cNvSpPr txBox="1"/>
          <p:nvPr/>
        </p:nvSpPr>
        <p:spPr>
          <a:xfrm>
            <a:off x="30478" y="4346335"/>
            <a:ext cx="2751515" cy="923330"/>
          </a:xfrm>
          <a:prstGeom prst="rect">
            <a:avLst/>
          </a:prstGeom>
          <a:noFill/>
        </p:spPr>
        <p:txBody>
          <a:bodyPr wrap="square" rtlCol="0">
            <a:spAutoFit/>
          </a:bodyPr>
          <a:lstStyle/>
          <a:p>
            <a:r>
              <a:rPr lang="en-US" sz="1800" dirty="0">
                <a:solidFill>
                  <a:schemeClr val="accent4"/>
                </a:solidFill>
                <a:latin typeface="FoundrySterling-Book"/>
              </a:rPr>
              <a:t>Forget</a:t>
            </a:r>
          </a:p>
          <a:p>
            <a:r>
              <a:rPr lang="en-US" sz="1800" dirty="0">
                <a:solidFill>
                  <a:schemeClr val="accent4"/>
                </a:solidFill>
                <a:latin typeface="FoundrySterling-Book"/>
              </a:rPr>
              <a:t>Input</a:t>
            </a:r>
          </a:p>
          <a:p>
            <a:r>
              <a:rPr lang="en-US" sz="1800" dirty="0">
                <a:solidFill>
                  <a:schemeClr val="accent4"/>
                </a:solidFill>
                <a:latin typeface="FoundrySterling-Book"/>
              </a:rPr>
              <a:t>Output</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1DB739C-BAA6-43B8-85DB-BDDEB53B8A86}"/>
                  </a:ext>
                </a:extLst>
              </p:cNvPr>
              <p:cNvSpPr txBox="1"/>
              <p:nvPr/>
            </p:nvSpPr>
            <p:spPr>
              <a:xfrm>
                <a:off x="3306802" y="2272718"/>
                <a:ext cx="295384" cy="561692"/>
              </a:xfrm>
              <a:prstGeom prst="rect">
                <a:avLst/>
              </a:prstGeom>
              <a:noFill/>
            </p:spPr>
            <p:txBody>
              <a:bodyPr wrap="square" rtlCol="0">
                <a:spAutoFit/>
              </a:bodyPr>
              <a:lstStyle/>
              <a:p>
                <a:pPr>
                  <a:spcAft>
                    <a:spcPts val="1500"/>
                  </a:spcAft>
                </a:pPr>
                <a14:m>
                  <m:oMathPara xmlns:m="http://schemas.openxmlformats.org/officeDocument/2006/math">
                    <m:oMathParaPr>
                      <m:jc m:val="centerGroup"/>
                    </m:oMathParaPr>
                    <m:oMath xmlns:m="http://schemas.openxmlformats.org/officeDocument/2006/math">
                      <m:sSub>
                        <m:sSubPr>
                          <m:ctrlPr>
                            <a:rPr lang="en-SG" sz="1800" b="1" i="1" dirty="0" smtClean="0">
                              <a:solidFill>
                                <a:schemeClr val="accent2"/>
                              </a:solidFill>
                              <a:latin typeface="Cambria Math" panose="02040503050406030204" pitchFamily="18" charset="0"/>
                            </a:rPr>
                          </m:ctrlPr>
                        </m:sSubPr>
                        <m:e>
                          <m:r>
                            <a:rPr lang="en-SG" sz="1800" b="1" i="1" dirty="0" smtClean="0">
                              <a:solidFill>
                                <a:schemeClr val="accent2"/>
                              </a:solidFill>
                              <a:latin typeface="Cambria Math" panose="02040503050406030204" pitchFamily="18" charset="0"/>
                            </a:rPr>
                            <m:t>𝒄</m:t>
                          </m:r>
                        </m:e>
                        <m:sub>
                          <m:r>
                            <a:rPr lang="en-SG" sz="1800" b="1" i="1" dirty="0" smtClean="0">
                              <a:solidFill>
                                <a:schemeClr val="accent2"/>
                              </a:solidFill>
                              <a:latin typeface="Cambria Math" panose="02040503050406030204" pitchFamily="18" charset="0"/>
                            </a:rPr>
                            <m:t>𝒕</m:t>
                          </m:r>
                        </m:sub>
                      </m:sSub>
                    </m:oMath>
                  </m:oMathPara>
                </a14:m>
                <a:endParaRPr lang="en-US" sz="1800" b="1" dirty="0">
                  <a:solidFill>
                    <a:schemeClr val="accent2"/>
                  </a:solidFill>
                  <a:latin typeface="FoundrySterling-Book"/>
                </a:endParaRPr>
              </a:p>
            </p:txBody>
          </p:sp>
        </mc:Choice>
        <mc:Fallback xmlns="">
          <p:sp>
            <p:nvSpPr>
              <p:cNvPr id="21" name="TextBox 20">
                <a:extLst>
                  <a:ext uri="{FF2B5EF4-FFF2-40B4-BE49-F238E27FC236}">
                    <a16:creationId xmlns:a16="http://schemas.microsoft.com/office/drawing/2014/main" id="{C1DB739C-BAA6-43B8-85DB-BDDEB53B8A86}"/>
                  </a:ext>
                </a:extLst>
              </p:cNvPr>
              <p:cNvSpPr txBox="1">
                <a:spLocks noRot="1" noChangeAspect="1" noMove="1" noResize="1" noEditPoints="1" noAdjustHandles="1" noChangeArrowheads="1" noChangeShapeType="1" noTextEdit="1"/>
              </p:cNvSpPr>
              <p:nvPr/>
            </p:nvSpPr>
            <p:spPr>
              <a:xfrm>
                <a:off x="3306802" y="2272718"/>
                <a:ext cx="295384" cy="56169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403B6EF-F48E-4A11-8D55-0F3373B692D3}"/>
                  </a:ext>
                </a:extLst>
              </p:cNvPr>
              <p:cNvSpPr txBox="1"/>
              <p:nvPr/>
            </p:nvSpPr>
            <p:spPr>
              <a:xfrm>
                <a:off x="4172689" y="3248305"/>
                <a:ext cx="295384" cy="561692"/>
              </a:xfrm>
              <a:prstGeom prst="rect">
                <a:avLst/>
              </a:prstGeom>
              <a:noFill/>
            </p:spPr>
            <p:txBody>
              <a:bodyPr wrap="square" rtlCol="0">
                <a:spAutoFit/>
              </a:bodyPr>
              <a:lstStyle/>
              <a:p>
                <a:pPr>
                  <a:spcAft>
                    <a:spcPts val="1500"/>
                  </a:spcAft>
                </a:pPr>
                <a14:m>
                  <m:oMathPara xmlns:m="http://schemas.openxmlformats.org/officeDocument/2006/math">
                    <m:oMathParaPr>
                      <m:jc m:val="centerGroup"/>
                    </m:oMathParaPr>
                    <m:oMath xmlns:m="http://schemas.openxmlformats.org/officeDocument/2006/math">
                      <m:sSub>
                        <m:sSubPr>
                          <m:ctrlPr>
                            <a:rPr lang="en-SG" sz="1800" b="1" i="1" dirty="0" smtClean="0">
                              <a:solidFill>
                                <a:schemeClr val="accent2"/>
                              </a:solidFill>
                              <a:latin typeface="Cambria Math" panose="02040503050406030204" pitchFamily="18" charset="0"/>
                            </a:rPr>
                          </m:ctrlPr>
                        </m:sSubPr>
                        <m:e>
                          <m:r>
                            <a:rPr lang="en-SG" sz="1800" b="1" i="1" dirty="0" smtClean="0">
                              <a:solidFill>
                                <a:schemeClr val="accent2"/>
                              </a:solidFill>
                              <a:latin typeface="Cambria Math" panose="02040503050406030204" pitchFamily="18" charset="0"/>
                            </a:rPr>
                            <m:t>𝒇</m:t>
                          </m:r>
                        </m:e>
                        <m:sub>
                          <m:r>
                            <a:rPr lang="en-SG" sz="1800" b="1" i="1" dirty="0" smtClean="0">
                              <a:solidFill>
                                <a:schemeClr val="accent2"/>
                              </a:solidFill>
                              <a:latin typeface="Cambria Math" panose="02040503050406030204" pitchFamily="18" charset="0"/>
                            </a:rPr>
                            <m:t>𝒕</m:t>
                          </m:r>
                        </m:sub>
                      </m:sSub>
                    </m:oMath>
                  </m:oMathPara>
                </a14:m>
                <a:endParaRPr lang="en-US" sz="1800" b="1" dirty="0">
                  <a:solidFill>
                    <a:schemeClr val="accent2"/>
                  </a:solidFill>
                  <a:latin typeface="FoundrySterling-Book"/>
                </a:endParaRPr>
              </a:p>
            </p:txBody>
          </p:sp>
        </mc:Choice>
        <mc:Fallback xmlns="">
          <p:sp>
            <p:nvSpPr>
              <p:cNvPr id="22" name="TextBox 21">
                <a:extLst>
                  <a:ext uri="{FF2B5EF4-FFF2-40B4-BE49-F238E27FC236}">
                    <a16:creationId xmlns:a16="http://schemas.microsoft.com/office/drawing/2014/main" id="{E403B6EF-F48E-4A11-8D55-0F3373B692D3}"/>
                  </a:ext>
                </a:extLst>
              </p:cNvPr>
              <p:cNvSpPr txBox="1">
                <a:spLocks noRot="1" noChangeAspect="1" noMove="1" noResize="1" noEditPoints="1" noAdjustHandles="1" noChangeArrowheads="1" noChangeShapeType="1" noTextEdit="1"/>
              </p:cNvSpPr>
              <p:nvPr/>
            </p:nvSpPr>
            <p:spPr>
              <a:xfrm>
                <a:off x="4172689" y="3248305"/>
                <a:ext cx="295384" cy="56169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71E96B4-3BAB-4B61-B88A-3B3DDC64B215}"/>
                  </a:ext>
                </a:extLst>
              </p:cNvPr>
              <p:cNvSpPr txBox="1"/>
              <p:nvPr/>
            </p:nvSpPr>
            <p:spPr>
              <a:xfrm>
                <a:off x="3297133" y="2746774"/>
                <a:ext cx="295384" cy="561692"/>
              </a:xfrm>
              <a:prstGeom prst="rect">
                <a:avLst/>
              </a:prstGeom>
              <a:noFill/>
            </p:spPr>
            <p:txBody>
              <a:bodyPr wrap="square" rtlCol="0">
                <a:spAutoFit/>
              </a:bodyPr>
              <a:lstStyle/>
              <a:p>
                <a:pPr>
                  <a:spcAft>
                    <a:spcPts val="1500"/>
                  </a:spcAft>
                </a:pPr>
                <a14:m>
                  <m:oMathPara xmlns:m="http://schemas.openxmlformats.org/officeDocument/2006/math">
                    <m:oMathParaPr>
                      <m:jc m:val="centerGroup"/>
                    </m:oMathParaPr>
                    <m:oMath xmlns:m="http://schemas.openxmlformats.org/officeDocument/2006/math">
                      <m:sSub>
                        <m:sSubPr>
                          <m:ctrlPr>
                            <a:rPr lang="en-SG" sz="1800" b="1" i="1" dirty="0" smtClean="0">
                              <a:solidFill>
                                <a:schemeClr val="accent2"/>
                              </a:solidFill>
                              <a:latin typeface="Cambria Math" panose="02040503050406030204" pitchFamily="18" charset="0"/>
                            </a:rPr>
                          </m:ctrlPr>
                        </m:sSubPr>
                        <m:e>
                          <m:r>
                            <a:rPr lang="en-SG" sz="1800" b="1" i="1" dirty="0" smtClean="0">
                              <a:solidFill>
                                <a:schemeClr val="accent2"/>
                              </a:solidFill>
                              <a:latin typeface="Cambria Math" panose="02040503050406030204" pitchFamily="18" charset="0"/>
                            </a:rPr>
                            <m:t>𝒉</m:t>
                          </m:r>
                        </m:e>
                        <m:sub>
                          <m:r>
                            <a:rPr lang="en-SG" sz="1800" b="1" i="1" dirty="0" smtClean="0">
                              <a:solidFill>
                                <a:schemeClr val="accent2"/>
                              </a:solidFill>
                              <a:latin typeface="Cambria Math" panose="02040503050406030204" pitchFamily="18" charset="0"/>
                            </a:rPr>
                            <m:t>𝒕</m:t>
                          </m:r>
                        </m:sub>
                      </m:sSub>
                    </m:oMath>
                  </m:oMathPara>
                </a14:m>
                <a:endParaRPr lang="en-US" sz="1800" b="1" dirty="0">
                  <a:solidFill>
                    <a:schemeClr val="accent2"/>
                  </a:solidFill>
                  <a:latin typeface="FoundrySterling-Book"/>
                </a:endParaRPr>
              </a:p>
            </p:txBody>
          </p:sp>
        </mc:Choice>
        <mc:Fallback xmlns="">
          <p:sp>
            <p:nvSpPr>
              <p:cNvPr id="25" name="TextBox 24">
                <a:extLst>
                  <a:ext uri="{FF2B5EF4-FFF2-40B4-BE49-F238E27FC236}">
                    <a16:creationId xmlns:a16="http://schemas.microsoft.com/office/drawing/2014/main" id="{B71E96B4-3BAB-4B61-B88A-3B3DDC64B215}"/>
                  </a:ext>
                </a:extLst>
              </p:cNvPr>
              <p:cNvSpPr txBox="1">
                <a:spLocks noRot="1" noChangeAspect="1" noMove="1" noResize="1" noEditPoints="1" noAdjustHandles="1" noChangeArrowheads="1" noChangeShapeType="1" noTextEdit="1"/>
              </p:cNvSpPr>
              <p:nvPr/>
            </p:nvSpPr>
            <p:spPr>
              <a:xfrm>
                <a:off x="3297133" y="2746774"/>
                <a:ext cx="295384" cy="561692"/>
              </a:xfrm>
              <a:prstGeom prst="rect">
                <a:avLst/>
              </a:prstGeom>
              <a:blipFill>
                <a:blip r:embed="rId12"/>
                <a:stretch>
                  <a:fillRect r="-6250"/>
                </a:stretch>
              </a:blipFill>
            </p:spPr>
            <p:txBody>
              <a:bodyPr/>
              <a:lstStyle/>
              <a:p>
                <a:r>
                  <a:rPr lang="en-GB">
                    <a:noFill/>
                  </a:rPr>
                  <a:t> </a:t>
                </a:r>
              </a:p>
            </p:txBody>
          </p:sp>
        </mc:Fallback>
      </mc:AlternateContent>
      <p:cxnSp>
        <p:nvCxnSpPr>
          <p:cNvPr id="11" name="Straight Connector 10">
            <a:extLst>
              <a:ext uri="{FF2B5EF4-FFF2-40B4-BE49-F238E27FC236}">
                <a16:creationId xmlns:a16="http://schemas.microsoft.com/office/drawing/2014/main" id="{931C8BA6-48C8-434B-BB4A-B0AAFD0AC172}"/>
              </a:ext>
            </a:extLst>
          </p:cNvPr>
          <p:cNvCxnSpPr>
            <a:cxnSpLocks/>
          </p:cNvCxnSpPr>
          <p:nvPr/>
        </p:nvCxnSpPr>
        <p:spPr>
          <a:xfrm>
            <a:off x="4022773" y="2897265"/>
            <a:ext cx="189009" cy="488339"/>
          </a:xfrm>
          <a:prstGeom prst="line">
            <a:avLst/>
          </a:prstGeom>
          <a:ln w="6350"/>
        </p:spPr>
        <p:style>
          <a:lnRef idx="2">
            <a:schemeClr val="accent2"/>
          </a:lnRef>
          <a:fillRef idx="0">
            <a:schemeClr val="accent2"/>
          </a:fillRef>
          <a:effectRef idx="1">
            <a:schemeClr val="accent2"/>
          </a:effectRef>
          <a:fontRef idx="minor">
            <a:schemeClr val="tx1"/>
          </a:fontRef>
        </p:style>
      </p:cxnSp>
      <p:sp>
        <p:nvSpPr>
          <p:cNvPr id="30" name="TextBox 29">
            <a:extLst>
              <a:ext uri="{FF2B5EF4-FFF2-40B4-BE49-F238E27FC236}">
                <a16:creationId xmlns:a16="http://schemas.microsoft.com/office/drawing/2014/main" id="{19F9BB78-470F-4307-8D75-46F0E63AE220}"/>
              </a:ext>
            </a:extLst>
          </p:cNvPr>
          <p:cNvSpPr txBox="1"/>
          <p:nvPr/>
        </p:nvSpPr>
        <p:spPr>
          <a:xfrm>
            <a:off x="4385608" y="1496883"/>
            <a:ext cx="2257017" cy="338554"/>
          </a:xfrm>
          <a:prstGeom prst="rect">
            <a:avLst/>
          </a:prstGeom>
          <a:noFill/>
        </p:spPr>
        <p:txBody>
          <a:bodyPr wrap="square" rtlCol="0">
            <a:spAutoFit/>
          </a:bodyPr>
          <a:lstStyle/>
          <a:p>
            <a:pPr>
              <a:spcAft>
                <a:spcPts val="1500"/>
              </a:spcAft>
            </a:pPr>
            <a:r>
              <a:rPr lang="en-US" sz="1600" b="1" dirty="0">
                <a:solidFill>
                  <a:schemeClr val="accent2"/>
                </a:solidFill>
                <a:latin typeface="FoundrySterling-Book"/>
              </a:rPr>
              <a:t>Nonlinear Processing</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4A50250-21ED-4F8E-9391-2439C5A18B3A}"/>
                  </a:ext>
                </a:extLst>
              </p:cNvPr>
              <p:cNvSpPr txBox="1"/>
              <p:nvPr/>
            </p:nvSpPr>
            <p:spPr>
              <a:xfrm>
                <a:off x="4748391" y="3256815"/>
                <a:ext cx="295384" cy="561692"/>
              </a:xfrm>
              <a:prstGeom prst="rect">
                <a:avLst/>
              </a:prstGeom>
              <a:noFill/>
            </p:spPr>
            <p:txBody>
              <a:bodyPr wrap="square" rtlCol="0">
                <a:spAutoFit/>
              </a:bodyPr>
              <a:lstStyle/>
              <a:p>
                <a:pPr>
                  <a:spcAft>
                    <a:spcPts val="1500"/>
                  </a:spcAft>
                </a:pPr>
                <a14:m>
                  <m:oMathPara xmlns:m="http://schemas.openxmlformats.org/officeDocument/2006/math">
                    <m:oMathParaPr>
                      <m:jc m:val="centerGroup"/>
                    </m:oMathParaPr>
                    <m:oMath xmlns:m="http://schemas.openxmlformats.org/officeDocument/2006/math">
                      <m:sSub>
                        <m:sSubPr>
                          <m:ctrlPr>
                            <a:rPr lang="en-SG" sz="1800" b="1" i="1" dirty="0" smtClean="0">
                              <a:solidFill>
                                <a:schemeClr val="accent2"/>
                              </a:solidFill>
                              <a:latin typeface="Cambria Math" panose="02040503050406030204" pitchFamily="18" charset="0"/>
                            </a:rPr>
                          </m:ctrlPr>
                        </m:sSubPr>
                        <m:e>
                          <m:r>
                            <a:rPr lang="en-SG" sz="1800" b="1" i="1" dirty="0" smtClean="0">
                              <a:solidFill>
                                <a:schemeClr val="accent2"/>
                              </a:solidFill>
                              <a:latin typeface="Cambria Math" panose="02040503050406030204" pitchFamily="18" charset="0"/>
                            </a:rPr>
                            <m:t>𝒐</m:t>
                          </m:r>
                        </m:e>
                        <m:sub>
                          <m:r>
                            <a:rPr lang="en-SG" sz="1800" b="1" i="1" dirty="0" smtClean="0">
                              <a:solidFill>
                                <a:schemeClr val="accent2"/>
                              </a:solidFill>
                              <a:latin typeface="Cambria Math" panose="02040503050406030204" pitchFamily="18" charset="0"/>
                            </a:rPr>
                            <m:t>𝒕</m:t>
                          </m:r>
                        </m:sub>
                      </m:sSub>
                    </m:oMath>
                  </m:oMathPara>
                </a14:m>
                <a:endParaRPr lang="en-US" sz="1800" b="1" dirty="0">
                  <a:solidFill>
                    <a:schemeClr val="accent2"/>
                  </a:solidFill>
                  <a:latin typeface="FoundrySterling-Book"/>
                </a:endParaRPr>
              </a:p>
            </p:txBody>
          </p:sp>
        </mc:Choice>
        <mc:Fallback xmlns="">
          <p:sp>
            <p:nvSpPr>
              <p:cNvPr id="31" name="TextBox 30">
                <a:extLst>
                  <a:ext uri="{FF2B5EF4-FFF2-40B4-BE49-F238E27FC236}">
                    <a16:creationId xmlns:a16="http://schemas.microsoft.com/office/drawing/2014/main" id="{04A50250-21ED-4F8E-9391-2439C5A18B3A}"/>
                  </a:ext>
                </a:extLst>
              </p:cNvPr>
              <p:cNvSpPr txBox="1">
                <a:spLocks noRot="1" noChangeAspect="1" noMove="1" noResize="1" noEditPoints="1" noAdjustHandles="1" noChangeArrowheads="1" noChangeShapeType="1" noTextEdit="1"/>
              </p:cNvSpPr>
              <p:nvPr/>
            </p:nvSpPr>
            <p:spPr>
              <a:xfrm>
                <a:off x="4748391" y="3256815"/>
                <a:ext cx="295384" cy="561692"/>
              </a:xfrm>
              <a:prstGeom prst="rect">
                <a:avLst/>
              </a:prstGeom>
              <a:blipFill>
                <a:blip r:embed="rId13"/>
                <a:stretch>
                  <a:fillRect r="-2083"/>
                </a:stretch>
              </a:blipFill>
            </p:spPr>
            <p:txBody>
              <a:bodyPr/>
              <a:lstStyle/>
              <a:p>
                <a:r>
                  <a:rPr lang="en-GB">
                    <a:noFill/>
                  </a:rPr>
                  <a:t> </a:t>
                </a:r>
              </a:p>
            </p:txBody>
          </p:sp>
        </mc:Fallback>
      </mc:AlternateContent>
      <p:cxnSp>
        <p:nvCxnSpPr>
          <p:cNvPr id="32" name="Straight Connector 31">
            <a:extLst>
              <a:ext uri="{FF2B5EF4-FFF2-40B4-BE49-F238E27FC236}">
                <a16:creationId xmlns:a16="http://schemas.microsoft.com/office/drawing/2014/main" id="{638D96C9-556F-473B-8524-ACC9AD1EBF95}"/>
              </a:ext>
            </a:extLst>
          </p:cNvPr>
          <p:cNvCxnSpPr>
            <a:cxnSpLocks/>
          </p:cNvCxnSpPr>
          <p:nvPr/>
        </p:nvCxnSpPr>
        <p:spPr>
          <a:xfrm>
            <a:off x="4627582" y="2921133"/>
            <a:ext cx="189009" cy="488339"/>
          </a:xfrm>
          <a:prstGeom prst="line">
            <a:avLst/>
          </a:prstGeom>
          <a:ln w="6350"/>
        </p:spPr>
        <p:style>
          <a:lnRef idx="2">
            <a:schemeClr val="accent2"/>
          </a:lnRef>
          <a:fillRef idx="0">
            <a:schemeClr val="accent2"/>
          </a:fillRef>
          <a:effectRef idx="1">
            <a:schemeClr val="accent2"/>
          </a:effectRef>
          <a:fontRef idx="minor">
            <a:schemeClr val="tx1"/>
          </a:fontRef>
        </p:style>
      </p:cxnSp>
      <p:cxnSp>
        <p:nvCxnSpPr>
          <p:cNvPr id="35" name="Straight Connector 34">
            <a:extLst>
              <a:ext uri="{FF2B5EF4-FFF2-40B4-BE49-F238E27FC236}">
                <a16:creationId xmlns:a16="http://schemas.microsoft.com/office/drawing/2014/main" id="{71B92FB3-AA72-4E9A-A8DC-BDC3A96AAF01}"/>
              </a:ext>
            </a:extLst>
          </p:cNvPr>
          <p:cNvCxnSpPr>
            <a:cxnSpLocks/>
          </p:cNvCxnSpPr>
          <p:nvPr/>
        </p:nvCxnSpPr>
        <p:spPr>
          <a:xfrm flipV="1">
            <a:off x="4437152" y="1847833"/>
            <a:ext cx="190430" cy="1049433"/>
          </a:xfrm>
          <a:prstGeom prst="line">
            <a:avLst/>
          </a:prstGeom>
          <a:ln w="6350"/>
        </p:spPr>
        <p:style>
          <a:lnRef idx="2">
            <a:schemeClr val="accent2"/>
          </a:lnRef>
          <a:fillRef idx="0">
            <a:schemeClr val="accent2"/>
          </a:fillRef>
          <a:effectRef idx="1">
            <a:schemeClr val="accent2"/>
          </a:effectRef>
          <a:fontRef idx="minor">
            <a:schemeClr val="tx1"/>
          </a:fontRef>
        </p:style>
      </p:cxnSp>
      <p:cxnSp>
        <p:nvCxnSpPr>
          <p:cNvPr id="38" name="Straight Connector 37">
            <a:extLst>
              <a:ext uri="{FF2B5EF4-FFF2-40B4-BE49-F238E27FC236}">
                <a16:creationId xmlns:a16="http://schemas.microsoft.com/office/drawing/2014/main" id="{A0D510E2-7FC6-47DB-B275-C2F865D10EF1}"/>
              </a:ext>
            </a:extLst>
          </p:cNvPr>
          <p:cNvCxnSpPr>
            <a:cxnSpLocks/>
          </p:cNvCxnSpPr>
          <p:nvPr/>
        </p:nvCxnSpPr>
        <p:spPr>
          <a:xfrm flipH="1" flipV="1">
            <a:off x="3925772" y="1866572"/>
            <a:ext cx="268669" cy="984606"/>
          </a:xfrm>
          <a:prstGeom prst="line">
            <a:avLst/>
          </a:prstGeom>
          <a:ln w="6350"/>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83B5E79-A4EF-4D55-A22D-D6667B249AE2}"/>
                  </a:ext>
                </a:extLst>
              </p:cNvPr>
              <p:cNvSpPr txBox="1"/>
              <p:nvPr/>
            </p:nvSpPr>
            <p:spPr>
              <a:xfrm>
                <a:off x="3757021" y="1515868"/>
                <a:ext cx="295384" cy="561692"/>
              </a:xfrm>
              <a:prstGeom prst="rect">
                <a:avLst/>
              </a:prstGeom>
              <a:noFill/>
            </p:spPr>
            <p:txBody>
              <a:bodyPr wrap="square" rtlCol="0">
                <a:spAutoFit/>
              </a:bodyPr>
              <a:lstStyle/>
              <a:p>
                <a:pPr>
                  <a:spcAft>
                    <a:spcPts val="1500"/>
                  </a:spcAft>
                </a:pPr>
                <a14:m>
                  <m:oMathPara xmlns:m="http://schemas.openxmlformats.org/officeDocument/2006/math">
                    <m:oMathParaPr>
                      <m:jc m:val="centerGroup"/>
                    </m:oMathParaPr>
                    <m:oMath xmlns:m="http://schemas.openxmlformats.org/officeDocument/2006/math">
                      <m:sSub>
                        <m:sSubPr>
                          <m:ctrlPr>
                            <a:rPr lang="en-SG" sz="1800" b="1" i="1" dirty="0" smtClean="0">
                              <a:solidFill>
                                <a:schemeClr val="accent2"/>
                              </a:solidFill>
                              <a:latin typeface="Cambria Math" panose="02040503050406030204" pitchFamily="18" charset="0"/>
                            </a:rPr>
                          </m:ctrlPr>
                        </m:sSubPr>
                        <m:e>
                          <m:r>
                            <a:rPr lang="en-SG" sz="1800" b="1" i="1" dirty="0" smtClean="0">
                              <a:solidFill>
                                <a:schemeClr val="accent2"/>
                              </a:solidFill>
                              <a:latin typeface="Cambria Math" panose="02040503050406030204" pitchFamily="18" charset="0"/>
                            </a:rPr>
                            <m:t>𝒊</m:t>
                          </m:r>
                        </m:e>
                        <m:sub>
                          <m:r>
                            <a:rPr lang="en-SG" sz="1800" b="1" i="1" dirty="0" smtClean="0">
                              <a:solidFill>
                                <a:schemeClr val="accent2"/>
                              </a:solidFill>
                              <a:latin typeface="Cambria Math" panose="02040503050406030204" pitchFamily="18" charset="0"/>
                            </a:rPr>
                            <m:t>𝒕</m:t>
                          </m:r>
                        </m:sub>
                      </m:sSub>
                    </m:oMath>
                  </m:oMathPara>
                </a14:m>
                <a:endParaRPr lang="en-US" sz="1800" b="1" dirty="0">
                  <a:solidFill>
                    <a:schemeClr val="accent2"/>
                  </a:solidFill>
                  <a:latin typeface="FoundrySterling-Book"/>
                </a:endParaRPr>
              </a:p>
            </p:txBody>
          </p:sp>
        </mc:Choice>
        <mc:Fallback xmlns="">
          <p:sp>
            <p:nvSpPr>
              <p:cNvPr id="39" name="TextBox 38">
                <a:extLst>
                  <a:ext uri="{FF2B5EF4-FFF2-40B4-BE49-F238E27FC236}">
                    <a16:creationId xmlns:a16="http://schemas.microsoft.com/office/drawing/2014/main" id="{D83B5E79-A4EF-4D55-A22D-D6667B249AE2}"/>
                  </a:ext>
                </a:extLst>
              </p:cNvPr>
              <p:cNvSpPr txBox="1">
                <a:spLocks noRot="1" noChangeAspect="1" noMove="1" noResize="1" noEditPoints="1" noAdjustHandles="1" noChangeArrowheads="1" noChangeShapeType="1" noTextEdit="1"/>
              </p:cNvSpPr>
              <p:nvPr/>
            </p:nvSpPr>
            <p:spPr>
              <a:xfrm>
                <a:off x="3757021" y="1515868"/>
                <a:ext cx="295384" cy="561692"/>
              </a:xfrm>
              <a:prstGeom prst="rect">
                <a:avLst/>
              </a:prstGeom>
              <a:blipFill>
                <a:blip r:embed="rId14"/>
                <a:stretch>
                  <a:fillRect/>
                </a:stretch>
              </a:blipFill>
            </p:spPr>
            <p:txBody>
              <a:bodyPr/>
              <a:lstStyle/>
              <a:p>
                <a:r>
                  <a:rPr lang="en-GB">
                    <a:noFill/>
                  </a:rPr>
                  <a:t> </a:t>
                </a:r>
              </a:p>
            </p:txBody>
          </p:sp>
        </mc:Fallback>
      </mc:AlternateContent>
      <p:cxnSp>
        <p:nvCxnSpPr>
          <p:cNvPr id="43" name="Straight Connector 42">
            <a:extLst>
              <a:ext uri="{FF2B5EF4-FFF2-40B4-BE49-F238E27FC236}">
                <a16:creationId xmlns:a16="http://schemas.microsoft.com/office/drawing/2014/main" id="{1B39B08A-2B91-4D48-921B-E1864895C0EC}"/>
              </a:ext>
            </a:extLst>
          </p:cNvPr>
          <p:cNvCxnSpPr>
            <a:cxnSpLocks/>
          </p:cNvCxnSpPr>
          <p:nvPr/>
        </p:nvCxnSpPr>
        <p:spPr>
          <a:xfrm flipH="1" flipV="1">
            <a:off x="4765247" y="1835437"/>
            <a:ext cx="79372" cy="790701"/>
          </a:xfrm>
          <a:prstGeom prst="line">
            <a:avLst/>
          </a:prstGeom>
          <a:ln w="6350"/>
        </p:spPr>
        <p:style>
          <a:lnRef idx="2">
            <a:schemeClr val="accent2"/>
          </a:lnRef>
          <a:fillRef idx="0">
            <a:schemeClr val="accent2"/>
          </a:fillRef>
          <a:effectRef idx="1">
            <a:schemeClr val="accent2"/>
          </a:effectRef>
          <a:fontRef idx="minor">
            <a:schemeClr val="tx1"/>
          </a:fontRef>
        </p:style>
      </p:cxnSp>
      <p:cxnSp>
        <p:nvCxnSpPr>
          <p:cNvPr id="55" name="Straight Connector 54">
            <a:extLst>
              <a:ext uri="{FF2B5EF4-FFF2-40B4-BE49-F238E27FC236}">
                <a16:creationId xmlns:a16="http://schemas.microsoft.com/office/drawing/2014/main" id="{13E562AC-6C05-4894-BE1B-0866FBDFD220}"/>
              </a:ext>
            </a:extLst>
          </p:cNvPr>
          <p:cNvCxnSpPr>
            <a:cxnSpLocks/>
          </p:cNvCxnSpPr>
          <p:nvPr/>
        </p:nvCxnSpPr>
        <p:spPr>
          <a:xfrm flipV="1">
            <a:off x="1496291" y="5192684"/>
            <a:ext cx="188421" cy="376843"/>
          </a:xfrm>
          <a:prstGeom prst="line">
            <a:avLst/>
          </a:prstGeom>
          <a:ln w="6350"/>
        </p:spPr>
        <p:style>
          <a:lnRef idx="2">
            <a:schemeClr val="accent2"/>
          </a:lnRef>
          <a:fillRef idx="0">
            <a:schemeClr val="accent2"/>
          </a:fillRef>
          <a:effectRef idx="1">
            <a:schemeClr val="accent2"/>
          </a:effectRef>
          <a:fontRef idx="minor">
            <a:schemeClr val="tx1"/>
          </a:fontRef>
        </p:style>
      </p:cxnSp>
      <p:sp>
        <p:nvSpPr>
          <p:cNvPr id="58" name="TextBox 57">
            <a:extLst>
              <a:ext uri="{FF2B5EF4-FFF2-40B4-BE49-F238E27FC236}">
                <a16:creationId xmlns:a16="http://schemas.microsoft.com/office/drawing/2014/main" id="{7B5B16BA-A248-45E1-855E-7E6F0A0F20E7}"/>
              </a:ext>
            </a:extLst>
          </p:cNvPr>
          <p:cNvSpPr txBox="1"/>
          <p:nvPr/>
        </p:nvSpPr>
        <p:spPr>
          <a:xfrm>
            <a:off x="1111070" y="5503694"/>
            <a:ext cx="1670923" cy="584775"/>
          </a:xfrm>
          <a:prstGeom prst="rect">
            <a:avLst/>
          </a:prstGeom>
          <a:noFill/>
        </p:spPr>
        <p:txBody>
          <a:bodyPr wrap="square" rtlCol="0">
            <a:spAutoFit/>
          </a:bodyPr>
          <a:lstStyle/>
          <a:p>
            <a:pPr>
              <a:spcAft>
                <a:spcPts val="1500"/>
              </a:spcAft>
            </a:pPr>
            <a:r>
              <a:rPr lang="en-US" sz="1600" b="1" dirty="0">
                <a:solidFill>
                  <a:schemeClr val="accent2"/>
                </a:solidFill>
                <a:latin typeface="FoundrySterling-Book"/>
              </a:rPr>
              <a:t>Sigmoid Activation</a:t>
            </a:r>
          </a:p>
        </p:txBody>
      </p:sp>
    </p:spTree>
    <p:extLst>
      <p:ext uri="{BB962C8B-B14F-4D97-AF65-F5344CB8AC3E}">
        <p14:creationId xmlns:p14="http://schemas.microsoft.com/office/powerpoint/2010/main" val="290830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2302" y="1088213"/>
            <a:ext cx="7506613" cy="838691"/>
          </a:xfrm>
          <a:prstGeom prst="rect">
            <a:avLst/>
          </a:prstGeom>
          <a:noFill/>
        </p:spPr>
        <p:txBody>
          <a:bodyPr wrap="square" rtlCol="0">
            <a:spAutoFit/>
          </a:bodyPr>
          <a:lstStyle/>
          <a:p>
            <a:pPr marL="180000" indent="-180000">
              <a:spcAft>
                <a:spcPts val="1500"/>
              </a:spcAft>
              <a:buFont typeface="Arial"/>
              <a:buChar char="•"/>
            </a:pPr>
            <a:r>
              <a:rPr lang="en-SG" sz="1800" b="1" dirty="0" err="1">
                <a:latin typeface="FoundrySterling-Book"/>
              </a:rPr>
              <a:t>WaveNet</a:t>
            </a:r>
            <a:r>
              <a:rPr lang="en-SG" sz="1800" b="1" dirty="0">
                <a:latin typeface="FoundrySterling-Book"/>
              </a:rPr>
              <a:t> – Dilated Convolutional Neural Network</a:t>
            </a:r>
            <a:endParaRPr lang="en-GB" sz="1600" dirty="0">
              <a:latin typeface="FoundrySterling-Book"/>
            </a:endParaRPr>
          </a:p>
          <a:p>
            <a:pPr marL="180000" indent="-180000">
              <a:spcAft>
                <a:spcPts val="1500"/>
              </a:spcAft>
              <a:buFont typeface="Arial"/>
              <a:buChar char="•"/>
            </a:pPr>
            <a:endParaRPr lang="en-US" sz="1800" dirty="0">
              <a:latin typeface="FoundrySterling-Book"/>
            </a:endParaRPr>
          </a:p>
        </p:txBody>
      </p:sp>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Encoder Architecture - CNN</a:t>
            </a:r>
          </a:p>
        </p:txBody>
      </p:sp>
      <p:pic>
        <p:nvPicPr>
          <p:cNvPr id="2052" name="Picture 4">
            <a:extLst>
              <a:ext uri="{FF2B5EF4-FFF2-40B4-BE49-F238E27FC236}">
                <a16:creationId xmlns:a16="http://schemas.microsoft.com/office/drawing/2014/main" id="{3D4BE65B-D74F-44AF-AC61-C07E2626928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92518" y="2542541"/>
            <a:ext cx="4473009" cy="20560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535143-3F61-4466-BBAE-ECBEF24D7BED}"/>
              </a:ext>
            </a:extLst>
          </p:cNvPr>
          <p:cNvPicPr>
            <a:picLocks noChangeAspect="1"/>
          </p:cNvPicPr>
          <p:nvPr/>
        </p:nvPicPr>
        <p:blipFill>
          <a:blip r:embed="rId4"/>
          <a:stretch>
            <a:fillRect/>
          </a:stretch>
        </p:blipFill>
        <p:spPr>
          <a:xfrm>
            <a:off x="5435133" y="2105891"/>
            <a:ext cx="2849805" cy="2116222"/>
          </a:xfrm>
          <a:prstGeom prst="rect">
            <a:avLst/>
          </a:prstGeom>
        </p:spPr>
      </p:pic>
      <p:pic>
        <p:nvPicPr>
          <p:cNvPr id="8" name="Picture 7">
            <a:extLst>
              <a:ext uri="{FF2B5EF4-FFF2-40B4-BE49-F238E27FC236}">
                <a16:creationId xmlns:a16="http://schemas.microsoft.com/office/drawing/2014/main" id="{EE469192-9A8D-4267-89BE-0425714B5A20}"/>
              </a:ext>
            </a:extLst>
          </p:cNvPr>
          <p:cNvPicPr>
            <a:picLocks noChangeAspect="1"/>
          </p:cNvPicPr>
          <p:nvPr/>
        </p:nvPicPr>
        <p:blipFill>
          <a:blip r:embed="rId5"/>
          <a:stretch>
            <a:fillRect/>
          </a:stretch>
        </p:blipFill>
        <p:spPr>
          <a:xfrm>
            <a:off x="5435133" y="4868444"/>
            <a:ext cx="2806337" cy="1547870"/>
          </a:xfrm>
          <a:prstGeom prst="rect">
            <a:avLst/>
          </a:prstGeom>
        </p:spPr>
      </p:pic>
      <p:sp>
        <p:nvSpPr>
          <p:cNvPr id="10" name="TextBox 9">
            <a:extLst>
              <a:ext uri="{FF2B5EF4-FFF2-40B4-BE49-F238E27FC236}">
                <a16:creationId xmlns:a16="http://schemas.microsoft.com/office/drawing/2014/main" id="{C3C2663B-B798-4CA8-B758-D047F8514699}"/>
              </a:ext>
            </a:extLst>
          </p:cNvPr>
          <p:cNvSpPr txBox="1"/>
          <p:nvPr/>
        </p:nvSpPr>
        <p:spPr>
          <a:xfrm>
            <a:off x="5435133" y="1512802"/>
            <a:ext cx="2849806" cy="646331"/>
          </a:xfrm>
          <a:prstGeom prst="rect">
            <a:avLst/>
          </a:prstGeom>
          <a:noFill/>
        </p:spPr>
        <p:txBody>
          <a:bodyPr wrap="square" rtlCol="0">
            <a:spAutoFit/>
          </a:bodyPr>
          <a:lstStyle/>
          <a:p>
            <a:pPr>
              <a:spcAft>
                <a:spcPts val="1500"/>
              </a:spcAft>
            </a:pPr>
            <a:r>
              <a:rPr lang="en-US" sz="1800" dirty="0">
                <a:solidFill>
                  <a:schemeClr val="accent4"/>
                </a:solidFill>
                <a:latin typeface="FoundrySterling-Book"/>
              </a:rPr>
              <a:t>Convolutional filters</a:t>
            </a:r>
            <a:br>
              <a:rPr lang="en-US" sz="1800" dirty="0">
                <a:solidFill>
                  <a:schemeClr val="accent4"/>
                </a:solidFill>
                <a:latin typeface="FoundrySterling-Book"/>
              </a:rPr>
            </a:br>
            <a:r>
              <a:rPr lang="en-US" sz="1800" dirty="0">
                <a:solidFill>
                  <a:schemeClr val="accent4"/>
                </a:solidFill>
                <a:latin typeface="FoundrySterling-Book"/>
              </a:rPr>
              <a:t>at different time scales</a:t>
            </a:r>
          </a:p>
        </p:txBody>
      </p:sp>
      <p:sp>
        <p:nvSpPr>
          <p:cNvPr id="11" name="TextBox 10">
            <a:extLst>
              <a:ext uri="{FF2B5EF4-FFF2-40B4-BE49-F238E27FC236}">
                <a16:creationId xmlns:a16="http://schemas.microsoft.com/office/drawing/2014/main" id="{F14B812F-7B92-4DE0-B886-73496B23E808}"/>
              </a:ext>
            </a:extLst>
          </p:cNvPr>
          <p:cNvSpPr txBox="1"/>
          <p:nvPr/>
        </p:nvSpPr>
        <p:spPr>
          <a:xfrm>
            <a:off x="5435133" y="4275391"/>
            <a:ext cx="2812664" cy="646331"/>
          </a:xfrm>
          <a:prstGeom prst="rect">
            <a:avLst/>
          </a:prstGeom>
          <a:noFill/>
        </p:spPr>
        <p:txBody>
          <a:bodyPr wrap="square" rtlCol="0">
            <a:spAutoFit/>
          </a:bodyPr>
          <a:lstStyle/>
          <a:p>
            <a:pPr>
              <a:spcAft>
                <a:spcPts val="1500"/>
              </a:spcAft>
            </a:pPr>
            <a:r>
              <a:rPr lang="en-US" sz="1800" dirty="0">
                <a:solidFill>
                  <a:schemeClr val="accent4"/>
                </a:solidFill>
                <a:latin typeface="FoundrySterling-Book"/>
              </a:rPr>
              <a:t>Aggregated to encoded latent features</a:t>
            </a:r>
          </a:p>
        </p:txBody>
      </p:sp>
      <p:sp>
        <p:nvSpPr>
          <p:cNvPr id="14" name="TextBox 13">
            <a:extLst>
              <a:ext uri="{FF2B5EF4-FFF2-40B4-BE49-F238E27FC236}">
                <a16:creationId xmlns:a16="http://schemas.microsoft.com/office/drawing/2014/main" id="{01E5256B-8BCA-4F1F-954C-682BBC00CBA3}"/>
              </a:ext>
            </a:extLst>
          </p:cNvPr>
          <p:cNvSpPr txBox="1"/>
          <p:nvPr/>
        </p:nvSpPr>
        <p:spPr>
          <a:xfrm>
            <a:off x="299874" y="6252518"/>
            <a:ext cx="7947924" cy="230832"/>
          </a:xfrm>
          <a:prstGeom prst="rect">
            <a:avLst/>
          </a:prstGeom>
          <a:noFill/>
        </p:spPr>
        <p:txBody>
          <a:bodyPr wrap="square" rtlCol="0">
            <a:spAutoFit/>
          </a:bodyPr>
          <a:lstStyle/>
          <a:p>
            <a:r>
              <a:rPr lang="en-US" sz="900" dirty="0"/>
              <a:t>Image </a:t>
            </a:r>
            <a:r>
              <a:rPr lang="en-US" sz="900" dirty="0" err="1"/>
              <a:t>Src</a:t>
            </a:r>
            <a:r>
              <a:rPr lang="en-US" sz="900" dirty="0"/>
              <a:t>: </a:t>
            </a:r>
            <a:r>
              <a:rPr lang="en-SG" sz="900" dirty="0">
                <a:hlinkClick r:id="rId6"/>
              </a:rPr>
              <a:t>https://deepmind.com/blog/article/wavenet-generative-model-raw-audio</a:t>
            </a:r>
            <a:endParaRPr lang="en-SG" sz="900" dirty="0"/>
          </a:p>
        </p:txBody>
      </p:sp>
    </p:spTree>
    <p:extLst>
      <p:ext uri="{BB962C8B-B14F-4D97-AF65-F5344CB8AC3E}">
        <p14:creationId xmlns:p14="http://schemas.microsoft.com/office/powerpoint/2010/main" val="147548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32303" y="1088213"/>
                <a:ext cx="4416294" cy="5670527"/>
              </a:xfrm>
              <a:prstGeom prst="rect">
                <a:avLst/>
              </a:prstGeom>
              <a:noFill/>
            </p:spPr>
            <p:txBody>
              <a:bodyPr wrap="square" rtlCol="0">
                <a:spAutoFit/>
              </a:bodyPr>
              <a:lstStyle/>
              <a:p>
                <a:pPr marL="180000" indent="-180000">
                  <a:spcAft>
                    <a:spcPts val="1500"/>
                  </a:spcAft>
                  <a:buFont typeface="Arial"/>
                  <a:buChar char="•"/>
                </a:pPr>
                <a:r>
                  <a:rPr lang="en-US" sz="1800" b="1" dirty="0">
                    <a:latin typeface="FoundrySterling-Book"/>
                  </a:rPr>
                  <a:t>Trading Rule Outputs</a:t>
                </a:r>
              </a:p>
              <a:p>
                <a:pPr marL="612100" lvl="1" indent="-180000">
                  <a:spcAft>
                    <a:spcPts val="1500"/>
                  </a:spcAft>
                  <a:buFont typeface="Arial"/>
                  <a:buChar char="•"/>
                </a:pPr>
                <a:r>
                  <a:rPr lang="en-US" sz="1800" dirty="0">
                    <a:latin typeface="FoundrySterling-Book"/>
                  </a:rPr>
                  <a:t>Use linear transform to map latent vector to 1-d space</a:t>
                </a:r>
              </a:p>
              <a:p>
                <a:pPr marL="612100" lvl="1" indent="-180000">
                  <a:spcAft>
                    <a:spcPts val="1500"/>
                  </a:spcAft>
                  <a:buFont typeface="Arial"/>
                  <a:buChar char="•"/>
                </a:pPr>
                <a:r>
                  <a:rPr lang="en-US" sz="1800" dirty="0">
                    <a:latin typeface="FoundrySterling-Book"/>
                  </a:rPr>
                  <a:t>Use </a:t>
                </a:r>
                <a:r>
                  <a:rPr lang="en-US" sz="1800" b="1" dirty="0">
                    <a:solidFill>
                      <a:schemeClr val="accent4"/>
                    </a:solidFill>
                    <a:latin typeface="FoundrySterling-Book"/>
                  </a:rPr>
                  <a:t>tanh activation function </a:t>
                </a:r>
                <a:r>
                  <a:rPr lang="en-US" sz="1800" dirty="0">
                    <a:latin typeface="FoundrySterling-Book"/>
                  </a:rPr>
                  <a:t>to constrain output range,              i.e.</a:t>
                </a:r>
                <a14:m>
                  <m:oMath xmlns:m="http://schemas.openxmlformats.org/officeDocument/2006/math">
                    <m:sSubSup>
                      <m:sSubSupPr>
                        <m:ctrlPr>
                          <a:rPr lang="en-SG" sz="1800" i="1">
                            <a:latin typeface="Cambria Math" panose="02040503050406030204" pitchFamily="18" charset="0"/>
                          </a:rPr>
                        </m:ctrlPr>
                      </m:sSubSupPr>
                      <m:e>
                        <m:r>
                          <a:rPr lang="en-SG" sz="1800" i="1">
                            <a:latin typeface="Cambria Math" panose="02040503050406030204" pitchFamily="18" charset="0"/>
                          </a:rPr>
                          <m:t> </m:t>
                        </m:r>
                        <m:r>
                          <a:rPr lang="en-SG" sz="1800" i="1">
                            <a:latin typeface="Cambria Math" panose="02040503050406030204" pitchFamily="18" charset="0"/>
                          </a:rPr>
                          <m:t>𝑋</m:t>
                        </m:r>
                      </m:e>
                      <m:sub>
                        <m:r>
                          <a:rPr lang="en-SG" sz="1800" i="1">
                            <a:latin typeface="Cambria Math" panose="02040503050406030204" pitchFamily="18" charset="0"/>
                          </a:rPr>
                          <m:t>𝑡</m:t>
                        </m:r>
                      </m:sub>
                      <m:sup>
                        <m:r>
                          <a:rPr lang="en-SG" sz="1800" i="1">
                            <a:latin typeface="Cambria Math" panose="02040503050406030204" pitchFamily="18" charset="0"/>
                          </a:rPr>
                          <m:t>(</m:t>
                        </m:r>
                        <m:r>
                          <a:rPr lang="en-SG" sz="1800" i="1">
                            <a:latin typeface="Cambria Math" panose="02040503050406030204" pitchFamily="18" charset="0"/>
                          </a:rPr>
                          <m:t>𝑖</m:t>
                        </m:r>
                        <m:r>
                          <a:rPr lang="en-SG" sz="1800" i="1">
                            <a:latin typeface="Cambria Math" panose="02040503050406030204" pitchFamily="18" charset="0"/>
                          </a:rPr>
                          <m:t>)</m:t>
                        </m:r>
                      </m:sup>
                    </m:sSubSup>
                    <m:r>
                      <a:rPr lang="en-SG" sz="1800" i="1">
                        <a:latin typeface="Cambria Math" panose="02040503050406030204" pitchFamily="18" charset="0"/>
                      </a:rPr>
                      <m:t>∈[−1, 1]</m:t>
                    </m:r>
                  </m:oMath>
                </a14:m>
                <a:endParaRPr lang="en-US" sz="1800" dirty="0">
                  <a:latin typeface="FoundrySterling-Book"/>
                </a:endParaRPr>
              </a:p>
              <a:p>
                <a:pPr lvl="1">
                  <a:spcAft>
                    <a:spcPts val="1500"/>
                  </a:spcAft>
                </a:pPr>
                <a:endParaRPr lang="en-US" sz="1800" dirty="0">
                  <a:latin typeface="FoundrySterling-Book"/>
                </a:endParaRPr>
              </a:p>
              <a:p>
                <a:pPr marL="180000" indent="-180000">
                  <a:spcAft>
                    <a:spcPts val="1500"/>
                  </a:spcAft>
                  <a:buFont typeface="Arial"/>
                  <a:buChar char="•"/>
                </a:pPr>
                <a:r>
                  <a:rPr lang="en-US" sz="1800" b="1" dirty="0">
                    <a:latin typeface="FoundrySterling-Book"/>
                  </a:rPr>
                  <a:t>Network Training</a:t>
                </a:r>
              </a:p>
              <a:p>
                <a:pPr marL="612100" lvl="1" indent="-180000">
                  <a:spcAft>
                    <a:spcPts val="1500"/>
                  </a:spcAft>
                  <a:buFont typeface="Arial"/>
                  <a:buChar char="•"/>
                </a:pPr>
                <a:r>
                  <a:rPr lang="en-SG" sz="1600" dirty="0">
                    <a:latin typeface="FoundrySterling-Book"/>
                  </a:rPr>
                  <a:t>Standard mini-batch stochastic gradient descent (SGD)</a:t>
                </a:r>
              </a:p>
              <a:p>
                <a:pPr marL="612100" lvl="1" indent="-180000">
                  <a:spcAft>
                    <a:spcPts val="1500"/>
                  </a:spcAft>
                  <a:buFont typeface="Arial"/>
                  <a:buChar char="•"/>
                </a:pPr>
                <a:r>
                  <a:rPr lang="en-GB" sz="1600" dirty="0">
                    <a:latin typeface="FoundrySterling-Book"/>
                  </a:rPr>
                  <a:t>Uses </a:t>
                </a:r>
                <a:r>
                  <a:rPr lang="en-GB" sz="1600" b="1" dirty="0">
                    <a:solidFill>
                      <a:schemeClr val="accent4"/>
                    </a:solidFill>
                    <a:latin typeface="FoundrySterling-Book"/>
                  </a:rPr>
                  <a:t>custom loss functions </a:t>
                </a:r>
                <a:r>
                  <a:rPr lang="en-GB" sz="1600" dirty="0">
                    <a:latin typeface="FoundrySterling-Book"/>
                  </a:rPr>
                  <a:t>matching our desired performance metrics </a:t>
                </a:r>
              </a:p>
              <a:p>
                <a:pPr marL="612100" lvl="1" indent="-180000">
                  <a:spcAft>
                    <a:spcPts val="1500"/>
                  </a:spcAft>
                  <a:buFont typeface="Arial"/>
                  <a:buChar char="•"/>
                </a:pPr>
                <a:r>
                  <a:rPr lang="en-GB" sz="1600" dirty="0">
                    <a:latin typeface="FoundrySterling-Book"/>
                  </a:rPr>
                  <a:t>Leverage </a:t>
                </a:r>
                <a:r>
                  <a:rPr lang="en-GB" sz="1600" b="1" dirty="0">
                    <a:solidFill>
                      <a:schemeClr val="accent4"/>
                    </a:solidFill>
                    <a:latin typeface="FoundrySterling-Book"/>
                  </a:rPr>
                  <a:t>open-source libraries </a:t>
                </a:r>
                <a:r>
                  <a:rPr lang="en-GB" sz="1600" dirty="0">
                    <a:latin typeface="FoundrySterling-Book"/>
                  </a:rPr>
                  <a:t>(i.e. TensorFlow) for gradient computations</a:t>
                </a:r>
              </a:p>
              <a:p>
                <a:pPr marL="180000" indent="-180000">
                  <a:spcAft>
                    <a:spcPts val="1500"/>
                  </a:spcAft>
                  <a:buFont typeface="Arial"/>
                  <a:buChar char="•"/>
                </a:pPr>
                <a:endParaRPr lang="en-US" sz="1800" dirty="0">
                  <a:latin typeface="FoundrySterling-Book"/>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32303" y="1088213"/>
                <a:ext cx="4416294" cy="5670527"/>
              </a:xfrm>
              <a:prstGeom prst="rect">
                <a:avLst/>
              </a:prstGeom>
              <a:blipFill>
                <a:blip r:embed="rId2"/>
                <a:stretch>
                  <a:fillRect l="-967" t="-645"/>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A6831BB-5355-420B-930C-3C97E49B258C}"/>
              </a:ext>
            </a:extLst>
          </p:cNvPr>
          <p:cNvSpPr txBox="1"/>
          <p:nvPr/>
        </p:nvSpPr>
        <p:spPr>
          <a:xfrm>
            <a:off x="458572" y="287379"/>
            <a:ext cx="5974330" cy="461665"/>
          </a:xfrm>
          <a:prstGeom prst="rect">
            <a:avLst/>
          </a:prstGeom>
          <a:noFill/>
        </p:spPr>
        <p:txBody>
          <a:bodyPr wrap="square" rtlCol="0">
            <a:spAutoFit/>
          </a:bodyPr>
          <a:lstStyle/>
          <a:p>
            <a:r>
              <a:rPr lang="en-US" sz="2400" dirty="0">
                <a:latin typeface="FoundrySterling-Book"/>
              </a:rPr>
              <a:t>Output Layer</a:t>
            </a:r>
          </a:p>
        </p:txBody>
      </p:sp>
      <p:pic>
        <p:nvPicPr>
          <p:cNvPr id="3074" name="Picture 2">
            <a:extLst>
              <a:ext uri="{FF2B5EF4-FFF2-40B4-BE49-F238E27FC236}">
                <a16:creationId xmlns:a16="http://schemas.microsoft.com/office/drawing/2014/main" id="{1CBD6CF0-5004-4F2B-82C5-CFF5B3152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024" y="2143040"/>
            <a:ext cx="3459611" cy="25990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E840E5-8CF6-41F1-B56C-65C00829A8F0}"/>
              </a:ext>
            </a:extLst>
          </p:cNvPr>
          <p:cNvSpPr txBox="1"/>
          <p:nvPr/>
        </p:nvSpPr>
        <p:spPr>
          <a:xfrm>
            <a:off x="5534886" y="1773708"/>
            <a:ext cx="2849806" cy="369332"/>
          </a:xfrm>
          <a:prstGeom prst="rect">
            <a:avLst/>
          </a:prstGeom>
          <a:noFill/>
        </p:spPr>
        <p:txBody>
          <a:bodyPr wrap="square" rtlCol="0">
            <a:spAutoFit/>
          </a:bodyPr>
          <a:lstStyle/>
          <a:p>
            <a:pPr>
              <a:spcAft>
                <a:spcPts val="1500"/>
              </a:spcAft>
            </a:pPr>
            <a:r>
              <a:rPr lang="en-US" sz="1800" dirty="0">
                <a:solidFill>
                  <a:schemeClr val="accent4"/>
                </a:solidFill>
                <a:latin typeface="FoundrySterling-Book"/>
              </a:rPr>
              <a:t>Tanh vs Sigmoid Activations</a:t>
            </a:r>
          </a:p>
        </p:txBody>
      </p:sp>
    </p:spTree>
    <p:extLst>
      <p:ext uri="{BB962C8B-B14F-4D97-AF65-F5344CB8AC3E}">
        <p14:creationId xmlns:p14="http://schemas.microsoft.com/office/powerpoint/2010/main" val="1520934015"/>
      </p:ext>
    </p:extLst>
  </p:cSld>
  <p:clrMapOvr>
    <a:masterClrMapping/>
  </p:clrMapOvr>
</p:sld>
</file>

<file path=ppt/theme/theme1.xml><?xml version="1.0" encoding="utf-8"?>
<a:theme xmlns:a="http://schemas.openxmlformats.org/drawingml/2006/main" name="Ope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pening slide alterna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x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3503</TotalTime>
  <Words>1666</Words>
  <Application>Microsoft Office PowerPoint</Application>
  <PresentationFormat>Custom</PresentationFormat>
  <Paragraphs>244</Paragraphs>
  <Slides>22</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Cambria Math</vt:lpstr>
      <vt:lpstr>FoundrySterling-BoldExpert</vt:lpstr>
      <vt:lpstr>FoundrySterling-Book</vt:lpstr>
      <vt:lpstr>Opening slide</vt:lpstr>
      <vt:lpstr>Opening slide alternative</vt:lpstr>
      <vt:lpstr>Text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UofO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Chinn</dc:creator>
  <cp:lastModifiedBy>Lim Si Jie Bryan</cp:lastModifiedBy>
  <cp:revision>60</cp:revision>
  <cp:lastPrinted>2019-03-05T12:01:21Z</cp:lastPrinted>
  <dcterms:created xsi:type="dcterms:W3CDTF">2014-03-20T14:30:16Z</dcterms:created>
  <dcterms:modified xsi:type="dcterms:W3CDTF">2020-06-27T11:43:24Z</dcterms:modified>
</cp:coreProperties>
</file>