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C03C2C-B54E-0141-9F1A-D4B48D7F07BB}" v="190" dt="2023-03-02T03:06:05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8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Bonner" userId="c968d0cc-44b1-4a19-b224-50fd2dc43281" providerId="ADAL" clId="{1EE535DA-61B9-44E7-BA05-D30B0AFACE23}"/>
    <pc:docChg chg="modSld">
      <pc:chgData name="Simon Bonner" userId="c968d0cc-44b1-4a19-b224-50fd2dc43281" providerId="ADAL" clId="{1EE535DA-61B9-44E7-BA05-D30B0AFACE23}" dt="2023-02-17T16:44:22.497" v="8" actId="20577"/>
      <pc:docMkLst>
        <pc:docMk/>
      </pc:docMkLst>
      <pc:sldChg chg="addSp modSp mod">
        <pc:chgData name="Simon Bonner" userId="c968d0cc-44b1-4a19-b224-50fd2dc43281" providerId="ADAL" clId="{1EE535DA-61B9-44E7-BA05-D30B0AFACE23}" dt="2023-02-17T16:44:22.497" v="8" actId="20577"/>
        <pc:sldMkLst>
          <pc:docMk/>
          <pc:sldMk cId="3848685715" sldId="256"/>
        </pc:sldMkLst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4" creationId="{B7DC34CB-47DE-F49C-DF3B-CF0D0DE1CF12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5" creationId="{EF38647B-2D14-4F29-A4C4-F04426FA4E51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7" creationId="{9DA5E3A8-7CF9-B3D6-CE7D-C5092FC5A82D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9" creationId="{6F622C43-87C8-4E56-499D-4EC67C69D287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10" creationId="{D0B009ED-32B6-ECFB-EFEF-EE08DEB5111B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12" creationId="{C7E76004-2E3B-FC1A-EF5E-019620BEC9BF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13" creationId="{08DDD2B2-401C-6D66-D880-EE579EB7F11C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14" creationId="{5CB0F94E-E46B-D2EC-F7F7-03AA7ED965A1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26" creationId="{F5773DBF-A89C-20F7-96F4-F9EC52BF69B1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27" creationId="{2C98168B-D35A-922E-D777-FFA7B4287DDB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28" creationId="{87A040D5-A650-248A-DB2F-7F313345BDED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29" creationId="{DABF256C-AD45-D0B8-DD76-6821DD3D2A98}"/>
          </ac:spMkLst>
        </pc:spChg>
        <pc:grpChg chg="add mod">
          <ac:chgData name="Simon Bonner" userId="c968d0cc-44b1-4a19-b224-50fd2dc43281" providerId="ADAL" clId="{1EE535DA-61B9-44E7-BA05-D30B0AFACE23}" dt="2023-02-17T16:44:22.497" v="8" actId="20577"/>
          <ac:grpSpMkLst>
            <pc:docMk/>
            <pc:sldMk cId="3848685715" sldId="256"/>
            <ac:grpSpMk id="30" creationId="{01BB1BFE-9E39-C744-A3C4-F6E6FE0C1D3F}"/>
          </ac:grpSpMkLst>
        </pc:grpChg>
        <pc:cxnChg chg="mod">
          <ac:chgData name="Simon Bonner" userId="c968d0cc-44b1-4a19-b224-50fd2dc43281" providerId="ADAL" clId="{1EE535DA-61B9-44E7-BA05-D30B0AFACE23}" dt="2023-02-17T16:44:22.497" v="8" actId="20577"/>
          <ac:cxnSpMkLst>
            <pc:docMk/>
            <pc:sldMk cId="3848685715" sldId="256"/>
            <ac:cxnSpMk id="16" creationId="{ADBEDA71-E44D-5775-EE9B-F7C90EC434CA}"/>
          </ac:cxnSpMkLst>
        </pc:cxnChg>
        <pc:cxnChg chg="mod">
          <ac:chgData name="Simon Bonner" userId="c968d0cc-44b1-4a19-b224-50fd2dc43281" providerId="ADAL" clId="{1EE535DA-61B9-44E7-BA05-D30B0AFACE23}" dt="2023-02-17T16:44:22.497" v="8" actId="20577"/>
          <ac:cxnSpMkLst>
            <pc:docMk/>
            <pc:sldMk cId="3848685715" sldId="256"/>
            <ac:cxnSpMk id="17" creationId="{D58A0CDD-7120-AE0D-6488-D818C68CA3C9}"/>
          </ac:cxnSpMkLst>
        </pc:cxnChg>
        <pc:cxnChg chg="mod">
          <ac:chgData name="Simon Bonner" userId="c968d0cc-44b1-4a19-b224-50fd2dc43281" providerId="ADAL" clId="{1EE535DA-61B9-44E7-BA05-D30B0AFACE23}" dt="2023-02-17T16:44:22.497" v="8" actId="20577"/>
          <ac:cxnSpMkLst>
            <pc:docMk/>
            <pc:sldMk cId="3848685715" sldId="256"/>
            <ac:cxnSpMk id="19" creationId="{8A8D6F8B-F330-BD9B-9C41-F3E0E1A5E615}"/>
          </ac:cxnSpMkLst>
        </pc:cxnChg>
        <pc:cxnChg chg="mod">
          <ac:chgData name="Simon Bonner" userId="c968d0cc-44b1-4a19-b224-50fd2dc43281" providerId="ADAL" clId="{1EE535DA-61B9-44E7-BA05-D30B0AFACE23}" dt="2023-02-17T16:44:22.497" v="8" actId="20577"/>
          <ac:cxnSpMkLst>
            <pc:docMk/>
            <pc:sldMk cId="3848685715" sldId="256"/>
            <ac:cxnSpMk id="23" creationId="{03DF1B1E-E6CE-60F3-0493-BB5999F199D7}"/>
          </ac:cxnSpMkLst>
        </pc:cxnChg>
      </pc:sldChg>
    </pc:docChg>
  </pc:docChgLst>
  <pc:docChgLst>
    <pc:chgData name="Simon Bonner" userId="c968d0cc-44b1-4a19-b224-50fd2dc43281" providerId="ADAL" clId="{21C03C2C-B54E-0141-9F1A-D4B48D7F07BB}"/>
    <pc:docChg chg="undo redo custSel addSld delSld modSld">
      <pc:chgData name="Simon Bonner" userId="c968d0cc-44b1-4a19-b224-50fd2dc43281" providerId="ADAL" clId="{21C03C2C-B54E-0141-9F1A-D4B48D7F07BB}" dt="2023-03-02T03:06:05.519" v="313" actId="767"/>
      <pc:docMkLst>
        <pc:docMk/>
      </pc:docMkLst>
      <pc:sldChg chg="addSp delSp modSp add mod">
        <pc:chgData name="Simon Bonner" userId="c968d0cc-44b1-4a19-b224-50fd2dc43281" providerId="ADAL" clId="{21C03C2C-B54E-0141-9F1A-D4B48D7F07BB}" dt="2023-02-21T15:15:23.092" v="87" actId="1076"/>
        <pc:sldMkLst>
          <pc:docMk/>
          <pc:sldMk cId="2718581900" sldId="257"/>
        </pc:sldMkLst>
        <pc:spChg chg="mod topLvl">
          <ac:chgData name="Simon Bonner" userId="c968d0cc-44b1-4a19-b224-50fd2dc43281" providerId="ADAL" clId="{21C03C2C-B54E-0141-9F1A-D4B48D7F07BB}" dt="2023-02-21T15:11:02.905" v="21" actId="1076"/>
          <ac:spMkLst>
            <pc:docMk/>
            <pc:sldMk cId="2718581900" sldId="257"/>
            <ac:spMk id="4" creationId="{B7DC34CB-47DE-F49C-DF3B-CF0D0DE1CF12}"/>
          </ac:spMkLst>
        </pc:spChg>
        <pc:spChg chg="mod topLvl">
          <ac:chgData name="Simon Bonner" userId="c968d0cc-44b1-4a19-b224-50fd2dc43281" providerId="ADAL" clId="{21C03C2C-B54E-0141-9F1A-D4B48D7F07BB}" dt="2023-02-21T15:12:31.219" v="43" actId="1076"/>
          <ac:spMkLst>
            <pc:docMk/>
            <pc:sldMk cId="2718581900" sldId="257"/>
            <ac:spMk id="5" creationId="{EF38647B-2D14-4F29-A4C4-F04426FA4E51}"/>
          </ac:spMkLst>
        </pc:spChg>
        <pc:spChg chg="add mod">
          <ac:chgData name="Simon Bonner" userId="c968d0cc-44b1-4a19-b224-50fd2dc43281" providerId="ADAL" clId="{21C03C2C-B54E-0141-9F1A-D4B48D7F07BB}" dt="2023-02-21T15:11:36.746" v="28" actId="1076"/>
          <ac:spMkLst>
            <pc:docMk/>
            <pc:sldMk cId="2718581900" sldId="257"/>
            <ac:spMk id="6" creationId="{666CB5AE-6497-7D11-B6A5-9DFEFEC9C4B4}"/>
          </ac:spMkLst>
        </pc:spChg>
        <pc:spChg chg="mod topLvl">
          <ac:chgData name="Simon Bonner" userId="c968d0cc-44b1-4a19-b224-50fd2dc43281" providerId="ADAL" clId="{21C03C2C-B54E-0141-9F1A-D4B48D7F07BB}" dt="2023-02-21T15:14:45.798" v="83" actId="1076"/>
          <ac:spMkLst>
            <pc:docMk/>
            <pc:sldMk cId="2718581900" sldId="257"/>
            <ac:spMk id="7" creationId="{9DA5E3A8-7CF9-B3D6-CE7D-C5092FC5A82D}"/>
          </ac:spMkLst>
        </pc:spChg>
        <pc:spChg chg="add mod">
          <ac:chgData name="Simon Bonner" userId="c968d0cc-44b1-4a19-b224-50fd2dc43281" providerId="ADAL" clId="{21C03C2C-B54E-0141-9F1A-D4B48D7F07BB}" dt="2023-02-21T15:12:25.492" v="42" actId="1076"/>
          <ac:spMkLst>
            <pc:docMk/>
            <pc:sldMk cId="2718581900" sldId="257"/>
            <ac:spMk id="8" creationId="{6BD53912-FF0E-EC58-92F6-8A4A18485BC2}"/>
          </ac:spMkLst>
        </pc:spChg>
        <pc:spChg chg="del mod topLvl">
          <ac:chgData name="Simon Bonner" userId="c968d0cc-44b1-4a19-b224-50fd2dc43281" providerId="ADAL" clId="{21C03C2C-B54E-0141-9F1A-D4B48D7F07BB}" dt="2023-02-21T15:09:48.416" v="5" actId="478"/>
          <ac:spMkLst>
            <pc:docMk/>
            <pc:sldMk cId="2718581900" sldId="257"/>
            <ac:spMk id="9" creationId="{6F622C43-87C8-4E56-499D-4EC67C69D287}"/>
          </ac:spMkLst>
        </pc:spChg>
        <pc:spChg chg="mod topLvl">
          <ac:chgData name="Simon Bonner" userId="c968d0cc-44b1-4a19-b224-50fd2dc43281" providerId="ADAL" clId="{21C03C2C-B54E-0141-9F1A-D4B48D7F07BB}" dt="2023-02-21T15:09:56.532" v="9" actId="20577"/>
          <ac:spMkLst>
            <pc:docMk/>
            <pc:sldMk cId="2718581900" sldId="257"/>
            <ac:spMk id="10" creationId="{D0B009ED-32B6-ECFB-EFEF-EE08DEB5111B}"/>
          </ac:spMkLst>
        </pc:spChg>
        <pc:spChg chg="mod topLvl">
          <ac:chgData name="Simon Bonner" userId="c968d0cc-44b1-4a19-b224-50fd2dc43281" providerId="ADAL" clId="{21C03C2C-B54E-0141-9F1A-D4B48D7F07BB}" dt="2023-02-21T15:14:45.798" v="83" actId="1076"/>
          <ac:spMkLst>
            <pc:docMk/>
            <pc:sldMk cId="2718581900" sldId="257"/>
            <ac:spMk id="12" creationId="{C7E76004-2E3B-FC1A-EF5E-019620BEC9BF}"/>
          </ac:spMkLst>
        </pc:spChg>
        <pc:spChg chg="del mod topLvl">
          <ac:chgData name="Simon Bonner" userId="c968d0cc-44b1-4a19-b224-50fd2dc43281" providerId="ADAL" clId="{21C03C2C-B54E-0141-9F1A-D4B48D7F07BB}" dt="2023-02-21T15:09:43.706" v="3" actId="478"/>
          <ac:spMkLst>
            <pc:docMk/>
            <pc:sldMk cId="2718581900" sldId="257"/>
            <ac:spMk id="13" creationId="{08DDD2B2-401C-6D66-D880-EE579EB7F11C}"/>
          </ac:spMkLst>
        </pc:spChg>
        <pc:spChg chg="del mod topLvl">
          <ac:chgData name="Simon Bonner" userId="c968d0cc-44b1-4a19-b224-50fd2dc43281" providerId="ADAL" clId="{21C03C2C-B54E-0141-9F1A-D4B48D7F07BB}" dt="2023-02-21T15:09:43.706" v="3" actId="478"/>
          <ac:spMkLst>
            <pc:docMk/>
            <pc:sldMk cId="2718581900" sldId="257"/>
            <ac:spMk id="14" creationId="{5CB0F94E-E46B-D2EC-F7F7-03AA7ED965A1}"/>
          </ac:spMkLst>
        </pc:spChg>
        <pc:spChg chg="add mod">
          <ac:chgData name="Simon Bonner" userId="c968d0cc-44b1-4a19-b224-50fd2dc43281" providerId="ADAL" clId="{21C03C2C-B54E-0141-9F1A-D4B48D7F07BB}" dt="2023-02-21T15:14:45.798" v="83" actId="1076"/>
          <ac:spMkLst>
            <pc:docMk/>
            <pc:sldMk cId="2718581900" sldId="257"/>
            <ac:spMk id="24" creationId="{0366CFE7-0B94-71CC-C53D-E1DAA8698E24}"/>
          </ac:spMkLst>
        </pc:spChg>
        <pc:spChg chg="add mod">
          <ac:chgData name="Simon Bonner" userId="c968d0cc-44b1-4a19-b224-50fd2dc43281" providerId="ADAL" clId="{21C03C2C-B54E-0141-9F1A-D4B48D7F07BB}" dt="2023-02-21T15:14:45.798" v="83" actId="1076"/>
          <ac:spMkLst>
            <pc:docMk/>
            <pc:sldMk cId="2718581900" sldId="257"/>
            <ac:spMk id="25" creationId="{7DECB3BC-7DE9-3EDB-F779-0B2177FDBBDC}"/>
          </ac:spMkLst>
        </pc:spChg>
        <pc:spChg chg="mod topLvl">
          <ac:chgData name="Simon Bonner" userId="c968d0cc-44b1-4a19-b224-50fd2dc43281" providerId="ADAL" clId="{21C03C2C-B54E-0141-9F1A-D4B48D7F07BB}" dt="2023-02-21T15:15:23.092" v="87" actId="1076"/>
          <ac:spMkLst>
            <pc:docMk/>
            <pc:sldMk cId="2718581900" sldId="257"/>
            <ac:spMk id="26" creationId="{F5773DBF-A89C-20F7-96F4-F9EC52BF69B1}"/>
          </ac:spMkLst>
        </pc:spChg>
        <pc:spChg chg="mod topLvl">
          <ac:chgData name="Simon Bonner" userId="c968d0cc-44b1-4a19-b224-50fd2dc43281" providerId="ADAL" clId="{21C03C2C-B54E-0141-9F1A-D4B48D7F07BB}" dt="2023-02-21T15:11:22.760" v="26" actId="1076"/>
          <ac:spMkLst>
            <pc:docMk/>
            <pc:sldMk cId="2718581900" sldId="257"/>
            <ac:spMk id="27" creationId="{2C98168B-D35A-922E-D777-FFA7B4287DDB}"/>
          </ac:spMkLst>
        </pc:spChg>
        <pc:spChg chg="del mod topLvl">
          <ac:chgData name="Simon Bonner" userId="c968d0cc-44b1-4a19-b224-50fd2dc43281" providerId="ADAL" clId="{21C03C2C-B54E-0141-9F1A-D4B48D7F07BB}" dt="2023-02-21T15:09:37.520" v="2" actId="478"/>
          <ac:spMkLst>
            <pc:docMk/>
            <pc:sldMk cId="2718581900" sldId="257"/>
            <ac:spMk id="28" creationId="{87A040D5-A650-248A-DB2F-7F313345BDED}"/>
          </ac:spMkLst>
        </pc:spChg>
        <pc:spChg chg="del mod topLvl">
          <ac:chgData name="Simon Bonner" userId="c968d0cc-44b1-4a19-b224-50fd2dc43281" providerId="ADAL" clId="{21C03C2C-B54E-0141-9F1A-D4B48D7F07BB}" dt="2023-02-21T15:09:43.706" v="3" actId="478"/>
          <ac:spMkLst>
            <pc:docMk/>
            <pc:sldMk cId="2718581900" sldId="257"/>
            <ac:spMk id="29" creationId="{DABF256C-AD45-D0B8-DD76-6821DD3D2A98}"/>
          </ac:spMkLst>
        </pc:spChg>
        <pc:spChg chg="add mod">
          <ac:chgData name="Simon Bonner" userId="c968d0cc-44b1-4a19-b224-50fd2dc43281" providerId="ADAL" clId="{21C03C2C-B54E-0141-9F1A-D4B48D7F07BB}" dt="2023-02-21T15:14:45.798" v="83" actId="1076"/>
          <ac:spMkLst>
            <pc:docMk/>
            <pc:sldMk cId="2718581900" sldId="257"/>
            <ac:spMk id="31" creationId="{0D1D3CC1-3ECD-9E99-924E-F8375F53B4F4}"/>
          </ac:spMkLst>
        </pc:spChg>
        <pc:spChg chg="add mod">
          <ac:chgData name="Simon Bonner" userId="c968d0cc-44b1-4a19-b224-50fd2dc43281" providerId="ADAL" clId="{21C03C2C-B54E-0141-9F1A-D4B48D7F07BB}" dt="2023-02-21T15:14:45.798" v="83" actId="1076"/>
          <ac:spMkLst>
            <pc:docMk/>
            <pc:sldMk cId="2718581900" sldId="257"/>
            <ac:spMk id="32" creationId="{4CF229E6-3F8D-CE6C-F3AE-141C4A636B0F}"/>
          </ac:spMkLst>
        </pc:spChg>
        <pc:grpChg chg="del">
          <ac:chgData name="Simon Bonner" userId="c968d0cc-44b1-4a19-b224-50fd2dc43281" providerId="ADAL" clId="{21C03C2C-B54E-0141-9F1A-D4B48D7F07BB}" dt="2023-02-21T15:09:34.749" v="1" actId="165"/>
          <ac:grpSpMkLst>
            <pc:docMk/>
            <pc:sldMk cId="2718581900" sldId="257"/>
            <ac:grpSpMk id="30" creationId="{01BB1BFE-9E39-C744-A3C4-F6E6FE0C1D3F}"/>
          </ac:grpSpMkLst>
        </pc:grpChg>
        <pc:cxnChg chg="add del mod">
          <ac:chgData name="Simon Bonner" userId="c968d0cc-44b1-4a19-b224-50fd2dc43281" providerId="ADAL" clId="{21C03C2C-B54E-0141-9F1A-D4B48D7F07BB}" dt="2023-02-21T15:12:52.691" v="45" actId="11529"/>
          <ac:cxnSpMkLst>
            <pc:docMk/>
            <pc:sldMk cId="2718581900" sldId="257"/>
            <ac:cxnSpMk id="15" creationId="{9B4330E5-C9B5-A5AF-8D6D-52291C62D1BD}"/>
          </ac:cxnSpMkLst>
        </pc:cxnChg>
        <pc:cxnChg chg="mod topLvl">
          <ac:chgData name="Simon Bonner" userId="c968d0cc-44b1-4a19-b224-50fd2dc43281" providerId="ADAL" clId="{21C03C2C-B54E-0141-9F1A-D4B48D7F07BB}" dt="2023-02-21T15:11:02.905" v="21" actId="1076"/>
          <ac:cxnSpMkLst>
            <pc:docMk/>
            <pc:sldMk cId="2718581900" sldId="257"/>
            <ac:cxnSpMk id="16" creationId="{ADBEDA71-E44D-5775-EE9B-F7C90EC434CA}"/>
          </ac:cxnSpMkLst>
        </pc:cxnChg>
        <pc:cxnChg chg="mod topLvl">
          <ac:chgData name="Simon Bonner" userId="c968d0cc-44b1-4a19-b224-50fd2dc43281" providerId="ADAL" clId="{21C03C2C-B54E-0141-9F1A-D4B48D7F07BB}" dt="2023-02-21T15:15:02.985" v="86" actId="14100"/>
          <ac:cxnSpMkLst>
            <pc:docMk/>
            <pc:sldMk cId="2718581900" sldId="257"/>
            <ac:cxnSpMk id="17" creationId="{D58A0CDD-7120-AE0D-6488-D818C68CA3C9}"/>
          </ac:cxnSpMkLst>
        </pc:cxnChg>
        <pc:cxnChg chg="add mod">
          <ac:chgData name="Simon Bonner" userId="c968d0cc-44b1-4a19-b224-50fd2dc43281" providerId="ADAL" clId="{21C03C2C-B54E-0141-9F1A-D4B48D7F07BB}" dt="2023-02-21T15:13:01.743" v="48" actId="14100"/>
          <ac:cxnSpMkLst>
            <pc:docMk/>
            <pc:sldMk cId="2718581900" sldId="257"/>
            <ac:cxnSpMk id="18" creationId="{EB7DAEEE-7B91-59AC-03D2-FE624A485EA7}"/>
          </ac:cxnSpMkLst>
        </pc:cxnChg>
        <pc:cxnChg chg="del mod topLvl">
          <ac:chgData name="Simon Bonner" userId="c968d0cc-44b1-4a19-b224-50fd2dc43281" providerId="ADAL" clId="{21C03C2C-B54E-0141-9F1A-D4B48D7F07BB}" dt="2023-02-21T15:09:43.706" v="3" actId="478"/>
          <ac:cxnSpMkLst>
            <pc:docMk/>
            <pc:sldMk cId="2718581900" sldId="257"/>
            <ac:cxnSpMk id="19" creationId="{8A8D6F8B-F330-BD9B-9C41-F3E0E1A5E615}"/>
          </ac:cxnSpMkLst>
        </pc:cxnChg>
        <pc:cxnChg chg="del mod topLvl">
          <ac:chgData name="Simon Bonner" userId="c968d0cc-44b1-4a19-b224-50fd2dc43281" providerId="ADAL" clId="{21C03C2C-B54E-0141-9F1A-D4B48D7F07BB}" dt="2023-02-21T15:09:43.706" v="3" actId="478"/>
          <ac:cxnSpMkLst>
            <pc:docMk/>
            <pc:sldMk cId="2718581900" sldId="257"/>
            <ac:cxnSpMk id="23" creationId="{03DF1B1E-E6CE-60F3-0493-BB5999F199D7}"/>
          </ac:cxnSpMkLst>
        </pc:cxnChg>
        <pc:cxnChg chg="add mod">
          <ac:chgData name="Simon Bonner" userId="c968d0cc-44b1-4a19-b224-50fd2dc43281" providerId="ADAL" clId="{21C03C2C-B54E-0141-9F1A-D4B48D7F07BB}" dt="2023-02-21T15:14:53.120" v="84" actId="14100"/>
          <ac:cxnSpMkLst>
            <pc:docMk/>
            <pc:sldMk cId="2718581900" sldId="257"/>
            <ac:cxnSpMk id="33" creationId="{9561C585-8886-7A28-61BA-C330B780C927}"/>
          </ac:cxnSpMkLst>
        </pc:cxnChg>
        <pc:cxnChg chg="add mod">
          <ac:chgData name="Simon Bonner" userId="c968d0cc-44b1-4a19-b224-50fd2dc43281" providerId="ADAL" clId="{21C03C2C-B54E-0141-9F1A-D4B48D7F07BB}" dt="2023-02-21T15:14:57.216" v="85" actId="14100"/>
          <ac:cxnSpMkLst>
            <pc:docMk/>
            <pc:sldMk cId="2718581900" sldId="257"/>
            <ac:cxnSpMk id="36" creationId="{DA288777-66A9-C4FD-EFDF-9974BF412930}"/>
          </ac:cxnSpMkLst>
        </pc:cxnChg>
      </pc:sldChg>
      <pc:sldChg chg="addSp delSp modSp add mod setBg">
        <pc:chgData name="Simon Bonner" userId="c968d0cc-44b1-4a19-b224-50fd2dc43281" providerId="ADAL" clId="{21C03C2C-B54E-0141-9F1A-D4B48D7F07BB}" dt="2023-03-01T20:52:12.918" v="227" actId="1076"/>
        <pc:sldMkLst>
          <pc:docMk/>
          <pc:sldMk cId="1662873240" sldId="258"/>
        </pc:sldMkLst>
        <pc:spChg chg="add mod">
          <ac:chgData name="Simon Bonner" userId="c968d0cc-44b1-4a19-b224-50fd2dc43281" providerId="ADAL" clId="{21C03C2C-B54E-0141-9F1A-D4B48D7F07BB}" dt="2023-03-01T20:23:05.396" v="103" actId="20577"/>
          <ac:spMkLst>
            <pc:docMk/>
            <pc:sldMk cId="1662873240" sldId="258"/>
            <ac:spMk id="2" creationId="{0396F487-06C0-E075-242C-8EB84B58E385}"/>
          </ac:spMkLst>
        </pc:spChg>
        <pc:spChg chg="add mod">
          <ac:chgData name="Simon Bonner" userId="c968d0cc-44b1-4a19-b224-50fd2dc43281" providerId="ADAL" clId="{21C03C2C-B54E-0141-9F1A-D4B48D7F07BB}" dt="2023-03-01T20:23:00.554" v="101" actId="20577"/>
          <ac:spMkLst>
            <pc:docMk/>
            <pc:sldMk cId="1662873240" sldId="258"/>
            <ac:spMk id="3" creationId="{111AB93F-96B0-4165-F887-0620E50FAF9E}"/>
          </ac:spMkLst>
        </pc:spChg>
        <pc:spChg chg="del">
          <ac:chgData name="Simon Bonner" userId="c968d0cc-44b1-4a19-b224-50fd2dc43281" providerId="ADAL" clId="{21C03C2C-B54E-0141-9F1A-D4B48D7F07BB}" dt="2023-03-01T20:22:09.299" v="89" actId="478"/>
          <ac:spMkLst>
            <pc:docMk/>
            <pc:sldMk cId="1662873240" sldId="258"/>
            <ac:spMk id="4" creationId="{B7DC34CB-47DE-F49C-DF3B-CF0D0DE1CF12}"/>
          </ac:spMkLst>
        </pc:spChg>
        <pc:spChg chg="del">
          <ac:chgData name="Simon Bonner" userId="c968d0cc-44b1-4a19-b224-50fd2dc43281" providerId="ADAL" clId="{21C03C2C-B54E-0141-9F1A-D4B48D7F07BB}" dt="2023-03-01T20:22:09.299" v="89" actId="478"/>
          <ac:spMkLst>
            <pc:docMk/>
            <pc:sldMk cId="1662873240" sldId="258"/>
            <ac:spMk id="5" creationId="{EF38647B-2D14-4F29-A4C4-F04426FA4E51}"/>
          </ac:spMkLst>
        </pc:spChg>
        <pc:spChg chg="del">
          <ac:chgData name="Simon Bonner" userId="c968d0cc-44b1-4a19-b224-50fd2dc43281" providerId="ADAL" clId="{21C03C2C-B54E-0141-9F1A-D4B48D7F07BB}" dt="2023-03-01T20:22:09.299" v="89" actId="478"/>
          <ac:spMkLst>
            <pc:docMk/>
            <pc:sldMk cId="1662873240" sldId="258"/>
            <ac:spMk id="6" creationId="{666CB5AE-6497-7D11-B6A5-9DFEFEC9C4B4}"/>
          </ac:spMkLst>
        </pc:spChg>
        <pc:spChg chg="del">
          <ac:chgData name="Simon Bonner" userId="c968d0cc-44b1-4a19-b224-50fd2dc43281" providerId="ADAL" clId="{21C03C2C-B54E-0141-9F1A-D4B48D7F07BB}" dt="2023-03-01T20:22:09.299" v="89" actId="478"/>
          <ac:spMkLst>
            <pc:docMk/>
            <pc:sldMk cId="1662873240" sldId="258"/>
            <ac:spMk id="7" creationId="{9DA5E3A8-7CF9-B3D6-CE7D-C5092FC5A82D}"/>
          </ac:spMkLst>
        </pc:spChg>
        <pc:spChg chg="del">
          <ac:chgData name="Simon Bonner" userId="c968d0cc-44b1-4a19-b224-50fd2dc43281" providerId="ADAL" clId="{21C03C2C-B54E-0141-9F1A-D4B48D7F07BB}" dt="2023-03-01T20:22:09.299" v="89" actId="478"/>
          <ac:spMkLst>
            <pc:docMk/>
            <pc:sldMk cId="1662873240" sldId="258"/>
            <ac:spMk id="8" creationId="{6BD53912-FF0E-EC58-92F6-8A4A18485BC2}"/>
          </ac:spMkLst>
        </pc:spChg>
        <pc:spChg chg="add mod">
          <ac:chgData name="Simon Bonner" userId="c968d0cc-44b1-4a19-b224-50fd2dc43281" providerId="ADAL" clId="{21C03C2C-B54E-0141-9F1A-D4B48D7F07BB}" dt="2023-03-01T20:23:40.565" v="115" actId="20577"/>
          <ac:spMkLst>
            <pc:docMk/>
            <pc:sldMk cId="1662873240" sldId="258"/>
            <ac:spMk id="9" creationId="{B3CB48A0-C39C-8CE8-F6E3-4105F1FB895E}"/>
          </ac:spMkLst>
        </pc:spChg>
        <pc:spChg chg="del">
          <ac:chgData name="Simon Bonner" userId="c968d0cc-44b1-4a19-b224-50fd2dc43281" providerId="ADAL" clId="{21C03C2C-B54E-0141-9F1A-D4B48D7F07BB}" dt="2023-03-01T20:22:09.299" v="89" actId="478"/>
          <ac:spMkLst>
            <pc:docMk/>
            <pc:sldMk cId="1662873240" sldId="258"/>
            <ac:spMk id="10" creationId="{D0B009ED-32B6-ECFB-EFEF-EE08DEB5111B}"/>
          </ac:spMkLst>
        </pc:spChg>
        <pc:spChg chg="add mod">
          <ac:chgData name="Simon Bonner" userId="c968d0cc-44b1-4a19-b224-50fd2dc43281" providerId="ADAL" clId="{21C03C2C-B54E-0141-9F1A-D4B48D7F07BB}" dt="2023-03-01T20:23:31.440" v="111" actId="20577"/>
          <ac:spMkLst>
            <pc:docMk/>
            <pc:sldMk cId="1662873240" sldId="258"/>
            <ac:spMk id="11" creationId="{806763BA-8689-43E3-4245-5419EACB35C7}"/>
          </ac:spMkLst>
        </pc:spChg>
        <pc:spChg chg="del">
          <ac:chgData name="Simon Bonner" userId="c968d0cc-44b1-4a19-b224-50fd2dc43281" providerId="ADAL" clId="{21C03C2C-B54E-0141-9F1A-D4B48D7F07BB}" dt="2023-03-01T20:22:09.299" v="89" actId="478"/>
          <ac:spMkLst>
            <pc:docMk/>
            <pc:sldMk cId="1662873240" sldId="258"/>
            <ac:spMk id="12" creationId="{C7E76004-2E3B-FC1A-EF5E-019620BEC9BF}"/>
          </ac:spMkLst>
        </pc:spChg>
        <pc:spChg chg="add mod">
          <ac:chgData name="Simon Bonner" userId="c968d0cc-44b1-4a19-b224-50fd2dc43281" providerId="ADAL" clId="{21C03C2C-B54E-0141-9F1A-D4B48D7F07BB}" dt="2023-03-01T20:23:48.823" v="120" actId="20577"/>
          <ac:spMkLst>
            <pc:docMk/>
            <pc:sldMk cId="1662873240" sldId="258"/>
            <ac:spMk id="13" creationId="{79CCD821-24B4-76A4-2760-C9C82E3C6ADB}"/>
          </ac:spMkLst>
        </pc:spChg>
        <pc:spChg chg="add mod">
          <ac:chgData name="Simon Bonner" userId="c968d0cc-44b1-4a19-b224-50fd2dc43281" providerId="ADAL" clId="{21C03C2C-B54E-0141-9F1A-D4B48D7F07BB}" dt="2023-03-01T20:23:43.813" v="117" actId="20577"/>
          <ac:spMkLst>
            <pc:docMk/>
            <pc:sldMk cId="1662873240" sldId="258"/>
            <ac:spMk id="14" creationId="{A16106DE-FDDE-6C0B-4347-2DC245403F5D}"/>
          </ac:spMkLst>
        </pc:spChg>
        <pc:spChg chg="add mod">
          <ac:chgData name="Simon Bonner" userId="c968d0cc-44b1-4a19-b224-50fd2dc43281" providerId="ADAL" clId="{21C03C2C-B54E-0141-9F1A-D4B48D7F07BB}" dt="2023-03-01T20:23:58.437" v="124" actId="20577"/>
          <ac:spMkLst>
            <pc:docMk/>
            <pc:sldMk cId="1662873240" sldId="258"/>
            <ac:spMk id="15" creationId="{7A41C204-0E89-92C9-6AD3-7AD7F75A45C0}"/>
          </ac:spMkLst>
        </pc:spChg>
        <pc:spChg chg="add mod">
          <ac:chgData name="Simon Bonner" userId="c968d0cc-44b1-4a19-b224-50fd2dc43281" providerId="ADAL" clId="{21C03C2C-B54E-0141-9F1A-D4B48D7F07BB}" dt="2023-03-01T20:24:03.648" v="126" actId="20577"/>
          <ac:spMkLst>
            <pc:docMk/>
            <pc:sldMk cId="1662873240" sldId="258"/>
            <ac:spMk id="19" creationId="{29F379B3-47DE-50DB-9AA7-DAF007C34582}"/>
          </ac:spMkLst>
        </pc:spChg>
        <pc:spChg chg="del">
          <ac:chgData name="Simon Bonner" userId="c968d0cc-44b1-4a19-b224-50fd2dc43281" providerId="ADAL" clId="{21C03C2C-B54E-0141-9F1A-D4B48D7F07BB}" dt="2023-03-01T20:22:09.299" v="89" actId="478"/>
          <ac:spMkLst>
            <pc:docMk/>
            <pc:sldMk cId="1662873240" sldId="258"/>
            <ac:spMk id="24" creationId="{0366CFE7-0B94-71CC-C53D-E1DAA8698E24}"/>
          </ac:spMkLst>
        </pc:spChg>
        <pc:spChg chg="del">
          <ac:chgData name="Simon Bonner" userId="c968d0cc-44b1-4a19-b224-50fd2dc43281" providerId="ADAL" clId="{21C03C2C-B54E-0141-9F1A-D4B48D7F07BB}" dt="2023-03-01T20:22:09.299" v="89" actId="478"/>
          <ac:spMkLst>
            <pc:docMk/>
            <pc:sldMk cId="1662873240" sldId="258"/>
            <ac:spMk id="25" creationId="{7DECB3BC-7DE9-3EDB-F779-0B2177FDBBDC}"/>
          </ac:spMkLst>
        </pc:spChg>
        <pc:spChg chg="mod">
          <ac:chgData name="Simon Bonner" userId="c968d0cc-44b1-4a19-b224-50fd2dc43281" providerId="ADAL" clId="{21C03C2C-B54E-0141-9F1A-D4B48D7F07BB}" dt="2023-03-01T20:22:17.446" v="90" actId="14100"/>
          <ac:spMkLst>
            <pc:docMk/>
            <pc:sldMk cId="1662873240" sldId="258"/>
            <ac:spMk id="26" creationId="{F5773DBF-A89C-20F7-96F4-F9EC52BF69B1}"/>
          </ac:spMkLst>
        </pc:spChg>
        <pc:spChg chg="mod">
          <ac:chgData name="Simon Bonner" userId="c968d0cc-44b1-4a19-b224-50fd2dc43281" providerId="ADAL" clId="{21C03C2C-B54E-0141-9F1A-D4B48D7F07BB}" dt="2023-03-01T20:22:22.159" v="93" actId="20577"/>
          <ac:spMkLst>
            <pc:docMk/>
            <pc:sldMk cId="1662873240" sldId="258"/>
            <ac:spMk id="27" creationId="{2C98168B-D35A-922E-D777-FFA7B4287DDB}"/>
          </ac:spMkLst>
        </pc:spChg>
        <pc:spChg chg="del">
          <ac:chgData name="Simon Bonner" userId="c968d0cc-44b1-4a19-b224-50fd2dc43281" providerId="ADAL" clId="{21C03C2C-B54E-0141-9F1A-D4B48D7F07BB}" dt="2023-03-01T20:22:09.299" v="89" actId="478"/>
          <ac:spMkLst>
            <pc:docMk/>
            <pc:sldMk cId="1662873240" sldId="258"/>
            <ac:spMk id="31" creationId="{0D1D3CC1-3ECD-9E99-924E-F8375F53B4F4}"/>
          </ac:spMkLst>
        </pc:spChg>
        <pc:spChg chg="del">
          <ac:chgData name="Simon Bonner" userId="c968d0cc-44b1-4a19-b224-50fd2dc43281" providerId="ADAL" clId="{21C03C2C-B54E-0141-9F1A-D4B48D7F07BB}" dt="2023-03-01T20:22:09.299" v="89" actId="478"/>
          <ac:spMkLst>
            <pc:docMk/>
            <pc:sldMk cId="1662873240" sldId="258"/>
            <ac:spMk id="32" creationId="{4CF229E6-3F8D-CE6C-F3AE-141C4A636B0F}"/>
          </ac:spMkLst>
        </pc:spChg>
        <pc:spChg chg="add del mod">
          <ac:chgData name="Simon Bonner" userId="c968d0cc-44b1-4a19-b224-50fd2dc43281" providerId="ADAL" clId="{21C03C2C-B54E-0141-9F1A-D4B48D7F07BB}" dt="2023-03-01T20:27:31.200" v="172"/>
          <ac:spMkLst>
            <pc:docMk/>
            <pc:sldMk cId="1662873240" sldId="258"/>
            <ac:spMk id="42" creationId="{6B8049AC-993E-B3E0-7183-AFF1C450B61B}"/>
          </ac:spMkLst>
        </pc:spChg>
        <pc:spChg chg="add mod">
          <ac:chgData name="Simon Bonner" userId="c968d0cc-44b1-4a19-b224-50fd2dc43281" providerId="ADAL" clId="{21C03C2C-B54E-0141-9F1A-D4B48D7F07BB}" dt="2023-03-01T20:28:25.935" v="187" actId="1076"/>
          <ac:spMkLst>
            <pc:docMk/>
            <pc:sldMk cId="1662873240" sldId="258"/>
            <ac:spMk id="44" creationId="{A1683360-63C2-4049-7B02-BACDF8541712}"/>
          </ac:spMkLst>
        </pc:spChg>
        <pc:spChg chg="add mod">
          <ac:chgData name="Simon Bonner" userId="c968d0cc-44b1-4a19-b224-50fd2dc43281" providerId="ADAL" clId="{21C03C2C-B54E-0141-9F1A-D4B48D7F07BB}" dt="2023-03-01T20:28:25.935" v="187" actId="1076"/>
          <ac:spMkLst>
            <pc:docMk/>
            <pc:sldMk cId="1662873240" sldId="258"/>
            <ac:spMk id="45" creationId="{7261C633-D530-D80D-ECC7-465E5C3D53A1}"/>
          </ac:spMkLst>
        </pc:spChg>
        <pc:spChg chg="add mod">
          <ac:chgData name="Simon Bonner" userId="c968d0cc-44b1-4a19-b224-50fd2dc43281" providerId="ADAL" clId="{21C03C2C-B54E-0141-9F1A-D4B48D7F07BB}" dt="2023-03-01T20:28:57.416" v="195" actId="20577"/>
          <ac:spMkLst>
            <pc:docMk/>
            <pc:sldMk cId="1662873240" sldId="258"/>
            <ac:spMk id="49" creationId="{2D46CD74-6B53-3C95-224B-B47160265260}"/>
          </ac:spMkLst>
        </pc:spChg>
        <pc:spChg chg="add mod">
          <ac:chgData name="Simon Bonner" userId="c968d0cc-44b1-4a19-b224-50fd2dc43281" providerId="ADAL" clId="{21C03C2C-B54E-0141-9F1A-D4B48D7F07BB}" dt="2023-03-01T20:28:47.019" v="191" actId="1076"/>
          <ac:spMkLst>
            <pc:docMk/>
            <pc:sldMk cId="1662873240" sldId="258"/>
            <ac:spMk id="50" creationId="{928CFA48-2385-7922-ED05-3D83F901BC63}"/>
          </ac:spMkLst>
        </pc:spChg>
        <pc:spChg chg="add mod">
          <ac:chgData name="Simon Bonner" userId="c968d0cc-44b1-4a19-b224-50fd2dc43281" providerId="ADAL" clId="{21C03C2C-B54E-0141-9F1A-D4B48D7F07BB}" dt="2023-03-01T20:29:02.355" v="197" actId="20577"/>
          <ac:spMkLst>
            <pc:docMk/>
            <pc:sldMk cId="1662873240" sldId="258"/>
            <ac:spMk id="52" creationId="{579847FB-5936-1BEA-B374-337232D091A3}"/>
          </ac:spMkLst>
        </pc:spChg>
        <pc:spChg chg="add mod">
          <ac:chgData name="Simon Bonner" userId="c968d0cc-44b1-4a19-b224-50fd2dc43281" providerId="ADAL" clId="{21C03C2C-B54E-0141-9F1A-D4B48D7F07BB}" dt="2023-03-01T20:28:53.915" v="193" actId="1076"/>
          <ac:spMkLst>
            <pc:docMk/>
            <pc:sldMk cId="1662873240" sldId="258"/>
            <ac:spMk id="53" creationId="{30A6F96F-5911-7342-E518-EA0700B1986C}"/>
          </ac:spMkLst>
        </pc:spChg>
        <pc:spChg chg="add mod">
          <ac:chgData name="Simon Bonner" userId="c968d0cc-44b1-4a19-b224-50fd2dc43281" providerId="ADAL" clId="{21C03C2C-B54E-0141-9F1A-D4B48D7F07BB}" dt="2023-03-01T20:29:57.712" v="205" actId="20577"/>
          <ac:spMkLst>
            <pc:docMk/>
            <pc:sldMk cId="1662873240" sldId="258"/>
            <ac:spMk id="55" creationId="{7B6BD2DD-A129-7C0E-F285-1E2350CE4CED}"/>
          </ac:spMkLst>
        </pc:spChg>
        <pc:spChg chg="add mod">
          <ac:chgData name="Simon Bonner" userId="c968d0cc-44b1-4a19-b224-50fd2dc43281" providerId="ADAL" clId="{21C03C2C-B54E-0141-9F1A-D4B48D7F07BB}" dt="2023-03-01T20:29:49.288" v="202" actId="1076"/>
          <ac:spMkLst>
            <pc:docMk/>
            <pc:sldMk cId="1662873240" sldId="258"/>
            <ac:spMk id="56" creationId="{C8BF97B7-DA0E-3BAC-ADF9-0E22E4DC10F2}"/>
          </ac:spMkLst>
        </pc:spChg>
        <pc:spChg chg="add del mod">
          <ac:chgData name="Simon Bonner" userId="c968d0cc-44b1-4a19-b224-50fd2dc43281" providerId="ADAL" clId="{21C03C2C-B54E-0141-9F1A-D4B48D7F07BB}" dt="2023-03-01T20:29:54.129" v="203" actId="478"/>
          <ac:spMkLst>
            <pc:docMk/>
            <pc:sldMk cId="1662873240" sldId="258"/>
            <ac:spMk id="58" creationId="{F9AD67FF-681D-1A22-D08E-F91C45D4EDBA}"/>
          </ac:spMkLst>
        </pc:spChg>
        <pc:spChg chg="add del mod">
          <ac:chgData name="Simon Bonner" userId="c968d0cc-44b1-4a19-b224-50fd2dc43281" providerId="ADAL" clId="{21C03C2C-B54E-0141-9F1A-D4B48D7F07BB}" dt="2023-03-01T20:29:54.129" v="203" actId="478"/>
          <ac:spMkLst>
            <pc:docMk/>
            <pc:sldMk cId="1662873240" sldId="258"/>
            <ac:spMk id="59" creationId="{8B2D971D-58A0-1B73-6400-2C19EC15BC61}"/>
          </ac:spMkLst>
        </pc:spChg>
        <pc:spChg chg="add del mod">
          <ac:chgData name="Simon Bonner" userId="c968d0cc-44b1-4a19-b224-50fd2dc43281" providerId="ADAL" clId="{21C03C2C-B54E-0141-9F1A-D4B48D7F07BB}" dt="2023-03-01T20:29:54.129" v="203" actId="478"/>
          <ac:spMkLst>
            <pc:docMk/>
            <pc:sldMk cId="1662873240" sldId="258"/>
            <ac:spMk id="61" creationId="{3CA437F5-5B66-4E5D-4BE1-4932720AFCBD}"/>
          </ac:spMkLst>
        </pc:spChg>
        <pc:spChg chg="add del mod">
          <ac:chgData name="Simon Bonner" userId="c968d0cc-44b1-4a19-b224-50fd2dc43281" providerId="ADAL" clId="{21C03C2C-B54E-0141-9F1A-D4B48D7F07BB}" dt="2023-03-01T20:29:54.129" v="203" actId="478"/>
          <ac:spMkLst>
            <pc:docMk/>
            <pc:sldMk cId="1662873240" sldId="258"/>
            <ac:spMk id="62" creationId="{FB934141-B265-F339-828D-A04907B357CC}"/>
          </ac:spMkLst>
        </pc:spChg>
        <pc:spChg chg="add mod">
          <ac:chgData name="Simon Bonner" userId="c968d0cc-44b1-4a19-b224-50fd2dc43281" providerId="ADAL" clId="{21C03C2C-B54E-0141-9F1A-D4B48D7F07BB}" dt="2023-03-01T20:51:16.311" v="215" actId="20577"/>
          <ac:spMkLst>
            <pc:docMk/>
            <pc:sldMk cId="1662873240" sldId="258"/>
            <ac:spMk id="67" creationId="{6EBF0153-2220-0543-18AE-062EE54CE097}"/>
          </ac:spMkLst>
        </pc:spChg>
        <pc:spChg chg="add mod">
          <ac:chgData name="Simon Bonner" userId="c968d0cc-44b1-4a19-b224-50fd2dc43281" providerId="ADAL" clId="{21C03C2C-B54E-0141-9F1A-D4B48D7F07BB}" dt="2023-03-01T20:30:08.494" v="207" actId="1076"/>
          <ac:spMkLst>
            <pc:docMk/>
            <pc:sldMk cId="1662873240" sldId="258"/>
            <ac:spMk id="68" creationId="{350B80D3-12D5-3885-F7FC-C92A0AC9C39A}"/>
          </ac:spMkLst>
        </pc:spChg>
        <pc:spChg chg="add mod">
          <ac:chgData name="Simon Bonner" userId="c968d0cc-44b1-4a19-b224-50fd2dc43281" providerId="ADAL" clId="{21C03C2C-B54E-0141-9F1A-D4B48D7F07BB}" dt="2023-03-01T20:51:21.319" v="218" actId="20577"/>
          <ac:spMkLst>
            <pc:docMk/>
            <pc:sldMk cId="1662873240" sldId="258"/>
            <ac:spMk id="70" creationId="{EAE7D4FE-300E-D92E-C5BA-DA0CCA28045D}"/>
          </ac:spMkLst>
        </pc:spChg>
        <pc:spChg chg="add mod">
          <ac:chgData name="Simon Bonner" userId="c968d0cc-44b1-4a19-b224-50fd2dc43281" providerId="ADAL" clId="{21C03C2C-B54E-0141-9F1A-D4B48D7F07BB}" dt="2023-03-01T20:30:15.839" v="209" actId="1076"/>
          <ac:spMkLst>
            <pc:docMk/>
            <pc:sldMk cId="1662873240" sldId="258"/>
            <ac:spMk id="71" creationId="{B3A53B54-E451-EC79-2ECD-B85AB23ABF03}"/>
          </ac:spMkLst>
        </pc:spChg>
        <pc:spChg chg="add mod">
          <ac:chgData name="Simon Bonner" userId="c968d0cc-44b1-4a19-b224-50fd2dc43281" providerId="ADAL" clId="{21C03C2C-B54E-0141-9F1A-D4B48D7F07BB}" dt="2023-03-01T20:51:27.630" v="220" actId="20577"/>
          <ac:spMkLst>
            <pc:docMk/>
            <pc:sldMk cId="1662873240" sldId="258"/>
            <ac:spMk id="73" creationId="{3B305C2B-8326-FC60-28A8-9976D93F3324}"/>
          </ac:spMkLst>
        </pc:spChg>
        <pc:spChg chg="add mod">
          <ac:chgData name="Simon Bonner" userId="c968d0cc-44b1-4a19-b224-50fd2dc43281" providerId="ADAL" clId="{21C03C2C-B54E-0141-9F1A-D4B48D7F07BB}" dt="2023-03-01T20:30:24.469" v="211" actId="1076"/>
          <ac:spMkLst>
            <pc:docMk/>
            <pc:sldMk cId="1662873240" sldId="258"/>
            <ac:spMk id="74" creationId="{6D65F5CD-76E4-77FA-5291-28C92BB7DBDC}"/>
          </ac:spMkLst>
        </pc:spChg>
        <pc:spChg chg="add mod">
          <ac:chgData name="Simon Bonner" userId="c968d0cc-44b1-4a19-b224-50fd2dc43281" providerId="ADAL" clId="{21C03C2C-B54E-0141-9F1A-D4B48D7F07BB}" dt="2023-03-01T20:52:12.918" v="227" actId="1076"/>
          <ac:spMkLst>
            <pc:docMk/>
            <pc:sldMk cId="1662873240" sldId="258"/>
            <ac:spMk id="76" creationId="{2FD33B5E-4CC6-7574-F3D6-78E3636BCEAB}"/>
          </ac:spMkLst>
        </pc:spChg>
        <pc:cxnChg chg="del mod">
          <ac:chgData name="Simon Bonner" userId="c968d0cc-44b1-4a19-b224-50fd2dc43281" providerId="ADAL" clId="{21C03C2C-B54E-0141-9F1A-D4B48D7F07BB}" dt="2023-03-01T20:22:09.299" v="89" actId="478"/>
          <ac:cxnSpMkLst>
            <pc:docMk/>
            <pc:sldMk cId="1662873240" sldId="258"/>
            <ac:cxnSpMk id="16" creationId="{ADBEDA71-E44D-5775-EE9B-F7C90EC434CA}"/>
          </ac:cxnSpMkLst>
        </pc:cxnChg>
        <pc:cxnChg chg="del mod">
          <ac:chgData name="Simon Bonner" userId="c968d0cc-44b1-4a19-b224-50fd2dc43281" providerId="ADAL" clId="{21C03C2C-B54E-0141-9F1A-D4B48D7F07BB}" dt="2023-03-01T20:22:09.299" v="89" actId="478"/>
          <ac:cxnSpMkLst>
            <pc:docMk/>
            <pc:sldMk cId="1662873240" sldId="258"/>
            <ac:cxnSpMk id="17" creationId="{D58A0CDD-7120-AE0D-6488-D818C68CA3C9}"/>
          </ac:cxnSpMkLst>
        </pc:cxnChg>
        <pc:cxnChg chg="del mod">
          <ac:chgData name="Simon Bonner" userId="c968d0cc-44b1-4a19-b224-50fd2dc43281" providerId="ADAL" clId="{21C03C2C-B54E-0141-9F1A-D4B48D7F07BB}" dt="2023-03-01T20:22:09.299" v="89" actId="478"/>
          <ac:cxnSpMkLst>
            <pc:docMk/>
            <pc:sldMk cId="1662873240" sldId="258"/>
            <ac:cxnSpMk id="18" creationId="{EB7DAEEE-7B91-59AC-03D2-FE624A485EA7}"/>
          </ac:cxnSpMkLst>
        </pc:cxnChg>
        <pc:cxnChg chg="add del mod">
          <ac:chgData name="Simon Bonner" userId="c968d0cc-44b1-4a19-b224-50fd2dc43281" providerId="ADAL" clId="{21C03C2C-B54E-0141-9F1A-D4B48D7F07BB}" dt="2023-03-01T20:25:21.020" v="134" actId="11529"/>
          <ac:cxnSpMkLst>
            <pc:docMk/>
            <pc:sldMk cId="1662873240" sldId="258"/>
            <ac:cxnSpMk id="21" creationId="{D5203219-33D3-FCC6-9AF8-D474F22E2C88}"/>
          </ac:cxnSpMkLst>
        </pc:cxnChg>
        <pc:cxnChg chg="add mod">
          <ac:chgData name="Simon Bonner" userId="c968d0cc-44b1-4a19-b224-50fd2dc43281" providerId="ADAL" clId="{21C03C2C-B54E-0141-9F1A-D4B48D7F07BB}" dt="2023-03-01T20:25:45.451" v="138" actId="14100"/>
          <ac:cxnSpMkLst>
            <pc:docMk/>
            <pc:sldMk cId="1662873240" sldId="258"/>
            <ac:cxnSpMk id="22" creationId="{E47377A7-30E0-45C2-FF75-861FDE304B39}"/>
          </ac:cxnSpMkLst>
        </pc:cxnChg>
        <pc:cxnChg chg="add mod">
          <ac:chgData name="Simon Bonner" userId="c968d0cc-44b1-4a19-b224-50fd2dc43281" providerId="ADAL" clId="{21C03C2C-B54E-0141-9F1A-D4B48D7F07BB}" dt="2023-03-01T20:25:52.636" v="140" actId="1076"/>
          <ac:cxnSpMkLst>
            <pc:docMk/>
            <pc:sldMk cId="1662873240" sldId="258"/>
            <ac:cxnSpMk id="28" creationId="{2316FC0C-CA58-2470-85DA-4DAD43509D94}"/>
          </ac:cxnSpMkLst>
        </pc:cxnChg>
        <pc:cxnChg chg="add mod">
          <ac:chgData name="Simon Bonner" userId="c968d0cc-44b1-4a19-b224-50fd2dc43281" providerId="ADAL" clId="{21C03C2C-B54E-0141-9F1A-D4B48D7F07BB}" dt="2023-03-01T20:25:58.521" v="142" actId="1076"/>
          <ac:cxnSpMkLst>
            <pc:docMk/>
            <pc:sldMk cId="1662873240" sldId="258"/>
            <ac:cxnSpMk id="29" creationId="{74BD6F1D-964F-8DF8-0EFC-F9A1F65F05A5}"/>
          </ac:cxnSpMkLst>
        </pc:cxnChg>
        <pc:cxnChg chg="add mod">
          <ac:chgData name="Simon Bonner" userId="c968d0cc-44b1-4a19-b224-50fd2dc43281" providerId="ADAL" clId="{21C03C2C-B54E-0141-9F1A-D4B48D7F07BB}" dt="2023-03-01T20:26:04.821" v="144" actId="1076"/>
          <ac:cxnSpMkLst>
            <pc:docMk/>
            <pc:sldMk cId="1662873240" sldId="258"/>
            <ac:cxnSpMk id="30" creationId="{EF62B5E7-F40D-369C-9BCB-AC099224FDD2}"/>
          </ac:cxnSpMkLst>
        </pc:cxnChg>
        <pc:cxnChg chg="del mod">
          <ac:chgData name="Simon Bonner" userId="c968d0cc-44b1-4a19-b224-50fd2dc43281" providerId="ADAL" clId="{21C03C2C-B54E-0141-9F1A-D4B48D7F07BB}" dt="2023-03-01T20:22:09.299" v="89" actId="478"/>
          <ac:cxnSpMkLst>
            <pc:docMk/>
            <pc:sldMk cId="1662873240" sldId="258"/>
            <ac:cxnSpMk id="33" creationId="{9561C585-8886-7A28-61BA-C330B780C927}"/>
          </ac:cxnSpMkLst>
        </pc:cxnChg>
        <pc:cxnChg chg="add mod">
          <ac:chgData name="Simon Bonner" userId="c968d0cc-44b1-4a19-b224-50fd2dc43281" providerId="ADAL" clId="{21C03C2C-B54E-0141-9F1A-D4B48D7F07BB}" dt="2023-03-01T20:26:16.532" v="147" actId="14100"/>
          <ac:cxnSpMkLst>
            <pc:docMk/>
            <pc:sldMk cId="1662873240" sldId="258"/>
            <ac:cxnSpMk id="34" creationId="{25F0A184-63CC-D98F-5D50-D7A20BFC5A7B}"/>
          </ac:cxnSpMkLst>
        </pc:cxnChg>
        <pc:cxnChg chg="del mod">
          <ac:chgData name="Simon Bonner" userId="c968d0cc-44b1-4a19-b224-50fd2dc43281" providerId="ADAL" clId="{21C03C2C-B54E-0141-9F1A-D4B48D7F07BB}" dt="2023-03-01T20:22:09.299" v="89" actId="478"/>
          <ac:cxnSpMkLst>
            <pc:docMk/>
            <pc:sldMk cId="1662873240" sldId="258"/>
            <ac:cxnSpMk id="36" creationId="{DA288777-66A9-C4FD-EFDF-9974BF412930}"/>
          </ac:cxnSpMkLst>
        </pc:cxnChg>
        <pc:cxnChg chg="add del mod">
          <ac:chgData name="Simon Bonner" userId="c968d0cc-44b1-4a19-b224-50fd2dc43281" providerId="ADAL" clId="{21C03C2C-B54E-0141-9F1A-D4B48D7F07BB}" dt="2023-03-01T20:26:20.481" v="149"/>
          <ac:cxnSpMkLst>
            <pc:docMk/>
            <pc:sldMk cId="1662873240" sldId="258"/>
            <ac:cxnSpMk id="38" creationId="{098B1FA4-FD52-A6B6-47EA-7F81E2E63794}"/>
          </ac:cxnSpMkLst>
        </pc:cxnChg>
        <pc:cxnChg chg="add mod">
          <ac:chgData name="Simon Bonner" userId="c968d0cc-44b1-4a19-b224-50fd2dc43281" providerId="ADAL" clId="{21C03C2C-B54E-0141-9F1A-D4B48D7F07BB}" dt="2023-03-01T20:26:28.199" v="151" actId="1076"/>
          <ac:cxnSpMkLst>
            <pc:docMk/>
            <pc:sldMk cId="1662873240" sldId="258"/>
            <ac:cxnSpMk id="39" creationId="{E65069C9-9820-83BE-FE70-0A2072BB2833}"/>
          </ac:cxnSpMkLst>
        </pc:cxnChg>
        <pc:cxnChg chg="add mod">
          <ac:chgData name="Simon Bonner" userId="c968d0cc-44b1-4a19-b224-50fd2dc43281" providerId="ADAL" clId="{21C03C2C-B54E-0141-9F1A-D4B48D7F07BB}" dt="2023-03-01T20:26:33.453" v="153" actId="1076"/>
          <ac:cxnSpMkLst>
            <pc:docMk/>
            <pc:sldMk cId="1662873240" sldId="258"/>
            <ac:cxnSpMk id="40" creationId="{4D6A6421-56B9-1D55-E3CD-A4AB7199B070}"/>
          </ac:cxnSpMkLst>
        </pc:cxnChg>
        <pc:cxnChg chg="add mod">
          <ac:chgData name="Simon Bonner" userId="c968d0cc-44b1-4a19-b224-50fd2dc43281" providerId="ADAL" clId="{21C03C2C-B54E-0141-9F1A-D4B48D7F07BB}" dt="2023-03-01T20:27:38.159" v="174" actId="1076"/>
          <ac:cxnSpMkLst>
            <pc:docMk/>
            <pc:sldMk cId="1662873240" sldId="258"/>
            <ac:cxnSpMk id="41" creationId="{20F36021-5AA6-30EA-E805-0952E83BA2EB}"/>
          </ac:cxnSpMkLst>
        </pc:cxnChg>
        <pc:cxnChg chg="add del mod">
          <ac:chgData name="Simon Bonner" userId="c968d0cc-44b1-4a19-b224-50fd2dc43281" providerId="ADAL" clId="{21C03C2C-B54E-0141-9F1A-D4B48D7F07BB}" dt="2023-03-01T20:27:31.200" v="172"/>
          <ac:cxnSpMkLst>
            <pc:docMk/>
            <pc:sldMk cId="1662873240" sldId="258"/>
            <ac:cxnSpMk id="43" creationId="{C537ACA5-4603-470C-5B1C-A6541136891D}"/>
          </ac:cxnSpMkLst>
        </pc:cxnChg>
        <pc:cxnChg chg="add mod">
          <ac:chgData name="Simon Bonner" userId="c968d0cc-44b1-4a19-b224-50fd2dc43281" providerId="ADAL" clId="{21C03C2C-B54E-0141-9F1A-D4B48D7F07BB}" dt="2023-03-01T20:28:33.821" v="189" actId="14100"/>
          <ac:cxnSpMkLst>
            <pc:docMk/>
            <pc:sldMk cId="1662873240" sldId="258"/>
            <ac:cxnSpMk id="46" creationId="{ADF33194-0470-A87A-84FD-425C6E20C96F}"/>
          </ac:cxnSpMkLst>
        </pc:cxnChg>
        <pc:cxnChg chg="add mod">
          <ac:chgData name="Simon Bonner" userId="c968d0cc-44b1-4a19-b224-50fd2dc43281" providerId="ADAL" clId="{21C03C2C-B54E-0141-9F1A-D4B48D7F07BB}" dt="2023-03-01T20:28:47.019" v="191" actId="1076"/>
          <ac:cxnSpMkLst>
            <pc:docMk/>
            <pc:sldMk cId="1662873240" sldId="258"/>
            <ac:cxnSpMk id="51" creationId="{768C179F-4B7D-4537-9315-60D005C8A6FE}"/>
          </ac:cxnSpMkLst>
        </pc:cxnChg>
        <pc:cxnChg chg="add mod">
          <ac:chgData name="Simon Bonner" userId="c968d0cc-44b1-4a19-b224-50fd2dc43281" providerId="ADAL" clId="{21C03C2C-B54E-0141-9F1A-D4B48D7F07BB}" dt="2023-03-01T20:28:53.915" v="193" actId="1076"/>
          <ac:cxnSpMkLst>
            <pc:docMk/>
            <pc:sldMk cId="1662873240" sldId="258"/>
            <ac:cxnSpMk id="54" creationId="{AD43F07E-7152-FC60-2A63-FDE33806B14D}"/>
          </ac:cxnSpMkLst>
        </pc:cxnChg>
        <pc:cxnChg chg="add mod">
          <ac:chgData name="Simon Bonner" userId="c968d0cc-44b1-4a19-b224-50fd2dc43281" providerId="ADAL" clId="{21C03C2C-B54E-0141-9F1A-D4B48D7F07BB}" dt="2023-03-01T20:29:49.288" v="202" actId="1076"/>
          <ac:cxnSpMkLst>
            <pc:docMk/>
            <pc:sldMk cId="1662873240" sldId="258"/>
            <ac:cxnSpMk id="57" creationId="{108ECCFC-09FB-2775-4F4B-14085192D3F4}"/>
          </ac:cxnSpMkLst>
        </pc:cxnChg>
        <pc:cxnChg chg="add del mod">
          <ac:chgData name="Simon Bonner" userId="c968d0cc-44b1-4a19-b224-50fd2dc43281" providerId="ADAL" clId="{21C03C2C-B54E-0141-9F1A-D4B48D7F07BB}" dt="2023-03-01T20:29:54.129" v="203" actId="478"/>
          <ac:cxnSpMkLst>
            <pc:docMk/>
            <pc:sldMk cId="1662873240" sldId="258"/>
            <ac:cxnSpMk id="60" creationId="{21D91633-8F90-3AA0-747E-953F77749D6F}"/>
          </ac:cxnSpMkLst>
        </pc:cxnChg>
        <pc:cxnChg chg="add del mod">
          <ac:chgData name="Simon Bonner" userId="c968d0cc-44b1-4a19-b224-50fd2dc43281" providerId="ADAL" clId="{21C03C2C-B54E-0141-9F1A-D4B48D7F07BB}" dt="2023-03-01T20:29:54.129" v="203" actId="478"/>
          <ac:cxnSpMkLst>
            <pc:docMk/>
            <pc:sldMk cId="1662873240" sldId="258"/>
            <ac:cxnSpMk id="63" creationId="{0C15E936-4BFF-69FD-DA6D-668AECE43120}"/>
          </ac:cxnSpMkLst>
        </pc:cxnChg>
        <pc:cxnChg chg="add mod">
          <ac:chgData name="Simon Bonner" userId="c968d0cc-44b1-4a19-b224-50fd2dc43281" providerId="ADAL" clId="{21C03C2C-B54E-0141-9F1A-D4B48D7F07BB}" dt="2023-03-01T20:30:08.494" v="207" actId="1076"/>
          <ac:cxnSpMkLst>
            <pc:docMk/>
            <pc:sldMk cId="1662873240" sldId="258"/>
            <ac:cxnSpMk id="69" creationId="{659AADFC-3177-2A1B-E74E-648EC36B0D0D}"/>
          </ac:cxnSpMkLst>
        </pc:cxnChg>
        <pc:cxnChg chg="add mod">
          <ac:chgData name="Simon Bonner" userId="c968d0cc-44b1-4a19-b224-50fd2dc43281" providerId="ADAL" clId="{21C03C2C-B54E-0141-9F1A-D4B48D7F07BB}" dt="2023-03-01T20:30:15.839" v="209" actId="1076"/>
          <ac:cxnSpMkLst>
            <pc:docMk/>
            <pc:sldMk cId="1662873240" sldId="258"/>
            <ac:cxnSpMk id="72" creationId="{813C19E3-0F44-F9D5-0625-D95599E18F86}"/>
          </ac:cxnSpMkLst>
        </pc:cxnChg>
        <pc:cxnChg chg="add mod">
          <ac:chgData name="Simon Bonner" userId="c968d0cc-44b1-4a19-b224-50fd2dc43281" providerId="ADAL" clId="{21C03C2C-B54E-0141-9F1A-D4B48D7F07BB}" dt="2023-03-01T20:30:24.469" v="211" actId="1076"/>
          <ac:cxnSpMkLst>
            <pc:docMk/>
            <pc:sldMk cId="1662873240" sldId="258"/>
            <ac:cxnSpMk id="75" creationId="{9E043008-F0AC-CBFC-311C-CE97BD96FAA7}"/>
          </ac:cxnSpMkLst>
        </pc:cxnChg>
      </pc:sldChg>
      <pc:sldChg chg="add del">
        <pc:chgData name="Simon Bonner" userId="c968d0cc-44b1-4a19-b224-50fd2dc43281" providerId="ADAL" clId="{21C03C2C-B54E-0141-9F1A-D4B48D7F07BB}" dt="2023-03-01T20:51:43.011" v="221" actId="2696"/>
        <pc:sldMkLst>
          <pc:docMk/>
          <pc:sldMk cId="56873975" sldId="259"/>
        </pc:sldMkLst>
      </pc:sldChg>
      <pc:sldChg chg="new del">
        <pc:chgData name="Simon Bonner" userId="c968d0cc-44b1-4a19-b224-50fd2dc43281" providerId="ADAL" clId="{21C03C2C-B54E-0141-9F1A-D4B48D7F07BB}" dt="2023-03-02T02:47:54.073" v="229" actId="2696"/>
        <pc:sldMkLst>
          <pc:docMk/>
          <pc:sldMk cId="2259684531" sldId="259"/>
        </pc:sldMkLst>
      </pc:sldChg>
      <pc:sldChg chg="delSp modSp add mod">
        <pc:chgData name="Simon Bonner" userId="c968d0cc-44b1-4a19-b224-50fd2dc43281" providerId="ADAL" clId="{21C03C2C-B54E-0141-9F1A-D4B48D7F07BB}" dt="2023-03-02T02:49:47.644" v="259" actId="1076"/>
        <pc:sldMkLst>
          <pc:docMk/>
          <pc:sldMk cId="4292284047" sldId="259"/>
        </pc:sldMkLst>
        <pc:spChg chg="mod">
          <ac:chgData name="Simon Bonner" userId="c968d0cc-44b1-4a19-b224-50fd2dc43281" providerId="ADAL" clId="{21C03C2C-B54E-0141-9F1A-D4B48D7F07BB}" dt="2023-03-02T02:49:47.644" v="259" actId="1076"/>
          <ac:spMkLst>
            <pc:docMk/>
            <pc:sldMk cId="4292284047" sldId="259"/>
            <ac:spMk id="4" creationId="{B7DC34CB-47DE-F49C-DF3B-CF0D0DE1CF12}"/>
          </ac:spMkLst>
        </pc:spChg>
        <pc:spChg chg="mod">
          <ac:chgData name="Simon Bonner" userId="c968d0cc-44b1-4a19-b224-50fd2dc43281" providerId="ADAL" clId="{21C03C2C-B54E-0141-9F1A-D4B48D7F07BB}" dt="2023-03-02T02:49:47.644" v="259" actId="1076"/>
          <ac:spMkLst>
            <pc:docMk/>
            <pc:sldMk cId="4292284047" sldId="259"/>
            <ac:spMk id="5" creationId="{EF38647B-2D14-4F29-A4C4-F04426FA4E51}"/>
          </ac:spMkLst>
        </pc:spChg>
        <pc:spChg chg="del">
          <ac:chgData name="Simon Bonner" userId="c968d0cc-44b1-4a19-b224-50fd2dc43281" providerId="ADAL" clId="{21C03C2C-B54E-0141-9F1A-D4B48D7F07BB}" dt="2023-03-02T02:48:25.388" v="233" actId="478"/>
          <ac:spMkLst>
            <pc:docMk/>
            <pc:sldMk cId="4292284047" sldId="259"/>
            <ac:spMk id="6" creationId="{666CB5AE-6497-7D11-B6A5-9DFEFEC9C4B4}"/>
          </ac:spMkLst>
        </pc:spChg>
        <pc:spChg chg="mod">
          <ac:chgData name="Simon Bonner" userId="c968d0cc-44b1-4a19-b224-50fd2dc43281" providerId="ADAL" clId="{21C03C2C-B54E-0141-9F1A-D4B48D7F07BB}" dt="2023-03-02T02:49:37.390" v="258" actId="1076"/>
          <ac:spMkLst>
            <pc:docMk/>
            <pc:sldMk cId="4292284047" sldId="259"/>
            <ac:spMk id="7" creationId="{9DA5E3A8-7CF9-B3D6-CE7D-C5092FC5A82D}"/>
          </ac:spMkLst>
        </pc:spChg>
        <pc:spChg chg="del">
          <ac:chgData name="Simon Bonner" userId="c968d0cc-44b1-4a19-b224-50fd2dc43281" providerId="ADAL" clId="{21C03C2C-B54E-0141-9F1A-D4B48D7F07BB}" dt="2023-03-02T02:48:23.552" v="232" actId="478"/>
          <ac:spMkLst>
            <pc:docMk/>
            <pc:sldMk cId="4292284047" sldId="259"/>
            <ac:spMk id="8" creationId="{6BD53912-FF0E-EC58-92F6-8A4A18485BC2}"/>
          </ac:spMkLst>
        </pc:spChg>
        <pc:spChg chg="mod">
          <ac:chgData name="Simon Bonner" userId="c968d0cc-44b1-4a19-b224-50fd2dc43281" providerId="ADAL" clId="{21C03C2C-B54E-0141-9F1A-D4B48D7F07BB}" dt="2023-03-02T02:49:09.864" v="251" actId="20577"/>
          <ac:spMkLst>
            <pc:docMk/>
            <pc:sldMk cId="4292284047" sldId="259"/>
            <ac:spMk id="10" creationId="{D0B009ED-32B6-ECFB-EFEF-EE08DEB5111B}"/>
          </ac:spMkLst>
        </pc:spChg>
        <pc:spChg chg="mod">
          <ac:chgData name="Simon Bonner" userId="c968d0cc-44b1-4a19-b224-50fd2dc43281" providerId="ADAL" clId="{21C03C2C-B54E-0141-9F1A-D4B48D7F07BB}" dt="2023-03-02T02:49:37.390" v="258" actId="1076"/>
          <ac:spMkLst>
            <pc:docMk/>
            <pc:sldMk cId="4292284047" sldId="259"/>
            <ac:spMk id="12" creationId="{C7E76004-2E3B-FC1A-EF5E-019620BEC9BF}"/>
          </ac:spMkLst>
        </pc:spChg>
        <pc:spChg chg="del">
          <ac:chgData name="Simon Bonner" userId="c968d0cc-44b1-4a19-b224-50fd2dc43281" providerId="ADAL" clId="{21C03C2C-B54E-0141-9F1A-D4B48D7F07BB}" dt="2023-03-02T02:49:28.841" v="255" actId="478"/>
          <ac:spMkLst>
            <pc:docMk/>
            <pc:sldMk cId="4292284047" sldId="259"/>
            <ac:spMk id="24" creationId="{0366CFE7-0B94-71CC-C53D-E1DAA8698E24}"/>
          </ac:spMkLst>
        </pc:spChg>
        <pc:spChg chg="del">
          <ac:chgData name="Simon Bonner" userId="c968d0cc-44b1-4a19-b224-50fd2dc43281" providerId="ADAL" clId="{21C03C2C-B54E-0141-9F1A-D4B48D7F07BB}" dt="2023-03-02T02:49:28.841" v="255" actId="478"/>
          <ac:spMkLst>
            <pc:docMk/>
            <pc:sldMk cId="4292284047" sldId="259"/>
            <ac:spMk id="25" creationId="{7DECB3BC-7DE9-3EDB-F779-0B2177FDBBDC}"/>
          </ac:spMkLst>
        </pc:spChg>
        <pc:spChg chg="del">
          <ac:chgData name="Simon Bonner" userId="c968d0cc-44b1-4a19-b224-50fd2dc43281" providerId="ADAL" clId="{21C03C2C-B54E-0141-9F1A-D4B48D7F07BB}" dt="2023-03-02T02:48:20.001" v="231" actId="478"/>
          <ac:spMkLst>
            <pc:docMk/>
            <pc:sldMk cId="4292284047" sldId="259"/>
            <ac:spMk id="26" creationId="{F5773DBF-A89C-20F7-96F4-F9EC52BF69B1}"/>
          </ac:spMkLst>
        </pc:spChg>
        <pc:spChg chg="del">
          <ac:chgData name="Simon Bonner" userId="c968d0cc-44b1-4a19-b224-50fd2dc43281" providerId="ADAL" clId="{21C03C2C-B54E-0141-9F1A-D4B48D7F07BB}" dt="2023-03-02T02:48:27.037" v="234" actId="478"/>
          <ac:spMkLst>
            <pc:docMk/>
            <pc:sldMk cId="4292284047" sldId="259"/>
            <ac:spMk id="27" creationId="{2C98168B-D35A-922E-D777-FFA7B4287DDB}"/>
          </ac:spMkLst>
        </pc:spChg>
        <pc:spChg chg="del">
          <ac:chgData name="Simon Bonner" userId="c968d0cc-44b1-4a19-b224-50fd2dc43281" providerId="ADAL" clId="{21C03C2C-B54E-0141-9F1A-D4B48D7F07BB}" dt="2023-03-02T02:49:28.841" v="255" actId="478"/>
          <ac:spMkLst>
            <pc:docMk/>
            <pc:sldMk cId="4292284047" sldId="259"/>
            <ac:spMk id="31" creationId="{0D1D3CC1-3ECD-9E99-924E-F8375F53B4F4}"/>
          </ac:spMkLst>
        </pc:spChg>
        <pc:spChg chg="del">
          <ac:chgData name="Simon Bonner" userId="c968d0cc-44b1-4a19-b224-50fd2dc43281" providerId="ADAL" clId="{21C03C2C-B54E-0141-9F1A-D4B48D7F07BB}" dt="2023-03-02T02:49:28.841" v="255" actId="478"/>
          <ac:spMkLst>
            <pc:docMk/>
            <pc:sldMk cId="4292284047" sldId="259"/>
            <ac:spMk id="32" creationId="{4CF229E6-3F8D-CE6C-F3AE-141C4A636B0F}"/>
          </ac:spMkLst>
        </pc:spChg>
        <pc:cxnChg chg="mod">
          <ac:chgData name="Simon Bonner" userId="c968d0cc-44b1-4a19-b224-50fd2dc43281" providerId="ADAL" clId="{21C03C2C-B54E-0141-9F1A-D4B48D7F07BB}" dt="2023-03-02T02:49:47.644" v="259" actId="1076"/>
          <ac:cxnSpMkLst>
            <pc:docMk/>
            <pc:sldMk cId="4292284047" sldId="259"/>
            <ac:cxnSpMk id="16" creationId="{ADBEDA71-E44D-5775-EE9B-F7C90EC434CA}"/>
          </ac:cxnSpMkLst>
        </pc:cxnChg>
        <pc:cxnChg chg="mod">
          <ac:chgData name="Simon Bonner" userId="c968d0cc-44b1-4a19-b224-50fd2dc43281" providerId="ADAL" clId="{21C03C2C-B54E-0141-9F1A-D4B48D7F07BB}" dt="2023-03-02T02:49:37.390" v="258" actId="1076"/>
          <ac:cxnSpMkLst>
            <pc:docMk/>
            <pc:sldMk cId="4292284047" sldId="259"/>
            <ac:cxnSpMk id="17" creationId="{D58A0CDD-7120-AE0D-6488-D818C68CA3C9}"/>
          </ac:cxnSpMkLst>
        </pc:cxnChg>
        <pc:cxnChg chg="del mod">
          <ac:chgData name="Simon Bonner" userId="c968d0cc-44b1-4a19-b224-50fd2dc43281" providerId="ADAL" clId="{21C03C2C-B54E-0141-9F1A-D4B48D7F07BB}" dt="2023-03-02T02:48:23.552" v="232" actId="478"/>
          <ac:cxnSpMkLst>
            <pc:docMk/>
            <pc:sldMk cId="4292284047" sldId="259"/>
            <ac:cxnSpMk id="18" creationId="{EB7DAEEE-7B91-59AC-03D2-FE624A485EA7}"/>
          </ac:cxnSpMkLst>
        </pc:cxnChg>
        <pc:cxnChg chg="del mod">
          <ac:chgData name="Simon Bonner" userId="c968d0cc-44b1-4a19-b224-50fd2dc43281" providerId="ADAL" clId="{21C03C2C-B54E-0141-9F1A-D4B48D7F07BB}" dt="2023-03-02T02:49:28.841" v="255" actId="478"/>
          <ac:cxnSpMkLst>
            <pc:docMk/>
            <pc:sldMk cId="4292284047" sldId="259"/>
            <ac:cxnSpMk id="33" creationId="{9561C585-8886-7A28-61BA-C330B780C927}"/>
          </ac:cxnSpMkLst>
        </pc:cxnChg>
        <pc:cxnChg chg="del mod">
          <ac:chgData name="Simon Bonner" userId="c968d0cc-44b1-4a19-b224-50fd2dc43281" providerId="ADAL" clId="{21C03C2C-B54E-0141-9F1A-D4B48D7F07BB}" dt="2023-03-02T02:49:28.841" v="255" actId="478"/>
          <ac:cxnSpMkLst>
            <pc:docMk/>
            <pc:sldMk cId="4292284047" sldId="259"/>
            <ac:cxnSpMk id="36" creationId="{DA288777-66A9-C4FD-EFDF-9974BF412930}"/>
          </ac:cxnSpMkLst>
        </pc:cxnChg>
      </pc:sldChg>
      <pc:sldChg chg="addSp delSp modSp add mod">
        <pc:chgData name="Simon Bonner" userId="c968d0cc-44b1-4a19-b224-50fd2dc43281" providerId="ADAL" clId="{21C03C2C-B54E-0141-9F1A-D4B48D7F07BB}" dt="2023-03-02T03:06:05.519" v="313" actId="767"/>
        <pc:sldMkLst>
          <pc:docMk/>
          <pc:sldMk cId="2999972348" sldId="260"/>
        </pc:sldMkLst>
        <pc:spChg chg="mod">
          <ac:chgData name="Simon Bonner" userId="c968d0cc-44b1-4a19-b224-50fd2dc43281" providerId="ADAL" clId="{21C03C2C-B54E-0141-9F1A-D4B48D7F07BB}" dt="2023-03-02T02:58:17.479" v="271" actId="20577"/>
          <ac:spMkLst>
            <pc:docMk/>
            <pc:sldMk cId="2999972348" sldId="260"/>
            <ac:spMk id="5" creationId="{EF38647B-2D14-4F29-A4C4-F04426FA4E51}"/>
          </ac:spMkLst>
        </pc:spChg>
        <pc:spChg chg="add mod">
          <ac:chgData name="Simon Bonner" userId="c968d0cc-44b1-4a19-b224-50fd2dc43281" providerId="ADAL" clId="{21C03C2C-B54E-0141-9F1A-D4B48D7F07BB}" dt="2023-03-02T03:00:24.186" v="310" actId="20577"/>
          <ac:spMkLst>
            <pc:docMk/>
            <pc:sldMk cId="2999972348" sldId="260"/>
            <ac:spMk id="6" creationId="{23FA82B3-3B3F-495C-CD7B-B893A3AFBD4B}"/>
          </ac:spMkLst>
        </pc:spChg>
        <pc:spChg chg="add mod">
          <ac:chgData name="Simon Bonner" userId="c968d0cc-44b1-4a19-b224-50fd2dc43281" providerId="ADAL" clId="{21C03C2C-B54E-0141-9F1A-D4B48D7F07BB}" dt="2023-03-02T02:59:38.094" v="302" actId="20577"/>
          <ac:spMkLst>
            <pc:docMk/>
            <pc:sldMk cId="2999972348" sldId="260"/>
            <ac:spMk id="8" creationId="{7DCC8C82-8077-C558-E1B2-2D8E466A132E}"/>
          </ac:spMkLst>
        </pc:spChg>
        <pc:spChg chg="add mod">
          <ac:chgData name="Simon Bonner" userId="c968d0cc-44b1-4a19-b224-50fd2dc43281" providerId="ADAL" clId="{21C03C2C-B54E-0141-9F1A-D4B48D7F07BB}" dt="2023-03-02T02:59:20.724" v="291" actId="1076"/>
          <ac:spMkLst>
            <pc:docMk/>
            <pc:sldMk cId="2999972348" sldId="260"/>
            <ac:spMk id="9" creationId="{832AA04F-A766-BD8B-E64B-3C92883840B8}"/>
          </ac:spMkLst>
        </pc:spChg>
        <pc:spChg chg="mod">
          <ac:chgData name="Simon Bonner" userId="c968d0cc-44b1-4a19-b224-50fd2dc43281" providerId="ADAL" clId="{21C03C2C-B54E-0141-9F1A-D4B48D7F07BB}" dt="2023-03-02T02:58:34.659" v="285" actId="20577"/>
          <ac:spMkLst>
            <pc:docMk/>
            <pc:sldMk cId="2999972348" sldId="260"/>
            <ac:spMk id="10" creationId="{D0B009ED-32B6-ECFB-EFEF-EE08DEB5111B}"/>
          </ac:spMkLst>
        </pc:spChg>
        <pc:spChg chg="add del mod">
          <ac:chgData name="Simon Bonner" userId="c968d0cc-44b1-4a19-b224-50fd2dc43281" providerId="ADAL" clId="{21C03C2C-B54E-0141-9F1A-D4B48D7F07BB}" dt="2023-03-02T03:00:27.065" v="312"/>
          <ac:spMkLst>
            <pc:docMk/>
            <pc:sldMk cId="2999972348" sldId="260"/>
            <ac:spMk id="13" creationId="{DAB42ABC-2E92-05DC-1976-C7779D8BEDDD}"/>
          </ac:spMkLst>
        </pc:spChg>
        <pc:spChg chg="add mod">
          <ac:chgData name="Simon Bonner" userId="c968d0cc-44b1-4a19-b224-50fd2dc43281" providerId="ADAL" clId="{21C03C2C-B54E-0141-9F1A-D4B48D7F07BB}" dt="2023-03-02T03:06:05.519" v="313" actId="767"/>
          <ac:spMkLst>
            <pc:docMk/>
            <pc:sldMk cId="2999972348" sldId="260"/>
            <ac:spMk id="14" creationId="{937DF531-698B-25B6-BE14-CDE3CA7D7505}"/>
          </ac:spMkLst>
        </pc:spChg>
        <pc:cxnChg chg="add del mod">
          <ac:chgData name="Simon Bonner" userId="c968d0cc-44b1-4a19-b224-50fd2dc43281" providerId="ADAL" clId="{21C03C2C-B54E-0141-9F1A-D4B48D7F07BB}" dt="2023-03-02T02:58:47.773" v="287" actId="478"/>
          <ac:cxnSpMkLst>
            <pc:docMk/>
            <pc:sldMk cId="2999972348" sldId="260"/>
            <ac:cxnSpMk id="2" creationId="{4B2D7FAB-3281-261A-3C4D-8677A4B03EA7}"/>
          </ac:cxnSpMkLst>
        </pc:cxnChg>
        <pc:cxnChg chg="add mod">
          <ac:chgData name="Simon Bonner" userId="c968d0cc-44b1-4a19-b224-50fd2dc43281" providerId="ADAL" clId="{21C03C2C-B54E-0141-9F1A-D4B48D7F07BB}" dt="2023-03-02T02:58:54.729" v="289" actId="1076"/>
          <ac:cxnSpMkLst>
            <pc:docMk/>
            <pc:sldMk cId="2999972348" sldId="260"/>
            <ac:cxnSpMk id="3" creationId="{1DC8016D-4365-F59F-B509-3A140D846863}"/>
          </ac:cxnSpMkLst>
        </pc:cxnChg>
        <pc:cxnChg chg="add mod">
          <ac:chgData name="Simon Bonner" userId="c968d0cc-44b1-4a19-b224-50fd2dc43281" providerId="ADAL" clId="{21C03C2C-B54E-0141-9F1A-D4B48D7F07BB}" dt="2023-03-02T02:59:20.724" v="291" actId="1076"/>
          <ac:cxnSpMkLst>
            <pc:docMk/>
            <pc:sldMk cId="2999972348" sldId="260"/>
            <ac:cxnSpMk id="11" creationId="{F02ABABD-445D-DCA6-A9C8-B960B0B4263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45DD-93A6-24EE-BE88-9FF0BD49E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B13AF-1F24-6E64-9DD3-B79BF7BAC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14DB1-70D6-F540-9890-6663EACC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0BDD0-48C2-D5EE-7647-9FEC9002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D21CF-DCE7-B9EB-8902-5620EA7C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7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7667-14FC-754D-D2DB-0F3C0961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08A8E-20C3-17F0-8C80-A4EE40DD5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E8DAC-FF98-98FD-F63D-325EE1582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4DA2-9B76-ADED-3A98-A780FC0D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6B48B-D724-774F-F953-C87B7D96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2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D1DDB-2BE3-051C-9DE7-DD6ECE73D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03B15-1B6B-F8AF-EF0D-82BD2113C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D2DDE-1464-5130-5ACB-30176106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3FB50-451D-7A26-23FC-200702B9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1EC5C-5F69-C3CF-6416-CDA0FCBC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4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2B47-7B5E-F695-B261-2C5024AF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C21F7-A0FF-B9E5-9EE6-AC59A046D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779CA-20E0-CBFB-281F-8209424E6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41F8D-2AE5-1DE0-C810-76E0D756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B9DD8-34E9-DB14-6029-D675E02B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6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26B5-03D9-3D60-1FB1-D41D1FCCC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248C3-B850-E68B-2AAE-FAC71D549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54696-90B0-740C-4BBA-ACE3EF14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B20C9-6AD7-FAEA-EFF5-2193CC83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50940-4AF3-744A-9FA3-FA289B48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4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3A16-A585-A234-B01D-C2E3D727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A8AF7-1A1C-35FB-E9CC-D207095A3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42541-0CF4-56E3-055E-AC76307A0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71F98-6057-CCF8-156D-303E2C9E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9C599-1B57-ED02-43CA-EC037E31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28D7B-F80C-7614-51A7-A8EAAC22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0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6BB0-648F-9C70-4A75-2117343DE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AC8F7-7595-FAC8-B107-51220879F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9AFBD-F301-2583-B28C-1515317DB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26227-9812-9222-74FF-4BC8611D5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CE114-5390-E63A-AD0D-911B0CB75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F40A58-782E-598B-3E85-5CDD05FD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3/1/23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5FCA64-A40E-6776-C262-2482FDA9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FA76E-9C8B-8AAF-C3E3-50EF0217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5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8062-FB38-F8E5-220A-735A55DF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13C8F-3D1E-7C62-B359-EC125290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3/1/23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3323D-EC1E-3821-E1D0-F18129EB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652C1-E249-D8E7-BEEA-4EC13587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2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B73AC-AB9B-CE60-D63B-E8EAD4A0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3/1/23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4B849-D409-DA98-66D4-EBEFCF57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33501-50F1-A9D5-5B47-4283F574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4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1CB5-3BA9-2309-50EA-DCD66713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FD49-50B4-79DA-97C7-519F589E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6031D-5D0A-BFD9-B423-3700F72C6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515A6-D45D-6F41-243A-8FB960B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693BA-E44B-C9E6-4D4A-7D8E7B4F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138A8-6FC9-0545-D250-B2448660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7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018A-9E5C-D967-0727-E6DA9D2CA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9AA8B-4556-822B-CBFF-85442208D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36727-54DA-0A3D-C173-14503AB35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AFBBF-CF2A-3E7A-FE9E-675C3BCC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4355B-27DE-563F-26D8-B8FFE39A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F5E67-8E79-3972-D77D-3E62D780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2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9EF78-D093-5432-72E9-881DC1553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07A50-435C-E9BF-6329-E323E5D38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8E1B2-2FBF-73F5-DAD2-DF91DA4A4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17EAF-5F0D-4A28-B856-1C00EE8A7931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A460-8C6E-FBA5-77EE-441055EC1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BC79-FC7F-CCC4-1221-115373DCE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3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6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0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11" Type="http://schemas.openxmlformats.org/officeDocument/2006/relationships/image" Target="../media/image24.png"/><Relationship Id="rId5" Type="http://schemas.openxmlformats.org/officeDocument/2006/relationships/image" Target="../media/image180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0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1BB1BFE-9E39-C744-A3C4-F6E6FE0C1D3F}"/>
              </a:ext>
            </a:extLst>
          </p:cNvPr>
          <p:cNvGrpSpPr/>
          <p:nvPr/>
        </p:nvGrpSpPr>
        <p:grpSpPr>
          <a:xfrm>
            <a:off x="4016211" y="1940713"/>
            <a:ext cx="4159579" cy="2976575"/>
            <a:chOff x="2968831" y="1353788"/>
            <a:chExt cx="4159579" cy="29765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7DC34CB-47DE-F49C-DF3B-CF0D0DE1CF12}"/>
                </a:ext>
              </a:extLst>
            </p:cNvPr>
            <p:cNvSpPr/>
            <p:nvPr/>
          </p:nvSpPr>
          <p:spPr>
            <a:xfrm>
              <a:off x="2968831" y="1353788"/>
              <a:ext cx="54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F38647B-2D14-4F29-A4C4-F04426FA4E51}"/>
                    </a:ext>
                  </a:extLst>
                </p:cNvPr>
                <p:cNvSpPr txBox="1"/>
                <p:nvPr/>
              </p:nvSpPr>
              <p:spPr>
                <a:xfrm>
                  <a:off x="3005722" y="1439122"/>
                  <a:ext cx="4662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F38647B-2D14-4F29-A4C4-F04426FA4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722" y="1439122"/>
                  <a:ext cx="46621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DA5E3A8-7CF9-B3D6-CE7D-C5092FC5A82D}"/>
                    </a:ext>
                  </a:extLst>
                </p:cNvPr>
                <p:cNvSpPr txBox="1"/>
                <p:nvPr/>
              </p:nvSpPr>
              <p:spPr>
                <a:xfrm>
                  <a:off x="4850630" y="1466304"/>
                  <a:ext cx="466217" cy="397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/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DA5E3A8-7CF9-B3D6-CE7D-C5092FC5A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0630" y="1466304"/>
                  <a:ext cx="466217" cy="39754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F622C43-87C8-4E56-499D-4EC67C69D287}"/>
                    </a:ext>
                  </a:extLst>
                </p:cNvPr>
                <p:cNvSpPr txBox="1"/>
                <p:nvPr/>
              </p:nvSpPr>
              <p:spPr>
                <a:xfrm>
                  <a:off x="6653700" y="1466304"/>
                  <a:ext cx="4715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F622C43-87C8-4E56-499D-4EC67C69D2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3700" y="1466304"/>
                  <a:ext cx="47153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0B009ED-32B6-ECFB-EFEF-EE08DEB5111B}"/>
                    </a:ext>
                  </a:extLst>
                </p:cNvPr>
                <p:cNvSpPr/>
                <p:nvPr/>
              </p:nvSpPr>
              <p:spPr>
                <a:xfrm>
                  <a:off x="3859481" y="313508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CA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0B009ED-32B6-ECFB-EFEF-EE08DEB511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9481" y="3135086"/>
                  <a:ext cx="540000" cy="54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7E76004-2E3B-FC1A-EF5E-019620BEC9BF}"/>
                </a:ext>
              </a:extLst>
            </p:cNvPr>
            <p:cNvSpPr/>
            <p:nvPr/>
          </p:nvSpPr>
          <p:spPr>
            <a:xfrm>
              <a:off x="4776847" y="1380970"/>
              <a:ext cx="54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DDD2B2-401C-6D66-D880-EE579EB7F11C}"/>
                </a:ext>
              </a:extLst>
            </p:cNvPr>
            <p:cNvSpPr/>
            <p:nvPr/>
          </p:nvSpPr>
          <p:spPr>
            <a:xfrm>
              <a:off x="6588410" y="1395076"/>
              <a:ext cx="54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5CB0F94E-E46B-D2EC-F7F7-03AA7ED965A1}"/>
                    </a:ext>
                  </a:extLst>
                </p:cNvPr>
                <p:cNvSpPr/>
                <p:nvPr/>
              </p:nvSpPr>
              <p:spPr>
                <a:xfrm>
                  <a:off x="5826000" y="3159000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CA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5CB0F94E-E46B-D2EC-F7F7-03AA7ED965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000" y="3159000"/>
                  <a:ext cx="540000" cy="540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DBEDA71-E44D-5775-EE9B-F7C90EC434CA}"/>
                </a:ext>
              </a:extLst>
            </p:cNvPr>
            <p:cNvCxnSpPr>
              <a:stCxn id="4" idx="2"/>
              <a:endCxn id="10" idx="1"/>
            </p:cNvCxnSpPr>
            <p:nvPr/>
          </p:nvCxnSpPr>
          <p:spPr>
            <a:xfrm>
              <a:off x="3238831" y="1893788"/>
              <a:ext cx="699731" cy="13203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58A0CDD-7120-AE0D-6488-D818C68CA3C9}"/>
                </a:ext>
              </a:extLst>
            </p:cNvPr>
            <p:cNvCxnSpPr>
              <a:cxnSpLocks/>
              <a:endCxn id="10" idx="7"/>
            </p:cNvCxnSpPr>
            <p:nvPr/>
          </p:nvCxnSpPr>
          <p:spPr>
            <a:xfrm flipH="1">
              <a:off x="4320400" y="1920970"/>
              <a:ext cx="740154" cy="12931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A8D6F8B-F330-BD9B-9C41-F3E0E1A5E615}"/>
                </a:ext>
              </a:extLst>
            </p:cNvPr>
            <p:cNvCxnSpPr>
              <a:cxnSpLocks/>
              <a:stCxn id="12" idx="2"/>
              <a:endCxn id="14" idx="1"/>
            </p:cNvCxnSpPr>
            <p:nvPr/>
          </p:nvCxnSpPr>
          <p:spPr>
            <a:xfrm>
              <a:off x="5046847" y="1920970"/>
              <a:ext cx="858234" cy="13171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3DF1B1E-E6CE-60F3-0493-BB5999F199D7}"/>
                </a:ext>
              </a:extLst>
            </p:cNvPr>
            <p:cNvCxnSpPr>
              <a:cxnSpLocks/>
              <a:stCxn id="13" idx="2"/>
              <a:endCxn id="14" idx="7"/>
            </p:cNvCxnSpPr>
            <p:nvPr/>
          </p:nvCxnSpPr>
          <p:spPr>
            <a:xfrm flipH="1">
              <a:off x="6286919" y="1935076"/>
              <a:ext cx="571491" cy="13030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5773DBF-A89C-20F7-96F4-F9EC52BF69B1}"/>
                </a:ext>
              </a:extLst>
            </p:cNvPr>
            <p:cNvSpPr/>
            <p:nvPr/>
          </p:nvSpPr>
          <p:spPr>
            <a:xfrm>
              <a:off x="3090250" y="2440603"/>
              <a:ext cx="1844908" cy="1889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C98168B-D35A-922E-D777-FFA7B4287DDB}"/>
                    </a:ext>
                  </a:extLst>
                </p:cNvPr>
                <p:cNvSpPr txBox="1"/>
                <p:nvPr/>
              </p:nvSpPr>
              <p:spPr>
                <a:xfrm>
                  <a:off x="3132312" y="3908770"/>
                  <a:ext cx="13957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=1,…,10</m:t>
                        </m:r>
                      </m:oMath>
                    </m:oMathPara>
                  </a14:m>
                  <a:endParaRPr lang="en-CA" b="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C98168B-D35A-922E-D777-FFA7B4287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312" y="3908770"/>
                  <a:ext cx="139570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7A040D5-A650-248A-DB2F-7F313345BDED}"/>
                </a:ext>
              </a:extLst>
            </p:cNvPr>
            <p:cNvSpPr/>
            <p:nvPr/>
          </p:nvSpPr>
          <p:spPr>
            <a:xfrm>
              <a:off x="5232468" y="2440603"/>
              <a:ext cx="1844908" cy="1889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ABF256C-AD45-D0B8-DD76-6821DD3D2A98}"/>
                    </a:ext>
                  </a:extLst>
                </p:cNvPr>
                <p:cNvSpPr txBox="1"/>
                <p:nvPr/>
              </p:nvSpPr>
              <p:spPr>
                <a:xfrm>
                  <a:off x="5274530" y="3908770"/>
                  <a:ext cx="13957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=1,…,15</m:t>
                        </m:r>
                      </m:oMath>
                    </m:oMathPara>
                  </a14:m>
                  <a:endParaRPr lang="en-CA" b="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ABF256C-AD45-D0B8-DD76-6821DD3D2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4530" y="3908770"/>
                  <a:ext cx="139570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4868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DC34CB-47DE-F49C-DF3B-CF0D0DE1CF12}"/>
              </a:ext>
            </a:extLst>
          </p:cNvPr>
          <p:cNvSpPr/>
          <p:nvPr/>
        </p:nvSpPr>
        <p:spPr>
          <a:xfrm>
            <a:off x="4366861" y="2734462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38647B-2D14-4F29-A4C4-F04426FA4E51}"/>
                  </a:ext>
                </a:extLst>
              </p:cNvPr>
              <p:cNvSpPr txBox="1"/>
              <p:nvPr/>
            </p:nvSpPr>
            <p:spPr>
              <a:xfrm>
                <a:off x="4440019" y="2813543"/>
                <a:ext cx="438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38647B-2D14-4F29-A4C4-F04426FA4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019" y="2813543"/>
                <a:ext cx="438838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A5E3A8-7CF9-B3D6-CE7D-C5092FC5A82D}"/>
                  </a:ext>
                </a:extLst>
              </p:cNvPr>
              <p:cNvSpPr txBox="1"/>
              <p:nvPr/>
            </p:nvSpPr>
            <p:spPr>
              <a:xfrm>
                <a:off x="5511176" y="1514363"/>
                <a:ext cx="466217" cy="397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/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A5E3A8-7CF9-B3D6-CE7D-C5092FC5A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176" y="1514363"/>
                <a:ext cx="466217" cy="3975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0B009ED-32B6-ECFB-EFEF-EE08DEB5111B}"/>
                  </a:ext>
                </a:extLst>
              </p:cNvPr>
              <p:cNvSpPr/>
              <p:nvPr/>
            </p:nvSpPr>
            <p:spPr>
              <a:xfrm>
                <a:off x="4906861" y="3722011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0B009ED-32B6-ECFB-EFEF-EE08DEB51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61" y="3722011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C7E76004-2E3B-FC1A-EF5E-019620BEC9BF}"/>
              </a:ext>
            </a:extLst>
          </p:cNvPr>
          <p:cNvSpPr/>
          <p:nvPr/>
        </p:nvSpPr>
        <p:spPr>
          <a:xfrm>
            <a:off x="5437393" y="1429029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BEDA71-E44D-5775-EE9B-F7C90EC434CA}"/>
              </a:ext>
            </a:extLst>
          </p:cNvPr>
          <p:cNvCxnSpPr>
            <a:stCxn id="4" idx="2"/>
            <a:endCxn id="10" idx="1"/>
          </p:cNvCxnSpPr>
          <p:nvPr/>
        </p:nvCxnSpPr>
        <p:spPr>
          <a:xfrm>
            <a:off x="4636861" y="3274462"/>
            <a:ext cx="349081" cy="52663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A0CDD-7120-AE0D-6488-D818C68CA3C9}"/>
              </a:ext>
            </a:extLst>
          </p:cNvPr>
          <p:cNvCxnSpPr>
            <a:cxnSpLocks/>
            <a:stCxn id="12" idx="2"/>
            <a:endCxn id="10" idx="7"/>
          </p:cNvCxnSpPr>
          <p:nvPr/>
        </p:nvCxnSpPr>
        <p:spPr>
          <a:xfrm flipH="1">
            <a:off x="5367780" y="1969029"/>
            <a:ext cx="339613" cy="183206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5773DBF-A89C-20F7-96F4-F9EC52BF69B1}"/>
              </a:ext>
            </a:extLst>
          </p:cNvPr>
          <p:cNvSpPr/>
          <p:nvPr/>
        </p:nvSpPr>
        <p:spPr>
          <a:xfrm>
            <a:off x="3118934" y="2564913"/>
            <a:ext cx="2979846" cy="2324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C98168B-D35A-922E-D777-FFA7B4287DDB}"/>
                  </a:ext>
                </a:extLst>
              </p:cNvPr>
              <p:cNvSpPr txBox="1"/>
              <p:nvPr/>
            </p:nvSpPr>
            <p:spPr>
              <a:xfrm>
                <a:off x="3248364" y="4405957"/>
                <a:ext cx="1244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i="1" dirty="0"/>
                  <a:t>i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=1,…,50</m:t>
                    </m:r>
                  </m:oMath>
                </a14:m>
                <a:endParaRPr lang="en-CA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C98168B-D35A-922E-D777-FFA7B4287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364" y="4405957"/>
                <a:ext cx="1244251" cy="369332"/>
              </a:xfrm>
              <a:prstGeom prst="rect">
                <a:avLst/>
              </a:prstGeom>
              <a:blipFill>
                <a:blip r:embed="rId5"/>
                <a:stretch>
                  <a:fillRect l="-4040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666CB5AE-6497-7D11-B6A5-9DFEFEC9C4B4}"/>
              </a:ext>
            </a:extLst>
          </p:cNvPr>
          <p:cNvSpPr/>
          <p:nvPr/>
        </p:nvSpPr>
        <p:spPr>
          <a:xfrm>
            <a:off x="3248364" y="2734462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D53912-FF0E-EC58-92F6-8A4A18485BC2}"/>
                  </a:ext>
                </a:extLst>
              </p:cNvPr>
              <p:cNvSpPr txBox="1"/>
              <p:nvPr/>
            </p:nvSpPr>
            <p:spPr>
              <a:xfrm>
                <a:off x="3354976" y="2821416"/>
                <a:ext cx="433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D53912-FF0E-EC58-92F6-8A4A18485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976" y="2821416"/>
                <a:ext cx="43338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7DAEEE-7B91-59AC-03D2-FE624A485EA7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3788364" y="3004462"/>
            <a:ext cx="578497" cy="16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66CFE7-0B94-71CC-C53D-E1DAA8698E24}"/>
                  </a:ext>
                </a:extLst>
              </p:cNvPr>
              <p:cNvSpPr txBox="1"/>
              <p:nvPr/>
            </p:nvSpPr>
            <p:spPr>
              <a:xfrm>
                <a:off x="4412640" y="1533986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66CFE7-0B94-71CC-C53D-E1DAA8698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40" y="1533986"/>
                <a:ext cx="466217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7DECB3BC-7DE9-3EDB-F779-0B2177FDBBDC}"/>
              </a:ext>
            </a:extLst>
          </p:cNvPr>
          <p:cNvSpPr/>
          <p:nvPr/>
        </p:nvSpPr>
        <p:spPr>
          <a:xfrm>
            <a:off x="4338857" y="1448652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D1D3CC1-3ECD-9E99-924E-F8375F53B4F4}"/>
                  </a:ext>
                </a:extLst>
              </p:cNvPr>
              <p:cNvSpPr txBox="1"/>
              <p:nvPr/>
            </p:nvSpPr>
            <p:spPr>
              <a:xfrm>
                <a:off x="3312679" y="1536420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D1D3CC1-3ECD-9E99-924E-F8375F53B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679" y="1536420"/>
                <a:ext cx="466217" cy="369332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4CF229E6-3F8D-CE6C-F3AE-141C4A636B0F}"/>
              </a:ext>
            </a:extLst>
          </p:cNvPr>
          <p:cNvSpPr/>
          <p:nvPr/>
        </p:nvSpPr>
        <p:spPr>
          <a:xfrm>
            <a:off x="3238896" y="1451086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61C585-8886-7A28-61BA-C330B780C927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3508896" y="1991086"/>
            <a:ext cx="1118497" cy="72413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288777-66A9-C4FD-EFDF-9974BF412930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4608857" y="1988652"/>
            <a:ext cx="28004" cy="6899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58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DC34CB-47DE-F49C-DF3B-CF0D0DE1CF12}"/>
              </a:ext>
            </a:extLst>
          </p:cNvPr>
          <p:cNvSpPr/>
          <p:nvPr/>
        </p:nvSpPr>
        <p:spPr>
          <a:xfrm>
            <a:off x="4366861" y="2194462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38647B-2D14-4F29-A4C4-F04426FA4E51}"/>
                  </a:ext>
                </a:extLst>
              </p:cNvPr>
              <p:cNvSpPr txBox="1"/>
              <p:nvPr/>
            </p:nvSpPr>
            <p:spPr>
              <a:xfrm>
                <a:off x="4440019" y="2273543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38647B-2D14-4F29-A4C4-F04426FA4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019" y="2273543"/>
                <a:ext cx="3745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A5E3A8-7CF9-B3D6-CE7D-C5092FC5A82D}"/>
                  </a:ext>
                </a:extLst>
              </p:cNvPr>
              <p:cNvSpPr txBox="1"/>
              <p:nvPr/>
            </p:nvSpPr>
            <p:spPr>
              <a:xfrm>
                <a:off x="5520644" y="2279796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A5E3A8-7CF9-B3D6-CE7D-C5092FC5A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644" y="2279796"/>
                <a:ext cx="466217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0B009ED-32B6-ECFB-EFEF-EE08DEB5111B}"/>
                  </a:ext>
                </a:extLst>
              </p:cNvPr>
              <p:cNvSpPr/>
              <p:nvPr/>
            </p:nvSpPr>
            <p:spPr>
              <a:xfrm>
                <a:off x="4906861" y="3722011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0B009ED-32B6-ECFB-EFEF-EE08DEB51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61" y="3722011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C7E76004-2E3B-FC1A-EF5E-019620BEC9BF}"/>
              </a:ext>
            </a:extLst>
          </p:cNvPr>
          <p:cNvSpPr/>
          <p:nvPr/>
        </p:nvSpPr>
        <p:spPr>
          <a:xfrm>
            <a:off x="5446861" y="2194462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BEDA71-E44D-5775-EE9B-F7C90EC434CA}"/>
              </a:ext>
            </a:extLst>
          </p:cNvPr>
          <p:cNvCxnSpPr>
            <a:stCxn id="4" idx="2"/>
            <a:endCxn id="10" idx="1"/>
          </p:cNvCxnSpPr>
          <p:nvPr/>
        </p:nvCxnSpPr>
        <p:spPr>
          <a:xfrm>
            <a:off x="4636861" y="2734462"/>
            <a:ext cx="349081" cy="106663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A0CDD-7120-AE0D-6488-D818C68CA3C9}"/>
              </a:ext>
            </a:extLst>
          </p:cNvPr>
          <p:cNvCxnSpPr>
            <a:cxnSpLocks/>
            <a:stCxn id="12" idx="2"/>
            <a:endCxn id="10" idx="7"/>
          </p:cNvCxnSpPr>
          <p:nvPr/>
        </p:nvCxnSpPr>
        <p:spPr>
          <a:xfrm flipH="1">
            <a:off x="5367780" y="2734462"/>
            <a:ext cx="349081" cy="106663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28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DC34CB-47DE-F49C-DF3B-CF0D0DE1CF12}"/>
              </a:ext>
            </a:extLst>
          </p:cNvPr>
          <p:cNvSpPr/>
          <p:nvPr/>
        </p:nvSpPr>
        <p:spPr>
          <a:xfrm>
            <a:off x="4366861" y="2194462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38647B-2D14-4F29-A4C4-F04426FA4E51}"/>
                  </a:ext>
                </a:extLst>
              </p:cNvPr>
              <p:cNvSpPr txBox="1"/>
              <p:nvPr/>
            </p:nvSpPr>
            <p:spPr>
              <a:xfrm>
                <a:off x="4440019" y="2273543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38647B-2D14-4F29-A4C4-F04426FA4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019" y="2273543"/>
                <a:ext cx="47263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A5E3A8-7CF9-B3D6-CE7D-C5092FC5A82D}"/>
                  </a:ext>
                </a:extLst>
              </p:cNvPr>
              <p:cNvSpPr txBox="1"/>
              <p:nvPr/>
            </p:nvSpPr>
            <p:spPr>
              <a:xfrm>
                <a:off x="5520644" y="2279796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A5E3A8-7CF9-B3D6-CE7D-C5092FC5A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644" y="2279796"/>
                <a:ext cx="466217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0B009ED-32B6-ECFB-EFEF-EE08DEB5111B}"/>
                  </a:ext>
                </a:extLst>
              </p:cNvPr>
              <p:cNvSpPr/>
              <p:nvPr/>
            </p:nvSpPr>
            <p:spPr>
              <a:xfrm>
                <a:off x="4906861" y="3722011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0B009ED-32B6-ECFB-EFEF-EE08DEB51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61" y="3722011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C7E76004-2E3B-FC1A-EF5E-019620BEC9BF}"/>
              </a:ext>
            </a:extLst>
          </p:cNvPr>
          <p:cNvSpPr/>
          <p:nvPr/>
        </p:nvSpPr>
        <p:spPr>
          <a:xfrm>
            <a:off x="5446861" y="2194462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BEDA71-E44D-5775-EE9B-F7C90EC434CA}"/>
              </a:ext>
            </a:extLst>
          </p:cNvPr>
          <p:cNvCxnSpPr>
            <a:stCxn id="4" idx="2"/>
            <a:endCxn id="10" idx="1"/>
          </p:cNvCxnSpPr>
          <p:nvPr/>
        </p:nvCxnSpPr>
        <p:spPr>
          <a:xfrm>
            <a:off x="4636861" y="2734462"/>
            <a:ext cx="349081" cy="106663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A0CDD-7120-AE0D-6488-D818C68CA3C9}"/>
              </a:ext>
            </a:extLst>
          </p:cNvPr>
          <p:cNvCxnSpPr>
            <a:cxnSpLocks/>
            <a:stCxn id="12" idx="2"/>
            <a:endCxn id="10" idx="7"/>
          </p:cNvCxnSpPr>
          <p:nvPr/>
        </p:nvCxnSpPr>
        <p:spPr>
          <a:xfrm flipH="1">
            <a:off x="5367780" y="2734462"/>
            <a:ext cx="349081" cy="106663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DC8016D-4365-F59F-B509-3A140D846863}"/>
              </a:ext>
            </a:extLst>
          </p:cNvPr>
          <p:cNvCxnSpPr/>
          <p:nvPr/>
        </p:nvCxnSpPr>
        <p:spPr>
          <a:xfrm>
            <a:off x="5716861" y="2748351"/>
            <a:ext cx="349081" cy="106663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FA82B3-3B3F-495C-CD7B-B893A3AFBD4B}"/>
                  </a:ext>
                </a:extLst>
              </p:cNvPr>
              <p:cNvSpPr txBox="1"/>
              <p:nvPr/>
            </p:nvSpPr>
            <p:spPr>
              <a:xfrm>
                <a:off x="6594856" y="2293685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FA82B3-3B3F-495C-CD7B-B893A3AFB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856" y="2293685"/>
                <a:ext cx="4662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DCC8C82-8077-C558-E1B2-2D8E466A132E}"/>
                  </a:ext>
                </a:extLst>
              </p:cNvPr>
              <p:cNvSpPr/>
              <p:nvPr/>
            </p:nvSpPr>
            <p:spPr>
              <a:xfrm>
                <a:off x="5981073" y="3735900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DCC8C82-8077-C558-E1B2-2D8E466A1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073" y="3735900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32AA04F-A766-BD8B-E64B-3C92883840B8}"/>
              </a:ext>
            </a:extLst>
          </p:cNvPr>
          <p:cNvSpPr/>
          <p:nvPr/>
        </p:nvSpPr>
        <p:spPr>
          <a:xfrm>
            <a:off x="6521073" y="2208351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2ABABD-445D-DCA6-A9C8-B960B0B42630}"/>
              </a:ext>
            </a:extLst>
          </p:cNvPr>
          <p:cNvCxnSpPr>
            <a:cxnSpLocks/>
            <a:stCxn id="9" idx="2"/>
            <a:endCxn id="8" idx="7"/>
          </p:cNvCxnSpPr>
          <p:nvPr/>
        </p:nvCxnSpPr>
        <p:spPr>
          <a:xfrm flipH="1">
            <a:off x="6441992" y="2748351"/>
            <a:ext cx="349081" cy="106663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37DF531-698B-25B6-BE14-CDE3CA7D7505}"/>
              </a:ext>
            </a:extLst>
          </p:cNvPr>
          <p:cNvSpPr txBox="1"/>
          <p:nvPr/>
        </p:nvSpPr>
        <p:spPr>
          <a:xfrm>
            <a:off x="3362178" y="13645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97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5773DBF-A89C-20F7-96F4-F9EC52BF69B1}"/>
              </a:ext>
            </a:extLst>
          </p:cNvPr>
          <p:cNvSpPr/>
          <p:nvPr/>
        </p:nvSpPr>
        <p:spPr>
          <a:xfrm>
            <a:off x="3118933" y="2564913"/>
            <a:ext cx="5642007" cy="2324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C98168B-D35A-922E-D777-FFA7B4287DDB}"/>
                  </a:ext>
                </a:extLst>
              </p:cNvPr>
              <p:cNvSpPr txBox="1"/>
              <p:nvPr/>
            </p:nvSpPr>
            <p:spPr>
              <a:xfrm>
                <a:off x="3248364" y="4405957"/>
                <a:ext cx="1124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i="1" dirty="0"/>
                  <a:t>i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CA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C98168B-D35A-922E-D777-FFA7B4287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364" y="4405957"/>
                <a:ext cx="1124795" cy="369332"/>
              </a:xfrm>
              <a:prstGeom prst="rect">
                <a:avLst/>
              </a:prstGeom>
              <a:blipFill>
                <a:blip r:embed="rId2"/>
                <a:stretch>
                  <a:fillRect l="-4444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0396F487-06C0-E075-242C-8EB84B58E385}"/>
                  </a:ext>
                </a:extLst>
              </p:cNvPr>
              <p:cNvSpPr/>
              <p:nvPr/>
            </p:nvSpPr>
            <p:spPr>
              <a:xfrm>
                <a:off x="4622656" y="4050623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0396F487-06C0-E075-242C-8EB84B58E3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656" y="4050623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11AB93F-96B0-4165-F887-0620E50FAF9E}"/>
                  </a:ext>
                </a:extLst>
              </p:cNvPr>
              <p:cNvSpPr/>
              <p:nvPr/>
            </p:nvSpPr>
            <p:spPr>
              <a:xfrm>
                <a:off x="4622656" y="2889000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11AB93F-96B0-4165-F887-0620E50FAF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656" y="2889000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3CB48A0-C39C-8CE8-F6E3-4105F1FB895E}"/>
                  </a:ext>
                </a:extLst>
              </p:cNvPr>
              <p:cNvSpPr/>
              <p:nvPr/>
            </p:nvSpPr>
            <p:spPr>
              <a:xfrm>
                <a:off x="5556000" y="4050623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3CB48A0-C39C-8CE8-F6E3-4105F1FB8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000" y="4050623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06763BA-8689-43E3-4245-5419EACB35C7}"/>
                  </a:ext>
                </a:extLst>
              </p:cNvPr>
              <p:cNvSpPr/>
              <p:nvPr/>
            </p:nvSpPr>
            <p:spPr>
              <a:xfrm>
                <a:off x="5556000" y="2889000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06763BA-8689-43E3-4245-5419EACB3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000" y="2889000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9CCD821-24B4-76A4-2760-C9C82E3C6ADB}"/>
                  </a:ext>
                </a:extLst>
              </p:cNvPr>
              <p:cNvSpPr/>
              <p:nvPr/>
            </p:nvSpPr>
            <p:spPr>
              <a:xfrm>
                <a:off x="6489346" y="4050623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9CCD821-24B4-76A4-2760-C9C82E3C6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346" y="4050623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16106DE-FDDE-6C0B-4347-2DC245403F5D}"/>
                  </a:ext>
                </a:extLst>
              </p:cNvPr>
              <p:cNvSpPr/>
              <p:nvPr/>
            </p:nvSpPr>
            <p:spPr>
              <a:xfrm>
                <a:off x="6489346" y="2889000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16106DE-FDDE-6C0B-4347-2DC245403F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346" y="2889000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A41C204-0E89-92C9-6AD3-7AD7F75A45C0}"/>
                  </a:ext>
                </a:extLst>
              </p:cNvPr>
              <p:cNvSpPr/>
              <p:nvPr/>
            </p:nvSpPr>
            <p:spPr>
              <a:xfrm>
                <a:off x="8075689" y="4050623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A41C204-0E89-92C9-6AD3-7AD7F75A45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689" y="4050623"/>
                <a:ext cx="540000" cy="54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9F379B3-47DE-50DB-9AA7-DAF007C34582}"/>
                  </a:ext>
                </a:extLst>
              </p:cNvPr>
              <p:cNvSpPr/>
              <p:nvPr/>
            </p:nvSpPr>
            <p:spPr>
              <a:xfrm>
                <a:off x="8075689" y="2889000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9F379B3-47DE-50DB-9AA7-DAF007C345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689" y="2889000"/>
                <a:ext cx="540000" cy="54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7377A7-30E0-45C2-FF75-861FDE304B39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5162654" y="3159000"/>
            <a:ext cx="393346" cy="16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16FC0C-CA58-2470-85DA-4DAD43509D94}"/>
              </a:ext>
            </a:extLst>
          </p:cNvPr>
          <p:cNvCxnSpPr>
            <a:cxnSpLocks/>
          </p:cNvCxnSpPr>
          <p:nvPr/>
        </p:nvCxnSpPr>
        <p:spPr>
          <a:xfrm flipV="1">
            <a:off x="6095998" y="3159000"/>
            <a:ext cx="393346" cy="16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4BD6F1D-964F-8DF8-0EFC-F9A1F65F05A5}"/>
              </a:ext>
            </a:extLst>
          </p:cNvPr>
          <p:cNvCxnSpPr>
            <a:cxnSpLocks/>
          </p:cNvCxnSpPr>
          <p:nvPr/>
        </p:nvCxnSpPr>
        <p:spPr>
          <a:xfrm flipV="1">
            <a:off x="7032100" y="3159000"/>
            <a:ext cx="393346" cy="16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62B5E7-F40D-369C-9BCB-AC099224FDD2}"/>
              </a:ext>
            </a:extLst>
          </p:cNvPr>
          <p:cNvCxnSpPr>
            <a:cxnSpLocks/>
          </p:cNvCxnSpPr>
          <p:nvPr/>
        </p:nvCxnSpPr>
        <p:spPr>
          <a:xfrm flipV="1">
            <a:off x="7695401" y="3149423"/>
            <a:ext cx="393346" cy="16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F0A184-63CC-D98F-5D50-D7A20BFC5A7B}"/>
              </a:ext>
            </a:extLst>
          </p:cNvPr>
          <p:cNvCxnSpPr>
            <a:cxnSpLocks/>
            <a:stCxn id="3" idx="4"/>
            <a:endCxn id="2" idx="0"/>
          </p:cNvCxnSpPr>
          <p:nvPr/>
        </p:nvCxnSpPr>
        <p:spPr>
          <a:xfrm>
            <a:off x="4892656" y="3429000"/>
            <a:ext cx="0" cy="62162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65069C9-9820-83BE-FE70-0A2072BB2833}"/>
              </a:ext>
            </a:extLst>
          </p:cNvPr>
          <p:cNvCxnSpPr>
            <a:cxnSpLocks/>
          </p:cNvCxnSpPr>
          <p:nvPr/>
        </p:nvCxnSpPr>
        <p:spPr>
          <a:xfrm>
            <a:off x="5826000" y="3429000"/>
            <a:ext cx="0" cy="62162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D6A6421-56B9-1D55-E3CD-A4AB7199B070}"/>
              </a:ext>
            </a:extLst>
          </p:cNvPr>
          <p:cNvCxnSpPr>
            <a:cxnSpLocks/>
          </p:cNvCxnSpPr>
          <p:nvPr/>
        </p:nvCxnSpPr>
        <p:spPr>
          <a:xfrm>
            <a:off x="6759346" y="3430529"/>
            <a:ext cx="0" cy="62162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0F36021-5AA6-30EA-E805-0952E83BA2EB}"/>
              </a:ext>
            </a:extLst>
          </p:cNvPr>
          <p:cNvCxnSpPr>
            <a:cxnSpLocks/>
          </p:cNvCxnSpPr>
          <p:nvPr/>
        </p:nvCxnSpPr>
        <p:spPr>
          <a:xfrm>
            <a:off x="8345689" y="3429000"/>
            <a:ext cx="0" cy="62162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1683360-63C2-4049-7B02-BACDF8541712}"/>
                  </a:ext>
                </a:extLst>
              </p:cNvPr>
              <p:cNvSpPr txBox="1"/>
              <p:nvPr/>
            </p:nvSpPr>
            <p:spPr>
              <a:xfrm>
                <a:off x="4966437" y="1806180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1683360-63C2-4049-7B02-BACDF8541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437" y="1806180"/>
                <a:ext cx="466217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7261C633-D530-D80D-ECC7-465E5C3D53A1}"/>
              </a:ext>
            </a:extLst>
          </p:cNvPr>
          <p:cNvSpPr/>
          <p:nvPr/>
        </p:nvSpPr>
        <p:spPr>
          <a:xfrm>
            <a:off x="4892654" y="1720846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F33194-0470-A87A-84FD-425C6E20C96F}"/>
              </a:ext>
            </a:extLst>
          </p:cNvPr>
          <p:cNvCxnSpPr>
            <a:cxnSpLocks/>
            <a:stCxn id="45" idx="2"/>
            <a:endCxn id="11" idx="1"/>
          </p:cNvCxnSpPr>
          <p:nvPr/>
        </p:nvCxnSpPr>
        <p:spPr>
          <a:xfrm>
            <a:off x="5162654" y="2260846"/>
            <a:ext cx="472427" cy="70723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D46CD74-6B53-3C95-224B-B47160265260}"/>
                  </a:ext>
                </a:extLst>
              </p:cNvPr>
              <p:cNvSpPr txBox="1"/>
              <p:nvPr/>
            </p:nvSpPr>
            <p:spPr>
              <a:xfrm>
                <a:off x="5921915" y="1806180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D46CD74-6B53-3C95-224B-B47160265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915" y="1806180"/>
                <a:ext cx="466217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928CFA48-2385-7922-ED05-3D83F901BC63}"/>
              </a:ext>
            </a:extLst>
          </p:cNvPr>
          <p:cNvSpPr/>
          <p:nvPr/>
        </p:nvSpPr>
        <p:spPr>
          <a:xfrm>
            <a:off x="5848132" y="1720846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8C179F-4B7D-4537-9315-60D005C8A6FE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6118132" y="2260846"/>
            <a:ext cx="472427" cy="70723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79847FB-5936-1BEA-B374-337232D091A3}"/>
                  </a:ext>
                </a:extLst>
              </p:cNvPr>
              <p:cNvSpPr txBox="1"/>
              <p:nvPr/>
            </p:nvSpPr>
            <p:spPr>
              <a:xfrm>
                <a:off x="7483417" y="1810106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79847FB-5936-1BEA-B374-337232D09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417" y="1810106"/>
                <a:ext cx="466217" cy="369332"/>
              </a:xfrm>
              <a:prstGeom prst="rect">
                <a:avLst/>
              </a:prstGeom>
              <a:blipFill>
                <a:blip r:embed="rId13"/>
                <a:stretch>
                  <a:fillRect l="-270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30A6F96F-5911-7342-E518-EA0700B1986C}"/>
              </a:ext>
            </a:extLst>
          </p:cNvPr>
          <p:cNvSpPr/>
          <p:nvPr/>
        </p:nvSpPr>
        <p:spPr>
          <a:xfrm>
            <a:off x="7409634" y="1724772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D43F07E-7152-FC60-2A63-FDE33806B14D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7679634" y="2264772"/>
            <a:ext cx="472427" cy="70723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B6BD2DD-A129-7C0E-F285-1E2350CE4CED}"/>
                  </a:ext>
                </a:extLst>
              </p:cNvPr>
              <p:cNvSpPr txBox="1"/>
              <p:nvPr/>
            </p:nvSpPr>
            <p:spPr>
              <a:xfrm>
                <a:off x="4693572" y="5274447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B6BD2DD-A129-7C0E-F285-1E2350CE4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572" y="5274447"/>
                <a:ext cx="466217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C8BF97B7-DA0E-3BAC-ADF9-0E22E4DC10F2}"/>
              </a:ext>
            </a:extLst>
          </p:cNvPr>
          <p:cNvSpPr/>
          <p:nvPr/>
        </p:nvSpPr>
        <p:spPr>
          <a:xfrm>
            <a:off x="4619789" y="5189113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08ECCFC-09FB-2775-4F4B-14085192D3F4}"/>
              </a:ext>
            </a:extLst>
          </p:cNvPr>
          <p:cNvCxnSpPr>
            <a:cxnSpLocks/>
            <a:stCxn id="56" idx="0"/>
            <a:endCxn id="2" idx="4"/>
          </p:cNvCxnSpPr>
          <p:nvPr/>
        </p:nvCxnSpPr>
        <p:spPr>
          <a:xfrm flipV="1">
            <a:off x="4889789" y="4590623"/>
            <a:ext cx="2867" cy="5984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EBF0153-2220-0543-18AE-062EE54CE097}"/>
                  </a:ext>
                </a:extLst>
              </p:cNvPr>
              <p:cNvSpPr txBox="1"/>
              <p:nvPr/>
            </p:nvSpPr>
            <p:spPr>
              <a:xfrm>
                <a:off x="5631786" y="5269237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EBF0153-2220-0543-18AE-062EE54CE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786" y="5269237"/>
                <a:ext cx="466217" cy="369332"/>
              </a:xfrm>
              <a:prstGeom prst="rect">
                <a:avLst/>
              </a:prstGeom>
              <a:blipFill>
                <a:blip r:embed="rId1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350B80D3-12D5-3885-F7FC-C92A0AC9C39A}"/>
              </a:ext>
            </a:extLst>
          </p:cNvPr>
          <p:cNvSpPr/>
          <p:nvPr/>
        </p:nvSpPr>
        <p:spPr>
          <a:xfrm>
            <a:off x="5558003" y="5183903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59AADFC-3177-2A1B-E74E-648EC36B0D0D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5828003" y="4585413"/>
            <a:ext cx="2867" cy="5984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AE7D4FE-300E-D92E-C5BA-DA0CCA28045D}"/>
                  </a:ext>
                </a:extLst>
              </p:cNvPr>
              <p:cNvSpPr txBox="1"/>
              <p:nvPr/>
            </p:nvSpPr>
            <p:spPr>
              <a:xfrm>
                <a:off x="6570000" y="5278373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AE7D4FE-300E-D92E-C5BA-DA0CCA280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000" y="5278373"/>
                <a:ext cx="466217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>
            <a:extLst>
              <a:ext uri="{FF2B5EF4-FFF2-40B4-BE49-F238E27FC236}">
                <a16:creationId xmlns:a16="http://schemas.microsoft.com/office/drawing/2014/main" id="{B3A53B54-E451-EC79-2ECD-B85AB23ABF03}"/>
              </a:ext>
            </a:extLst>
          </p:cNvPr>
          <p:cNvSpPr/>
          <p:nvPr/>
        </p:nvSpPr>
        <p:spPr>
          <a:xfrm>
            <a:off x="6496217" y="5193039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13C19E3-0F44-F9D5-0625-D95599E18F86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6766217" y="4594549"/>
            <a:ext cx="2867" cy="5984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B305C2B-8326-FC60-28A8-9976D93F3324}"/>
                  </a:ext>
                </a:extLst>
              </p:cNvPr>
              <p:cNvSpPr txBox="1"/>
              <p:nvPr/>
            </p:nvSpPr>
            <p:spPr>
              <a:xfrm>
                <a:off x="8145685" y="5286915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B305C2B-8326-FC60-28A8-9976D93F3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685" y="5286915"/>
                <a:ext cx="466217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6D65F5CD-76E4-77FA-5291-28C92BB7DBDC}"/>
              </a:ext>
            </a:extLst>
          </p:cNvPr>
          <p:cNvSpPr/>
          <p:nvPr/>
        </p:nvSpPr>
        <p:spPr>
          <a:xfrm>
            <a:off x="8071902" y="5201581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E043008-F0AC-CBFC-311C-CE97BD96FAA7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341902" y="4603091"/>
            <a:ext cx="2867" cy="5984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FD33B5E-4CC6-7574-F3D6-78E3636BCEAB}"/>
              </a:ext>
            </a:extLst>
          </p:cNvPr>
          <p:cNvSpPr txBox="1"/>
          <p:nvPr/>
        </p:nvSpPr>
        <p:spPr>
          <a:xfrm>
            <a:off x="7400560" y="29028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6287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55</Words>
  <Application>Microsoft Macintosh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Bonner</dc:creator>
  <cp:lastModifiedBy>Simon Bonner</cp:lastModifiedBy>
  <cp:revision>1</cp:revision>
  <dcterms:created xsi:type="dcterms:W3CDTF">2023-02-17T16:28:39Z</dcterms:created>
  <dcterms:modified xsi:type="dcterms:W3CDTF">2023-03-02T03:06:16Z</dcterms:modified>
</cp:coreProperties>
</file>