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03C2C-B54E-0141-9F1A-D4B48D7F07BB}" v="266" dt="2023-03-09T16:45:1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1EE535DA-61B9-44E7-BA05-D30B0AFACE23}"/>
    <pc:docChg chg="modSld">
      <pc:chgData name="Simon Bonner" userId="c968d0cc-44b1-4a19-b224-50fd2dc43281" providerId="ADAL" clId="{1EE535DA-61B9-44E7-BA05-D30B0AFACE23}" dt="2023-02-17T16:44:22.497" v="8" actId="20577"/>
      <pc:docMkLst>
        <pc:docMk/>
      </pc:docMkLst>
      <pc:sldChg chg="addSp modSp mod">
        <pc:chgData name="Simon Bonner" userId="c968d0cc-44b1-4a19-b224-50fd2dc43281" providerId="ADAL" clId="{1EE535DA-61B9-44E7-BA05-D30B0AFACE23}" dt="2023-02-17T16:44:22.497" v="8" actId="20577"/>
        <pc:sldMkLst>
          <pc:docMk/>
          <pc:sldMk cId="3848685715" sldId="256"/>
        </pc:sldMkLst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4" creationId="{B7DC34CB-47DE-F49C-DF3B-CF0D0DE1CF12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5" creationId="{EF38647B-2D14-4F29-A4C4-F04426FA4E5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7" creationId="{9DA5E3A8-7CF9-B3D6-CE7D-C5092FC5A82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9" creationId="{6F622C43-87C8-4E56-499D-4EC67C69D287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0" creationId="{D0B009ED-32B6-ECFB-EFEF-EE08DEB5111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2" creationId="{C7E76004-2E3B-FC1A-EF5E-019620BEC9BF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3" creationId="{08DDD2B2-401C-6D66-D880-EE579EB7F11C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4" creationId="{5CB0F94E-E46B-D2EC-F7F7-03AA7ED965A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6" creationId="{F5773DBF-A89C-20F7-96F4-F9EC52BF69B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7" creationId="{2C98168B-D35A-922E-D777-FFA7B4287DD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8" creationId="{87A040D5-A650-248A-DB2F-7F313345BDE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9" creationId="{DABF256C-AD45-D0B8-DD76-6821DD3D2A98}"/>
          </ac:spMkLst>
        </pc:spChg>
        <pc:grpChg chg="add mod">
          <ac:chgData name="Simon Bonner" userId="c968d0cc-44b1-4a19-b224-50fd2dc43281" providerId="ADAL" clId="{1EE535DA-61B9-44E7-BA05-D30B0AFACE23}" dt="2023-02-17T16:44:22.497" v="8" actId="20577"/>
          <ac:grpSpMkLst>
            <pc:docMk/>
            <pc:sldMk cId="3848685715" sldId="256"/>
            <ac:grpSpMk id="30" creationId="{01BB1BFE-9E39-C744-A3C4-F6E6FE0C1D3F}"/>
          </ac:grpSpMkLst>
        </pc:grp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7" creationId="{D58A0CDD-7120-AE0D-6488-D818C68CA3C9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9" creationId="{8A8D6F8B-F330-BD9B-9C41-F3E0E1A5E615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23" creationId="{03DF1B1E-E6CE-60F3-0493-BB5999F199D7}"/>
          </ac:cxnSpMkLst>
        </pc:cxnChg>
      </pc:sldChg>
    </pc:docChg>
  </pc:docChgLst>
  <pc:docChgLst>
    <pc:chgData name="Simon Bonner" userId="c968d0cc-44b1-4a19-b224-50fd2dc43281" providerId="ADAL" clId="{21C03C2C-B54E-0141-9F1A-D4B48D7F07BB}"/>
    <pc:docChg chg="undo redo custSel addSld delSld modSld">
      <pc:chgData name="Simon Bonner" userId="c968d0cc-44b1-4a19-b224-50fd2dc43281" providerId="ADAL" clId="{21C03C2C-B54E-0141-9F1A-D4B48D7F07BB}" dt="2023-03-09T16:45:10.874" v="428" actId="20577"/>
      <pc:docMkLst>
        <pc:docMk/>
      </pc:docMkLst>
      <pc:sldChg chg="addSp delSp modSp add mod">
        <pc:chgData name="Simon Bonner" userId="c968d0cc-44b1-4a19-b224-50fd2dc43281" providerId="ADAL" clId="{21C03C2C-B54E-0141-9F1A-D4B48D7F07BB}" dt="2023-02-21T15:15:23.092" v="87" actId="1076"/>
        <pc:sldMkLst>
          <pc:docMk/>
          <pc:sldMk cId="2718581900" sldId="257"/>
        </pc:sldMkLst>
        <pc:spChg chg="mod topLvl">
          <ac:chgData name="Simon Bonner" userId="c968d0cc-44b1-4a19-b224-50fd2dc43281" providerId="ADAL" clId="{21C03C2C-B54E-0141-9F1A-D4B48D7F07BB}" dt="2023-02-21T15:11:02.905" v="21" actId="1076"/>
          <ac:spMkLst>
            <pc:docMk/>
            <pc:sldMk cId="2718581900" sldId="257"/>
            <ac:spMk id="4" creationId="{B7DC34CB-47DE-F49C-DF3B-CF0D0DE1CF12}"/>
          </ac:spMkLst>
        </pc:spChg>
        <pc:spChg chg="mod topLvl">
          <ac:chgData name="Simon Bonner" userId="c968d0cc-44b1-4a19-b224-50fd2dc43281" providerId="ADAL" clId="{21C03C2C-B54E-0141-9F1A-D4B48D7F07BB}" dt="2023-02-21T15:12:31.219" v="43" actId="1076"/>
          <ac:spMkLst>
            <pc:docMk/>
            <pc:sldMk cId="2718581900" sldId="257"/>
            <ac:spMk id="5" creationId="{EF38647B-2D14-4F29-A4C4-F04426FA4E51}"/>
          </ac:spMkLst>
        </pc:spChg>
        <pc:spChg chg="add mod">
          <ac:chgData name="Simon Bonner" userId="c968d0cc-44b1-4a19-b224-50fd2dc43281" providerId="ADAL" clId="{21C03C2C-B54E-0141-9F1A-D4B48D7F07BB}" dt="2023-02-21T15:11:36.746" v="28" actId="1076"/>
          <ac:spMkLst>
            <pc:docMk/>
            <pc:sldMk cId="2718581900" sldId="257"/>
            <ac:spMk id="6" creationId="{666CB5AE-6497-7D11-B6A5-9DFEFEC9C4B4}"/>
          </ac:spMkLst>
        </pc:spChg>
        <pc:spChg chg="mod topLvl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7" creationId="{9DA5E3A8-7CF9-B3D6-CE7D-C5092FC5A82D}"/>
          </ac:spMkLst>
        </pc:spChg>
        <pc:spChg chg="add mod">
          <ac:chgData name="Simon Bonner" userId="c968d0cc-44b1-4a19-b224-50fd2dc43281" providerId="ADAL" clId="{21C03C2C-B54E-0141-9F1A-D4B48D7F07BB}" dt="2023-02-21T15:12:25.492" v="42" actId="1076"/>
          <ac:spMkLst>
            <pc:docMk/>
            <pc:sldMk cId="2718581900" sldId="257"/>
            <ac:spMk id="8" creationId="{6BD53912-FF0E-EC58-92F6-8A4A18485BC2}"/>
          </ac:spMkLst>
        </pc:spChg>
        <pc:spChg chg="del mod topLvl">
          <ac:chgData name="Simon Bonner" userId="c968d0cc-44b1-4a19-b224-50fd2dc43281" providerId="ADAL" clId="{21C03C2C-B54E-0141-9F1A-D4B48D7F07BB}" dt="2023-02-21T15:09:48.416" v="5" actId="478"/>
          <ac:spMkLst>
            <pc:docMk/>
            <pc:sldMk cId="2718581900" sldId="257"/>
            <ac:spMk id="9" creationId="{6F622C43-87C8-4E56-499D-4EC67C69D287}"/>
          </ac:spMkLst>
        </pc:spChg>
        <pc:spChg chg="mod topLvl">
          <ac:chgData name="Simon Bonner" userId="c968d0cc-44b1-4a19-b224-50fd2dc43281" providerId="ADAL" clId="{21C03C2C-B54E-0141-9F1A-D4B48D7F07BB}" dt="2023-02-21T15:09:56.532" v="9" actId="20577"/>
          <ac:spMkLst>
            <pc:docMk/>
            <pc:sldMk cId="2718581900" sldId="257"/>
            <ac:spMk id="10" creationId="{D0B009ED-32B6-ECFB-EFEF-EE08DEB5111B}"/>
          </ac:spMkLst>
        </pc:spChg>
        <pc:spChg chg="mod topLvl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12" creationId="{C7E76004-2E3B-FC1A-EF5E-019620BEC9BF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13" creationId="{08DDD2B2-401C-6D66-D880-EE579EB7F11C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14" creationId="{5CB0F94E-E46B-D2EC-F7F7-03AA7ED965A1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24" creationId="{0366CFE7-0B94-71CC-C53D-E1DAA8698E24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25" creationId="{7DECB3BC-7DE9-3EDB-F779-0B2177FDBBDC}"/>
          </ac:spMkLst>
        </pc:spChg>
        <pc:spChg chg="mod topLvl">
          <ac:chgData name="Simon Bonner" userId="c968d0cc-44b1-4a19-b224-50fd2dc43281" providerId="ADAL" clId="{21C03C2C-B54E-0141-9F1A-D4B48D7F07BB}" dt="2023-02-21T15:15:23.092" v="87" actId="1076"/>
          <ac:spMkLst>
            <pc:docMk/>
            <pc:sldMk cId="2718581900" sldId="257"/>
            <ac:spMk id="26" creationId="{F5773DBF-A89C-20F7-96F4-F9EC52BF69B1}"/>
          </ac:spMkLst>
        </pc:spChg>
        <pc:spChg chg="mod topLvl">
          <ac:chgData name="Simon Bonner" userId="c968d0cc-44b1-4a19-b224-50fd2dc43281" providerId="ADAL" clId="{21C03C2C-B54E-0141-9F1A-D4B48D7F07BB}" dt="2023-02-21T15:11:22.760" v="26" actId="1076"/>
          <ac:spMkLst>
            <pc:docMk/>
            <pc:sldMk cId="2718581900" sldId="257"/>
            <ac:spMk id="27" creationId="{2C98168B-D35A-922E-D777-FFA7B4287DDB}"/>
          </ac:spMkLst>
        </pc:spChg>
        <pc:spChg chg="del mod topLvl">
          <ac:chgData name="Simon Bonner" userId="c968d0cc-44b1-4a19-b224-50fd2dc43281" providerId="ADAL" clId="{21C03C2C-B54E-0141-9F1A-D4B48D7F07BB}" dt="2023-02-21T15:09:37.520" v="2" actId="478"/>
          <ac:spMkLst>
            <pc:docMk/>
            <pc:sldMk cId="2718581900" sldId="257"/>
            <ac:spMk id="28" creationId="{87A040D5-A650-248A-DB2F-7F313345BDED}"/>
          </ac:spMkLst>
        </pc:spChg>
        <pc:spChg chg="del mod topLvl">
          <ac:chgData name="Simon Bonner" userId="c968d0cc-44b1-4a19-b224-50fd2dc43281" providerId="ADAL" clId="{21C03C2C-B54E-0141-9F1A-D4B48D7F07BB}" dt="2023-02-21T15:09:43.706" v="3" actId="478"/>
          <ac:spMkLst>
            <pc:docMk/>
            <pc:sldMk cId="2718581900" sldId="257"/>
            <ac:spMk id="29" creationId="{DABF256C-AD45-D0B8-DD76-6821DD3D2A98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31" creationId="{0D1D3CC1-3ECD-9E99-924E-F8375F53B4F4}"/>
          </ac:spMkLst>
        </pc:spChg>
        <pc:spChg chg="add mod">
          <ac:chgData name="Simon Bonner" userId="c968d0cc-44b1-4a19-b224-50fd2dc43281" providerId="ADAL" clId="{21C03C2C-B54E-0141-9F1A-D4B48D7F07BB}" dt="2023-02-21T15:14:45.798" v="83" actId="1076"/>
          <ac:spMkLst>
            <pc:docMk/>
            <pc:sldMk cId="2718581900" sldId="257"/>
            <ac:spMk id="32" creationId="{4CF229E6-3F8D-CE6C-F3AE-141C4A636B0F}"/>
          </ac:spMkLst>
        </pc:spChg>
        <pc:grpChg chg="del">
          <ac:chgData name="Simon Bonner" userId="c968d0cc-44b1-4a19-b224-50fd2dc43281" providerId="ADAL" clId="{21C03C2C-B54E-0141-9F1A-D4B48D7F07BB}" dt="2023-02-21T15:09:34.749" v="1" actId="165"/>
          <ac:grpSpMkLst>
            <pc:docMk/>
            <pc:sldMk cId="2718581900" sldId="257"/>
            <ac:grpSpMk id="30" creationId="{01BB1BFE-9E39-C744-A3C4-F6E6FE0C1D3F}"/>
          </ac:grpSpMkLst>
        </pc:grpChg>
        <pc:cxnChg chg="add del mod">
          <ac:chgData name="Simon Bonner" userId="c968d0cc-44b1-4a19-b224-50fd2dc43281" providerId="ADAL" clId="{21C03C2C-B54E-0141-9F1A-D4B48D7F07BB}" dt="2023-02-21T15:12:52.691" v="45" actId="11529"/>
          <ac:cxnSpMkLst>
            <pc:docMk/>
            <pc:sldMk cId="2718581900" sldId="257"/>
            <ac:cxnSpMk id="15" creationId="{9B4330E5-C9B5-A5AF-8D6D-52291C62D1BD}"/>
          </ac:cxnSpMkLst>
        </pc:cxnChg>
        <pc:cxnChg chg="mod topLvl">
          <ac:chgData name="Simon Bonner" userId="c968d0cc-44b1-4a19-b224-50fd2dc43281" providerId="ADAL" clId="{21C03C2C-B54E-0141-9F1A-D4B48D7F07BB}" dt="2023-02-21T15:11:02.905" v="21" actId="1076"/>
          <ac:cxnSpMkLst>
            <pc:docMk/>
            <pc:sldMk cId="2718581900" sldId="257"/>
            <ac:cxnSpMk id="16" creationId="{ADBEDA71-E44D-5775-EE9B-F7C90EC434CA}"/>
          </ac:cxnSpMkLst>
        </pc:cxnChg>
        <pc:cxnChg chg="mod topLvl">
          <ac:chgData name="Simon Bonner" userId="c968d0cc-44b1-4a19-b224-50fd2dc43281" providerId="ADAL" clId="{21C03C2C-B54E-0141-9F1A-D4B48D7F07BB}" dt="2023-02-21T15:15:02.985" v="86" actId="14100"/>
          <ac:cxnSpMkLst>
            <pc:docMk/>
            <pc:sldMk cId="2718581900" sldId="257"/>
            <ac:cxnSpMk id="17" creationId="{D58A0CDD-7120-AE0D-6488-D818C68CA3C9}"/>
          </ac:cxnSpMkLst>
        </pc:cxnChg>
        <pc:cxnChg chg="add mod">
          <ac:chgData name="Simon Bonner" userId="c968d0cc-44b1-4a19-b224-50fd2dc43281" providerId="ADAL" clId="{21C03C2C-B54E-0141-9F1A-D4B48D7F07BB}" dt="2023-02-21T15:13:01.743" v="48" actId="14100"/>
          <ac:cxnSpMkLst>
            <pc:docMk/>
            <pc:sldMk cId="2718581900" sldId="257"/>
            <ac:cxnSpMk id="18" creationId="{EB7DAEEE-7B91-59AC-03D2-FE624A485EA7}"/>
          </ac:cxnSpMkLst>
        </pc:cxnChg>
        <pc:cxnChg chg="del mod topLvl">
          <ac:chgData name="Simon Bonner" userId="c968d0cc-44b1-4a19-b224-50fd2dc43281" providerId="ADAL" clId="{21C03C2C-B54E-0141-9F1A-D4B48D7F07BB}" dt="2023-02-21T15:09:43.706" v="3" actId="478"/>
          <ac:cxnSpMkLst>
            <pc:docMk/>
            <pc:sldMk cId="2718581900" sldId="257"/>
            <ac:cxnSpMk id="19" creationId="{8A8D6F8B-F330-BD9B-9C41-F3E0E1A5E615}"/>
          </ac:cxnSpMkLst>
        </pc:cxnChg>
        <pc:cxnChg chg="del mod topLvl">
          <ac:chgData name="Simon Bonner" userId="c968d0cc-44b1-4a19-b224-50fd2dc43281" providerId="ADAL" clId="{21C03C2C-B54E-0141-9F1A-D4B48D7F07BB}" dt="2023-02-21T15:09:43.706" v="3" actId="478"/>
          <ac:cxnSpMkLst>
            <pc:docMk/>
            <pc:sldMk cId="2718581900" sldId="257"/>
            <ac:cxnSpMk id="23" creationId="{03DF1B1E-E6CE-60F3-0493-BB5999F199D7}"/>
          </ac:cxnSpMkLst>
        </pc:cxnChg>
        <pc:cxnChg chg="add mod">
          <ac:chgData name="Simon Bonner" userId="c968d0cc-44b1-4a19-b224-50fd2dc43281" providerId="ADAL" clId="{21C03C2C-B54E-0141-9F1A-D4B48D7F07BB}" dt="2023-02-21T15:14:53.120" v="84" actId="14100"/>
          <ac:cxnSpMkLst>
            <pc:docMk/>
            <pc:sldMk cId="2718581900" sldId="257"/>
            <ac:cxnSpMk id="33" creationId="{9561C585-8886-7A28-61BA-C330B780C927}"/>
          </ac:cxnSpMkLst>
        </pc:cxnChg>
        <pc:cxnChg chg="add mod">
          <ac:chgData name="Simon Bonner" userId="c968d0cc-44b1-4a19-b224-50fd2dc43281" providerId="ADAL" clId="{21C03C2C-B54E-0141-9F1A-D4B48D7F07BB}" dt="2023-02-21T15:14:57.216" v="85" actId="14100"/>
          <ac:cxnSpMkLst>
            <pc:docMk/>
            <pc:sldMk cId="2718581900" sldId="257"/>
            <ac:cxnSpMk id="36" creationId="{DA288777-66A9-C4FD-EFDF-9974BF412930}"/>
          </ac:cxnSpMkLst>
        </pc:cxnChg>
      </pc:sldChg>
      <pc:sldChg chg="addSp delSp modSp add mod setBg">
        <pc:chgData name="Simon Bonner" userId="c968d0cc-44b1-4a19-b224-50fd2dc43281" providerId="ADAL" clId="{21C03C2C-B54E-0141-9F1A-D4B48D7F07BB}" dt="2023-03-09T16:45:10.874" v="428" actId="20577"/>
        <pc:sldMkLst>
          <pc:docMk/>
          <pc:sldMk cId="1662873240" sldId="258"/>
        </pc:sldMkLst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2" creationId="{0396F487-06C0-E075-242C-8EB84B58E385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3" creationId="{111AB93F-96B0-4165-F887-0620E50FAF9E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4" creationId="{5E3C846B-A2F3-1561-8371-98C504396C2C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4" creationId="{B7DC34CB-47DE-F49C-DF3B-CF0D0DE1CF12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5" creationId="{2FA0B12A-9E71-D884-632F-A2C5C3C7978D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5" creationId="{EF38647B-2D14-4F29-A4C4-F04426FA4E51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6" creationId="{666CB5AE-6497-7D11-B6A5-9DFEFEC9C4B4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6" creationId="{C279C9F7-C902-918E-F371-21A597F10FAE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7" creationId="{9DA5E3A8-7CF9-B3D6-CE7D-C5092FC5A82D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7" creationId="{F5B8B3FE-B3B7-D6D3-CE22-650EA0F6613A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" creationId="{3CE17E0D-73CF-3D71-30D8-CE940D9D773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8" creationId="{6BD53912-FF0E-EC58-92F6-8A4A18485BC2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9" creationId="{B3CB48A0-C39C-8CE8-F6E3-4105F1FB895E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10" creationId="{83DF4CD3-8F63-86A7-F28D-D80F4364BB6F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10" creationId="{D0B009ED-32B6-ECFB-EFEF-EE08DEB5111B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11" creationId="{806763BA-8689-43E3-4245-5419EACB35C7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12" creationId="{16963E51-D396-F0B1-7BE4-059ECC923E1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12" creationId="{C7E76004-2E3B-FC1A-EF5E-019620BEC9BF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13" creationId="{79CCD821-24B4-76A4-2760-C9C82E3C6ADB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14" creationId="{A16106DE-FDDE-6C0B-4347-2DC245403F5D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15" creationId="{7A41C204-0E89-92C9-6AD3-7AD7F75A45C0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16" creationId="{8DE7D8EB-376E-96A5-B740-CB4B34761554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19" creationId="{29F379B3-47DE-50DB-9AA7-DAF007C34582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24" creationId="{0366CFE7-0B94-71CC-C53D-E1DAA8698E24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25" creationId="{7DECB3BC-7DE9-3EDB-F779-0B2177FDBBDC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25" creationId="{95CE3373-D701-D086-942D-FAEDBB084236}"/>
          </ac:spMkLst>
        </pc:spChg>
        <pc:spChg chg="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26" creationId="{F5773DBF-A89C-20F7-96F4-F9EC52BF69B1}"/>
          </ac:spMkLst>
        </pc:spChg>
        <pc:spChg chg="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27" creationId="{2C98168B-D35A-922E-D777-FFA7B4287DDB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31" creationId="{0D1D3CC1-3ECD-9E99-924E-F8375F53B4F4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31" creationId="{DB3FF68B-6548-91B3-EACC-FD139F214188}"/>
          </ac:spMkLst>
        </pc:spChg>
        <pc:spChg chg="del">
          <ac:chgData name="Simon Bonner" userId="c968d0cc-44b1-4a19-b224-50fd2dc43281" providerId="ADAL" clId="{21C03C2C-B54E-0141-9F1A-D4B48D7F07BB}" dt="2023-03-01T20:22:09.299" v="89" actId="478"/>
          <ac:spMkLst>
            <pc:docMk/>
            <pc:sldMk cId="1662873240" sldId="258"/>
            <ac:spMk id="32" creationId="{4CF229E6-3F8D-CE6C-F3AE-141C4A636B0F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33" creationId="{DA3691A1-EB56-8355-38FA-9F1A0CD4A3C2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35" creationId="{A9713DFB-D582-2E8D-BF65-5951962F0C16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37" creationId="{1B02E14C-F541-73A3-0522-593AE2930BF8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38" creationId="{AF50CE44-8AC8-7F51-8452-E6F35173C2E1}"/>
          </ac:spMkLst>
        </pc:spChg>
        <pc:spChg chg="add del mod">
          <ac:chgData name="Simon Bonner" userId="c968d0cc-44b1-4a19-b224-50fd2dc43281" providerId="ADAL" clId="{21C03C2C-B54E-0141-9F1A-D4B48D7F07BB}" dt="2023-03-01T20:27:31.200" v="172"/>
          <ac:spMkLst>
            <pc:docMk/>
            <pc:sldMk cId="1662873240" sldId="258"/>
            <ac:spMk id="42" creationId="{6B8049AC-993E-B3E0-7183-AFF1C450B61B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43" creationId="{AD4B6A89-0FB2-4C28-B011-CE9C7EFFD39E}"/>
          </ac:spMkLst>
        </pc:spChg>
        <pc:spChg chg="add mod">
          <ac:chgData name="Simon Bonner" userId="c968d0cc-44b1-4a19-b224-50fd2dc43281" providerId="ADAL" clId="{21C03C2C-B54E-0141-9F1A-D4B48D7F07BB}" dt="2023-03-01T20:28:25.935" v="187" actId="1076"/>
          <ac:spMkLst>
            <pc:docMk/>
            <pc:sldMk cId="1662873240" sldId="258"/>
            <ac:spMk id="44" creationId="{A1683360-63C2-4049-7B02-BACDF8541712}"/>
          </ac:spMkLst>
        </pc:spChg>
        <pc:spChg chg="add mod">
          <ac:chgData name="Simon Bonner" userId="c968d0cc-44b1-4a19-b224-50fd2dc43281" providerId="ADAL" clId="{21C03C2C-B54E-0141-9F1A-D4B48D7F07BB}" dt="2023-03-01T20:28:25.935" v="187" actId="1076"/>
          <ac:spMkLst>
            <pc:docMk/>
            <pc:sldMk cId="1662873240" sldId="258"/>
            <ac:spMk id="45" creationId="{7261C633-D530-D80D-ECC7-465E5C3D53A1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47" creationId="{611C3BF6-3AE8-D782-9AEB-B8D31F02C665}"/>
          </ac:spMkLst>
        </pc:spChg>
        <pc:spChg chg="add mod">
          <ac:chgData name="Simon Bonner" userId="c968d0cc-44b1-4a19-b224-50fd2dc43281" providerId="ADAL" clId="{21C03C2C-B54E-0141-9F1A-D4B48D7F07BB}" dt="2023-03-09T16:44:48.448" v="420" actId="20577"/>
          <ac:spMkLst>
            <pc:docMk/>
            <pc:sldMk cId="1662873240" sldId="258"/>
            <ac:spMk id="49" creationId="{2D46CD74-6B53-3C95-224B-B47160265260}"/>
          </ac:spMkLst>
        </pc:spChg>
        <pc:spChg chg="add mod">
          <ac:chgData name="Simon Bonner" userId="c968d0cc-44b1-4a19-b224-50fd2dc43281" providerId="ADAL" clId="{21C03C2C-B54E-0141-9F1A-D4B48D7F07BB}" dt="2023-03-01T20:28:47.019" v="191" actId="1076"/>
          <ac:spMkLst>
            <pc:docMk/>
            <pc:sldMk cId="1662873240" sldId="258"/>
            <ac:spMk id="50" creationId="{928CFA48-2385-7922-ED05-3D83F901BC63}"/>
          </ac:spMkLst>
        </pc:spChg>
        <pc:spChg chg="add del mod">
          <ac:chgData name="Simon Bonner" userId="c968d0cc-44b1-4a19-b224-50fd2dc43281" providerId="ADAL" clId="{21C03C2C-B54E-0141-9F1A-D4B48D7F07BB}" dt="2023-03-09T16:43:37.909" v="407" actId="478"/>
          <ac:spMkLst>
            <pc:docMk/>
            <pc:sldMk cId="1662873240" sldId="258"/>
            <ac:spMk id="52" creationId="{579847FB-5936-1BEA-B374-337232D091A3}"/>
          </ac:spMkLst>
        </pc:spChg>
        <pc:spChg chg="add del mod">
          <ac:chgData name="Simon Bonner" userId="c968d0cc-44b1-4a19-b224-50fd2dc43281" providerId="ADAL" clId="{21C03C2C-B54E-0141-9F1A-D4B48D7F07BB}" dt="2023-03-09T16:43:41.343" v="408" actId="478"/>
          <ac:spMkLst>
            <pc:docMk/>
            <pc:sldMk cId="1662873240" sldId="258"/>
            <ac:spMk id="53" creationId="{30A6F96F-5911-7342-E518-EA0700B1986C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55" creationId="{7B6BD2DD-A129-7C0E-F285-1E2350CE4CED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56" creationId="{C8BF97B7-DA0E-3BAC-ADF9-0E22E4DC10F2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58" creationId="{F9AD67FF-681D-1A22-D08E-F91C45D4EDBA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59" creationId="{0EC3425C-1012-0A2C-973A-2FD6E91C416C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59" creationId="{8B2D971D-58A0-1B73-6400-2C19EC15BC61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60" creationId="{4FFD342E-EC13-EA92-E7F7-2BC403457AF6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61" creationId="{3CA437F5-5B66-4E5D-4BE1-4932720AFCBD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62" creationId="{7A050908-5F49-B81B-66F8-94A2D4CEC011}"/>
          </ac:spMkLst>
        </pc:spChg>
        <pc:spChg chg="add del mod">
          <ac:chgData name="Simon Bonner" userId="c968d0cc-44b1-4a19-b224-50fd2dc43281" providerId="ADAL" clId="{21C03C2C-B54E-0141-9F1A-D4B48D7F07BB}" dt="2023-03-01T20:29:54.129" v="203" actId="478"/>
          <ac:spMkLst>
            <pc:docMk/>
            <pc:sldMk cId="1662873240" sldId="258"/>
            <ac:spMk id="62" creationId="{FB934141-B265-F339-828D-A04907B357CC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63" creationId="{4A354B0B-115A-413D-A009-92E201AAFE5F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66" creationId="{3C5DC824-31A2-70C5-D726-A1D240F3F098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67" creationId="{6EBF0153-2220-0543-18AE-062EE54CE097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68" creationId="{350B80D3-12D5-3885-F7FC-C92A0AC9C39A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70" creationId="{EAE7D4FE-300E-D92E-C5BA-DA0CCA28045D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71" creationId="{B3A53B54-E451-EC79-2ECD-B85AB23ABF03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73" creationId="{3B305C2B-8326-FC60-28A8-9976D93F3324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74" creationId="{6D65F5CD-76E4-77FA-5291-28C92BB7DBDC}"/>
          </ac:spMkLst>
        </pc:spChg>
        <pc:spChg chg="add del mod">
          <ac:chgData name="Simon Bonner" userId="c968d0cc-44b1-4a19-b224-50fd2dc43281" providerId="ADAL" clId="{21C03C2C-B54E-0141-9F1A-D4B48D7F07BB}" dt="2023-03-09T16:43:29.640" v="405" actId="478"/>
          <ac:spMkLst>
            <pc:docMk/>
            <pc:sldMk cId="1662873240" sldId="258"/>
            <ac:spMk id="76" creationId="{2FD33B5E-4CC6-7574-F3D6-78E3636BCEAB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77" creationId="{19631926-B303-D07C-9552-9B0816ED98FE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79" creationId="{F4FF1CC8-FA05-5742-1FAF-9B4822CA2527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0" creationId="{AEC82548-1F36-7E61-A4D5-CA318D848715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3" creationId="{11CD05E1-D52F-6AD1-0096-971CADF05B94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4" creationId="{279ECACE-8533-D8DC-E8FA-4B71A2225D8F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6" creationId="{AB872FA8-C666-6726-02B4-05F34BDA8ED6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7" creationId="{6D028BCC-D715-0BEC-807A-0DB59678F247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89" creationId="{F05BCCD7-3F8D-E057-A9B6-F3AE862E308E}"/>
          </ac:spMkLst>
        </pc:spChg>
        <pc:spChg chg="add mod">
          <ac:chgData name="Simon Bonner" userId="c968d0cc-44b1-4a19-b224-50fd2dc43281" providerId="ADAL" clId="{21C03C2C-B54E-0141-9F1A-D4B48D7F07BB}" dt="2023-03-09T16:43:31.002" v="406"/>
          <ac:spMkLst>
            <pc:docMk/>
            <pc:sldMk cId="1662873240" sldId="258"/>
            <ac:spMk id="90" creationId="{E4FB9D4F-FB63-32FC-FF6B-611A5E55B208}"/>
          </ac:spMkLst>
        </pc:spChg>
        <pc:spChg chg="add del mod">
          <ac:chgData name="Simon Bonner" userId="c968d0cc-44b1-4a19-b224-50fd2dc43281" providerId="ADAL" clId="{21C03C2C-B54E-0141-9F1A-D4B48D7F07BB}" dt="2023-03-09T16:43:48.326" v="411"/>
          <ac:spMkLst>
            <pc:docMk/>
            <pc:sldMk cId="1662873240" sldId="258"/>
            <ac:spMk id="92" creationId="{A089653A-13A8-3390-133E-687D94512408}"/>
          </ac:spMkLst>
        </pc:spChg>
        <pc:spChg chg="add mod">
          <ac:chgData name="Simon Bonner" userId="c968d0cc-44b1-4a19-b224-50fd2dc43281" providerId="ADAL" clId="{21C03C2C-B54E-0141-9F1A-D4B48D7F07BB}" dt="2023-03-09T16:44:57.762" v="422" actId="20577"/>
          <ac:spMkLst>
            <pc:docMk/>
            <pc:sldMk cId="1662873240" sldId="258"/>
            <ac:spMk id="93" creationId="{A9619732-452D-8BD0-6F96-1B2052B3C246}"/>
          </ac:spMkLst>
        </pc:spChg>
        <pc:spChg chg="add mod">
          <ac:chgData name="Simon Bonner" userId="c968d0cc-44b1-4a19-b224-50fd2dc43281" providerId="ADAL" clId="{21C03C2C-B54E-0141-9F1A-D4B48D7F07BB}" dt="2023-03-09T16:44:05.004" v="413" actId="1076"/>
          <ac:spMkLst>
            <pc:docMk/>
            <pc:sldMk cId="1662873240" sldId="258"/>
            <ac:spMk id="94" creationId="{D80F2499-CC3B-88D6-775F-1E5EE8B1B604}"/>
          </ac:spMkLst>
        </pc:spChg>
        <pc:spChg chg="add mod">
          <ac:chgData name="Simon Bonner" userId="c968d0cc-44b1-4a19-b224-50fd2dc43281" providerId="ADAL" clId="{21C03C2C-B54E-0141-9F1A-D4B48D7F07BB}" dt="2023-03-09T16:45:01.961" v="424" actId="20577"/>
          <ac:spMkLst>
            <pc:docMk/>
            <pc:sldMk cId="1662873240" sldId="258"/>
            <ac:spMk id="96" creationId="{CEE53E6A-EED7-C38D-47B5-226DE505B13F}"/>
          </ac:spMkLst>
        </pc:spChg>
        <pc:spChg chg="add mod">
          <ac:chgData name="Simon Bonner" userId="c968d0cc-44b1-4a19-b224-50fd2dc43281" providerId="ADAL" clId="{21C03C2C-B54E-0141-9F1A-D4B48D7F07BB}" dt="2023-03-09T16:44:19.540" v="415" actId="1076"/>
          <ac:spMkLst>
            <pc:docMk/>
            <pc:sldMk cId="1662873240" sldId="258"/>
            <ac:spMk id="97" creationId="{99BC4020-DE9C-CADA-37C7-A682A5166093}"/>
          </ac:spMkLst>
        </pc:spChg>
        <pc:spChg chg="add mod">
          <ac:chgData name="Simon Bonner" userId="c968d0cc-44b1-4a19-b224-50fd2dc43281" providerId="ADAL" clId="{21C03C2C-B54E-0141-9F1A-D4B48D7F07BB}" dt="2023-03-09T16:45:06.370" v="426" actId="20577"/>
          <ac:spMkLst>
            <pc:docMk/>
            <pc:sldMk cId="1662873240" sldId="258"/>
            <ac:spMk id="99" creationId="{D3D70C8E-DE3C-0602-CD16-4AF44E05A67E}"/>
          </ac:spMkLst>
        </pc:spChg>
        <pc:spChg chg="add mod">
          <ac:chgData name="Simon Bonner" userId="c968d0cc-44b1-4a19-b224-50fd2dc43281" providerId="ADAL" clId="{21C03C2C-B54E-0141-9F1A-D4B48D7F07BB}" dt="2023-03-09T16:44:29.571" v="417" actId="1076"/>
          <ac:spMkLst>
            <pc:docMk/>
            <pc:sldMk cId="1662873240" sldId="258"/>
            <ac:spMk id="100" creationId="{4E30375D-4581-E0EB-A8ED-66C132959880}"/>
          </ac:spMkLst>
        </pc:spChg>
        <pc:spChg chg="add mod">
          <ac:chgData name="Simon Bonner" userId="c968d0cc-44b1-4a19-b224-50fd2dc43281" providerId="ADAL" clId="{21C03C2C-B54E-0141-9F1A-D4B48D7F07BB}" dt="2023-03-09T16:45:10.874" v="428" actId="20577"/>
          <ac:spMkLst>
            <pc:docMk/>
            <pc:sldMk cId="1662873240" sldId="258"/>
            <ac:spMk id="102" creationId="{424E37BB-BF0B-15F6-F0E2-0B01F585526F}"/>
          </ac:spMkLst>
        </pc:spChg>
        <pc:spChg chg="add mod">
          <ac:chgData name="Simon Bonner" userId="c968d0cc-44b1-4a19-b224-50fd2dc43281" providerId="ADAL" clId="{21C03C2C-B54E-0141-9F1A-D4B48D7F07BB}" dt="2023-03-09T16:44:43.868" v="419" actId="1076"/>
          <ac:spMkLst>
            <pc:docMk/>
            <pc:sldMk cId="1662873240" sldId="258"/>
            <ac:spMk id="103" creationId="{6787E5BE-1D6E-EEC7-773D-D4BD6703AE32}"/>
          </ac:spMkLst>
        </pc:sp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6" creationId="{ADBEDA71-E44D-5775-EE9B-F7C90EC434CA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17" creationId="{AD72718A-F8B4-84CF-0CD4-7537585731F8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7" creationId="{D58A0CDD-7120-AE0D-6488-D818C68CA3C9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18" creationId="{2C8B5226-A6A0-B474-E940-DED28CA92524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18" creationId="{EB7DAEEE-7B91-59AC-03D2-FE624A485EA7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20" creationId="{C51D0DAD-679E-4A2A-2326-FAB7AB9CA515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21" creationId="{6688E28C-5E93-C310-3739-69F9E2DC47A1}"/>
          </ac:cxnSpMkLst>
        </pc:cxnChg>
        <pc:cxnChg chg="add del mod">
          <ac:chgData name="Simon Bonner" userId="c968d0cc-44b1-4a19-b224-50fd2dc43281" providerId="ADAL" clId="{21C03C2C-B54E-0141-9F1A-D4B48D7F07BB}" dt="2023-03-01T20:25:21.020" v="134" actId="11529"/>
          <ac:cxnSpMkLst>
            <pc:docMk/>
            <pc:sldMk cId="1662873240" sldId="258"/>
            <ac:cxnSpMk id="21" creationId="{D5203219-33D3-FCC6-9AF8-D474F22E2C88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22" creationId="{E47377A7-30E0-45C2-FF75-861FDE304B39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23" creationId="{B93D2928-799B-8E0B-CCB4-FB0536D53778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24" creationId="{40022CBF-B8A8-D395-DC83-DE00AF791232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28" creationId="{2316FC0C-CA58-2470-85DA-4DAD43509D94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29" creationId="{74BD6F1D-964F-8DF8-0EFC-F9A1F65F05A5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30" creationId="{EF62B5E7-F40D-369C-9BCB-AC099224FDD2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32" creationId="{62D98B2C-2B44-57FB-85F5-F7D2F5076C54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33" creationId="{9561C585-8886-7A28-61BA-C330B780C927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34" creationId="{25F0A184-63CC-D98F-5D50-D7A20BFC5A7B}"/>
          </ac:cxnSpMkLst>
        </pc:cxnChg>
        <pc:cxnChg chg="del mod">
          <ac:chgData name="Simon Bonner" userId="c968d0cc-44b1-4a19-b224-50fd2dc43281" providerId="ADAL" clId="{21C03C2C-B54E-0141-9F1A-D4B48D7F07BB}" dt="2023-03-01T20:22:09.299" v="89" actId="478"/>
          <ac:cxnSpMkLst>
            <pc:docMk/>
            <pc:sldMk cId="1662873240" sldId="258"/>
            <ac:cxnSpMk id="36" creationId="{DA288777-66A9-C4FD-EFDF-9974BF412930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36" creationId="{F36256ED-5446-210E-FBB5-1E88474E794F}"/>
          </ac:cxnSpMkLst>
        </pc:cxnChg>
        <pc:cxnChg chg="add del mod">
          <ac:chgData name="Simon Bonner" userId="c968d0cc-44b1-4a19-b224-50fd2dc43281" providerId="ADAL" clId="{21C03C2C-B54E-0141-9F1A-D4B48D7F07BB}" dt="2023-03-01T20:26:20.481" v="149"/>
          <ac:cxnSpMkLst>
            <pc:docMk/>
            <pc:sldMk cId="1662873240" sldId="258"/>
            <ac:cxnSpMk id="38" creationId="{098B1FA4-FD52-A6B6-47EA-7F81E2E63794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39" creationId="{E65069C9-9820-83BE-FE70-0A2072BB2833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40" creationId="{4D6A6421-56B9-1D55-E3CD-A4AB7199B070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41" creationId="{20F36021-5AA6-30EA-E805-0952E83BA2EB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42" creationId="{9B58550A-1D03-537E-CBDE-89B137C14CF1}"/>
          </ac:cxnSpMkLst>
        </pc:cxnChg>
        <pc:cxnChg chg="add del mod">
          <ac:chgData name="Simon Bonner" userId="c968d0cc-44b1-4a19-b224-50fd2dc43281" providerId="ADAL" clId="{21C03C2C-B54E-0141-9F1A-D4B48D7F07BB}" dt="2023-03-01T20:27:31.200" v="172"/>
          <ac:cxnSpMkLst>
            <pc:docMk/>
            <pc:sldMk cId="1662873240" sldId="258"/>
            <ac:cxnSpMk id="43" creationId="{C537ACA5-4603-470C-5B1C-A6541136891D}"/>
          </ac:cxnSpMkLst>
        </pc:cxnChg>
        <pc:cxnChg chg="add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46" creationId="{ADF33194-0470-A87A-84FD-425C6E20C96F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48" creationId="{69E2FC36-4E62-3E2B-F513-FC97BE63BBB1}"/>
          </ac:cxnSpMkLst>
        </pc:cxnChg>
        <pc:cxnChg chg="add mod">
          <ac:chgData name="Simon Bonner" userId="c968d0cc-44b1-4a19-b224-50fd2dc43281" providerId="ADAL" clId="{21C03C2C-B54E-0141-9F1A-D4B48D7F07BB}" dt="2023-03-01T20:28:47.019" v="191" actId="1076"/>
          <ac:cxnSpMkLst>
            <pc:docMk/>
            <pc:sldMk cId="1662873240" sldId="258"/>
            <ac:cxnSpMk id="51" creationId="{768C179F-4B7D-4537-9315-60D005C8A6FE}"/>
          </ac:cxnSpMkLst>
        </pc:cxnChg>
        <pc:cxnChg chg="add del mod">
          <ac:chgData name="Simon Bonner" userId="c968d0cc-44b1-4a19-b224-50fd2dc43281" providerId="ADAL" clId="{21C03C2C-B54E-0141-9F1A-D4B48D7F07BB}" dt="2023-03-09T16:43:37.909" v="407" actId="478"/>
          <ac:cxnSpMkLst>
            <pc:docMk/>
            <pc:sldMk cId="1662873240" sldId="258"/>
            <ac:cxnSpMk id="54" creationId="{AD43F07E-7152-FC60-2A63-FDE33806B14D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57" creationId="{108ECCFC-09FB-2775-4F4B-14085192D3F4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58" creationId="{E2F9F9AC-83BB-DBE7-DDB5-5887ECC330DC}"/>
          </ac:cxnSpMkLst>
        </pc:cxnChg>
        <pc:cxnChg chg="add del mod">
          <ac:chgData name="Simon Bonner" userId="c968d0cc-44b1-4a19-b224-50fd2dc43281" providerId="ADAL" clId="{21C03C2C-B54E-0141-9F1A-D4B48D7F07BB}" dt="2023-03-01T20:29:54.129" v="203" actId="478"/>
          <ac:cxnSpMkLst>
            <pc:docMk/>
            <pc:sldMk cId="1662873240" sldId="258"/>
            <ac:cxnSpMk id="60" creationId="{21D91633-8F90-3AA0-747E-953F77749D6F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61" creationId="{F80F0AA3-3E0D-DF94-CF2F-CBDB3FEB43C5}"/>
          </ac:cxnSpMkLst>
        </pc:cxnChg>
        <pc:cxnChg chg="add del mod">
          <ac:chgData name="Simon Bonner" userId="c968d0cc-44b1-4a19-b224-50fd2dc43281" providerId="ADAL" clId="{21C03C2C-B54E-0141-9F1A-D4B48D7F07BB}" dt="2023-03-01T20:29:54.129" v="203" actId="478"/>
          <ac:cxnSpMkLst>
            <pc:docMk/>
            <pc:sldMk cId="1662873240" sldId="258"/>
            <ac:cxnSpMk id="63" creationId="{0C15E936-4BFF-69FD-DA6D-668AECE43120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64" creationId="{DB5B2788-90D6-6B3E-AACD-B5899560EA6E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65" creationId="{DE1574B3-367D-3D9E-501D-44E4CF50D893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69" creationId="{659AADFC-3177-2A1B-E74E-648EC36B0D0D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72" creationId="{813C19E3-0F44-F9D5-0625-D95599E18F86}"/>
          </ac:cxnSpMkLst>
        </pc:cxnChg>
        <pc:cxnChg chg="add del mod">
          <ac:chgData name="Simon Bonner" userId="c968d0cc-44b1-4a19-b224-50fd2dc43281" providerId="ADAL" clId="{21C03C2C-B54E-0141-9F1A-D4B48D7F07BB}" dt="2023-03-09T16:43:29.640" v="405" actId="478"/>
          <ac:cxnSpMkLst>
            <pc:docMk/>
            <pc:sldMk cId="1662873240" sldId="258"/>
            <ac:cxnSpMk id="75" creationId="{9E043008-F0AC-CBFC-311C-CE97BD96FAA7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78" creationId="{015A8E2C-79F4-99EB-06B5-0A946E534766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81" creationId="{FDECAE0E-49F6-BDC5-8ABB-9F96C226A0F3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82" creationId="{1322AE4A-AFFF-1137-3E36-1AE24EF0FB2A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85" creationId="{36BFF7B0-4D11-579B-9AD9-FA7D0E46F9CF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88" creationId="{6F3F0D74-D898-DFA2-5849-9303E3873F51}"/>
          </ac:cxnSpMkLst>
        </pc:cxnChg>
        <pc:cxnChg chg="add mod">
          <ac:chgData name="Simon Bonner" userId="c968d0cc-44b1-4a19-b224-50fd2dc43281" providerId="ADAL" clId="{21C03C2C-B54E-0141-9F1A-D4B48D7F07BB}" dt="2023-03-09T16:43:31.002" v="406"/>
          <ac:cxnSpMkLst>
            <pc:docMk/>
            <pc:sldMk cId="1662873240" sldId="258"/>
            <ac:cxnSpMk id="91" creationId="{B650C21A-05BF-2FB3-AB91-2D687670F924}"/>
          </ac:cxnSpMkLst>
        </pc:cxnChg>
        <pc:cxnChg chg="add mod">
          <ac:chgData name="Simon Bonner" userId="c968d0cc-44b1-4a19-b224-50fd2dc43281" providerId="ADAL" clId="{21C03C2C-B54E-0141-9F1A-D4B48D7F07BB}" dt="2023-03-09T16:44:05.004" v="413" actId="1076"/>
          <ac:cxnSpMkLst>
            <pc:docMk/>
            <pc:sldMk cId="1662873240" sldId="258"/>
            <ac:cxnSpMk id="95" creationId="{CE27BFB2-88C0-4834-3454-2602022D5CDD}"/>
          </ac:cxnSpMkLst>
        </pc:cxnChg>
        <pc:cxnChg chg="add mod">
          <ac:chgData name="Simon Bonner" userId="c968d0cc-44b1-4a19-b224-50fd2dc43281" providerId="ADAL" clId="{21C03C2C-B54E-0141-9F1A-D4B48D7F07BB}" dt="2023-03-09T16:44:19.540" v="415" actId="1076"/>
          <ac:cxnSpMkLst>
            <pc:docMk/>
            <pc:sldMk cId="1662873240" sldId="258"/>
            <ac:cxnSpMk id="98" creationId="{98B4452D-81A6-4A0E-D567-28E2D1AC83E7}"/>
          </ac:cxnSpMkLst>
        </pc:cxnChg>
        <pc:cxnChg chg="add mod">
          <ac:chgData name="Simon Bonner" userId="c968d0cc-44b1-4a19-b224-50fd2dc43281" providerId="ADAL" clId="{21C03C2C-B54E-0141-9F1A-D4B48D7F07BB}" dt="2023-03-09T16:44:29.571" v="417" actId="1076"/>
          <ac:cxnSpMkLst>
            <pc:docMk/>
            <pc:sldMk cId="1662873240" sldId="258"/>
            <ac:cxnSpMk id="101" creationId="{81191252-9C1A-320F-FF62-93DE6D7E738B}"/>
          </ac:cxnSpMkLst>
        </pc:cxnChg>
        <pc:cxnChg chg="add mod">
          <ac:chgData name="Simon Bonner" userId="c968d0cc-44b1-4a19-b224-50fd2dc43281" providerId="ADAL" clId="{21C03C2C-B54E-0141-9F1A-D4B48D7F07BB}" dt="2023-03-09T16:44:43.868" v="419" actId="1076"/>
          <ac:cxnSpMkLst>
            <pc:docMk/>
            <pc:sldMk cId="1662873240" sldId="258"/>
            <ac:cxnSpMk id="104" creationId="{2F99811A-56AF-0DAD-91A8-1982BC0375F5}"/>
          </ac:cxnSpMkLst>
        </pc:cxnChg>
      </pc:sldChg>
      <pc:sldChg chg="add del">
        <pc:chgData name="Simon Bonner" userId="c968d0cc-44b1-4a19-b224-50fd2dc43281" providerId="ADAL" clId="{21C03C2C-B54E-0141-9F1A-D4B48D7F07BB}" dt="2023-03-01T20:51:43.011" v="221" actId="2696"/>
        <pc:sldMkLst>
          <pc:docMk/>
          <pc:sldMk cId="56873975" sldId="259"/>
        </pc:sldMkLst>
      </pc:sldChg>
      <pc:sldChg chg="new del">
        <pc:chgData name="Simon Bonner" userId="c968d0cc-44b1-4a19-b224-50fd2dc43281" providerId="ADAL" clId="{21C03C2C-B54E-0141-9F1A-D4B48D7F07BB}" dt="2023-03-02T02:47:54.073" v="229" actId="2696"/>
        <pc:sldMkLst>
          <pc:docMk/>
          <pc:sldMk cId="2259684531" sldId="259"/>
        </pc:sldMkLst>
      </pc:sldChg>
      <pc:sldChg chg="delSp modSp add mod">
        <pc:chgData name="Simon Bonner" userId="c968d0cc-44b1-4a19-b224-50fd2dc43281" providerId="ADAL" clId="{21C03C2C-B54E-0141-9F1A-D4B48D7F07BB}" dt="2023-03-02T02:49:47.644" v="259" actId="1076"/>
        <pc:sldMkLst>
          <pc:docMk/>
          <pc:sldMk cId="4292284047" sldId="259"/>
        </pc:sldMkLst>
        <pc:spChg chg="mod">
          <ac:chgData name="Simon Bonner" userId="c968d0cc-44b1-4a19-b224-50fd2dc43281" providerId="ADAL" clId="{21C03C2C-B54E-0141-9F1A-D4B48D7F07BB}" dt="2023-03-02T02:49:47.644" v="259" actId="1076"/>
          <ac:spMkLst>
            <pc:docMk/>
            <pc:sldMk cId="4292284047" sldId="259"/>
            <ac:spMk id="4" creationId="{B7DC34CB-47DE-F49C-DF3B-CF0D0DE1CF12}"/>
          </ac:spMkLst>
        </pc:spChg>
        <pc:spChg chg="mod">
          <ac:chgData name="Simon Bonner" userId="c968d0cc-44b1-4a19-b224-50fd2dc43281" providerId="ADAL" clId="{21C03C2C-B54E-0141-9F1A-D4B48D7F07BB}" dt="2023-03-02T02:49:47.644" v="259" actId="1076"/>
          <ac:spMkLst>
            <pc:docMk/>
            <pc:sldMk cId="4292284047" sldId="259"/>
            <ac:spMk id="5" creationId="{EF38647B-2D14-4F29-A4C4-F04426FA4E51}"/>
          </ac:spMkLst>
        </pc:spChg>
        <pc:spChg chg="del">
          <ac:chgData name="Simon Bonner" userId="c968d0cc-44b1-4a19-b224-50fd2dc43281" providerId="ADAL" clId="{21C03C2C-B54E-0141-9F1A-D4B48D7F07BB}" dt="2023-03-02T02:48:25.388" v="233" actId="478"/>
          <ac:spMkLst>
            <pc:docMk/>
            <pc:sldMk cId="4292284047" sldId="259"/>
            <ac:spMk id="6" creationId="{666CB5AE-6497-7D11-B6A5-9DFEFEC9C4B4}"/>
          </ac:spMkLst>
        </pc:spChg>
        <pc:spChg chg="mod">
          <ac:chgData name="Simon Bonner" userId="c968d0cc-44b1-4a19-b224-50fd2dc43281" providerId="ADAL" clId="{21C03C2C-B54E-0141-9F1A-D4B48D7F07BB}" dt="2023-03-02T02:49:37.390" v="258" actId="1076"/>
          <ac:spMkLst>
            <pc:docMk/>
            <pc:sldMk cId="4292284047" sldId="259"/>
            <ac:spMk id="7" creationId="{9DA5E3A8-7CF9-B3D6-CE7D-C5092FC5A82D}"/>
          </ac:spMkLst>
        </pc:spChg>
        <pc:spChg chg="del">
          <ac:chgData name="Simon Bonner" userId="c968d0cc-44b1-4a19-b224-50fd2dc43281" providerId="ADAL" clId="{21C03C2C-B54E-0141-9F1A-D4B48D7F07BB}" dt="2023-03-02T02:48:23.552" v="232" actId="478"/>
          <ac:spMkLst>
            <pc:docMk/>
            <pc:sldMk cId="4292284047" sldId="259"/>
            <ac:spMk id="8" creationId="{6BD53912-FF0E-EC58-92F6-8A4A18485BC2}"/>
          </ac:spMkLst>
        </pc:spChg>
        <pc:spChg chg="mod">
          <ac:chgData name="Simon Bonner" userId="c968d0cc-44b1-4a19-b224-50fd2dc43281" providerId="ADAL" clId="{21C03C2C-B54E-0141-9F1A-D4B48D7F07BB}" dt="2023-03-02T02:49:09.864" v="251" actId="20577"/>
          <ac:spMkLst>
            <pc:docMk/>
            <pc:sldMk cId="4292284047" sldId="259"/>
            <ac:spMk id="10" creationId="{D0B009ED-32B6-ECFB-EFEF-EE08DEB5111B}"/>
          </ac:spMkLst>
        </pc:spChg>
        <pc:spChg chg="mod">
          <ac:chgData name="Simon Bonner" userId="c968d0cc-44b1-4a19-b224-50fd2dc43281" providerId="ADAL" clId="{21C03C2C-B54E-0141-9F1A-D4B48D7F07BB}" dt="2023-03-02T02:49:37.390" v="258" actId="1076"/>
          <ac:spMkLst>
            <pc:docMk/>
            <pc:sldMk cId="4292284047" sldId="259"/>
            <ac:spMk id="12" creationId="{C7E76004-2E3B-FC1A-EF5E-019620BEC9BF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24" creationId="{0366CFE7-0B94-71CC-C53D-E1DAA8698E24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25" creationId="{7DECB3BC-7DE9-3EDB-F779-0B2177FDBBDC}"/>
          </ac:spMkLst>
        </pc:spChg>
        <pc:spChg chg="del">
          <ac:chgData name="Simon Bonner" userId="c968d0cc-44b1-4a19-b224-50fd2dc43281" providerId="ADAL" clId="{21C03C2C-B54E-0141-9F1A-D4B48D7F07BB}" dt="2023-03-02T02:48:20.001" v="231" actId="478"/>
          <ac:spMkLst>
            <pc:docMk/>
            <pc:sldMk cId="4292284047" sldId="259"/>
            <ac:spMk id="26" creationId="{F5773DBF-A89C-20F7-96F4-F9EC52BF69B1}"/>
          </ac:spMkLst>
        </pc:spChg>
        <pc:spChg chg="del">
          <ac:chgData name="Simon Bonner" userId="c968d0cc-44b1-4a19-b224-50fd2dc43281" providerId="ADAL" clId="{21C03C2C-B54E-0141-9F1A-D4B48D7F07BB}" dt="2023-03-02T02:48:27.037" v="234" actId="478"/>
          <ac:spMkLst>
            <pc:docMk/>
            <pc:sldMk cId="4292284047" sldId="259"/>
            <ac:spMk id="27" creationId="{2C98168B-D35A-922E-D777-FFA7B4287DDB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31" creationId="{0D1D3CC1-3ECD-9E99-924E-F8375F53B4F4}"/>
          </ac:spMkLst>
        </pc:spChg>
        <pc:spChg chg="del">
          <ac:chgData name="Simon Bonner" userId="c968d0cc-44b1-4a19-b224-50fd2dc43281" providerId="ADAL" clId="{21C03C2C-B54E-0141-9F1A-D4B48D7F07BB}" dt="2023-03-02T02:49:28.841" v="255" actId="478"/>
          <ac:spMkLst>
            <pc:docMk/>
            <pc:sldMk cId="4292284047" sldId="259"/>
            <ac:spMk id="32" creationId="{4CF229E6-3F8D-CE6C-F3AE-141C4A636B0F}"/>
          </ac:spMkLst>
        </pc:spChg>
        <pc:cxnChg chg="mod">
          <ac:chgData name="Simon Bonner" userId="c968d0cc-44b1-4a19-b224-50fd2dc43281" providerId="ADAL" clId="{21C03C2C-B54E-0141-9F1A-D4B48D7F07BB}" dt="2023-03-02T02:49:47.644" v="259" actId="1076"/>
          <ac:cxnSpMkLst>
            <pc:docMk/>
            <pc:sldMk cId="4292284047" sldId="259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21C03C2C-B54E-0141-9F1A-D4B48D7F07BB}" dt="2023-03-02T02:49:37.390" v="258" actId="1076"/>
          <ac:cxnSpMkLst>
            <pc:docMk/>
            <pc:sldMk cId="4292284047" sldId="259"/>
            <ac:cxnSpMk id="17" creationId="{D58A0CDD-7120-AE0D-6488-D818C68CA3C9}"/>
          </ac:cxnSpMkLst>
        </pc:cxnChg>
        <pc:cxnChg chg="del mod">
          <ac:chgData name="Simon Bonner" userId="c968d0cc-44b1-4a19-b224-50fd2dc43281" providerId="ADAL" clId="{21C03C2C-B54E-0141-9F1A-D4B48D7F07BB}" dt="2023-03-02T02:48:23.552" v="232" actId="478"/>
          <ac:cxnSpMkLst>
            <pc:docMk/>
            <pc:sldMk cId="4292284047" sldId="259"/>
            <ac:cxnSpMk id="18" creationId="{EB7DAEEE-7B91-59AC-03D2-FE624A485EA7}"/>
          </ac:cxnSpMkLst>
        </pc:cxnChg>
        <pc:cxnChg chg="del mod">
          <ac:chgData name="Simon Bonner" userId="c968d0cc-44b1-4a19-b224-50fd2dc43281" providerId="ADAL" clId="{21C03C2C-B54E-0141-9F1A-D4B48D7F07BB}" dt="2023-03-02T02:49:28.841" v="255" actId="478"/>
          <ac:cxnSpMkLst>
            <pc:docMk/>
            <pc:sldMk cId="4292284047" sldId="259"/>
            <ac:cxnSpMk id="33" creationId="{9561C585-8886-7A28-61BA-C330B780C927}"/>
          </ac:cxnSpMkLst>
        </pc:cxnChg>
        <pc:cxnChg chg="del mod">
          <ac:chgData name="Simon Bonner" userId="c968d0cc-44b1-4a19-b224-50fd2dc43281" providerId="ADAL" clId="{21C03C2C-B54E-0141-9F1A-D4B48D7F07BB}" dt="2023-03-02T02:49:28.841" v="255" actId="478"/>
          <ac:cxnSpMkLst>
            <pc:docMk/>
            <pc:sldMk cId="4292284047" sldId="259"/>
            <ac:cxnSpMk id="36" creationId="{DA288777-66A9-C4FD-EFDF-9974BF412930}"/>
          </ac:cxnSpMkLst>
        </pc:cxnChg>
      </pc:sldChg>
      <pc:sldChg chg="addSp delSp modSp add mod">
        <pc:chgData name="Simon Bonner" userId="c968d0cc-44b1-4a19-b224-50fd2dc43281" providerId="ADAL" clId="{21C03C2C-B54E-0141-9F1A-D4B48D7F07BB}" dt="2023-03-02T03:06:05.519" v="313" actId="767"/>
        <pc:sldMkLst>
          <pc:docMk/>
          <pc:sldMk cId="2999972348" sldId="260"/>
        </pc:sldMkLst>
        <pc:spChg chg="mod">
          <ac:chgData name="Simon Bonner" userId="c968d0cc-44b1-4a19-b224-50fd2dc43281" providerId="ADAL" clId="{21C03C2C-B54E-0141-9F1A-D4B48D7F07BB}" dt="2023-03-02T02:58:17.479" v="271" actId="20577"/>
          <ac:spMkLst>
            <pc:docMk/>
            <pc:sldMk cId="2999972348" sldId="260"/>
            <ac:spMk id="5" creationId="{EF38647B-2D14-4F29-A4C4-F04426FA4E51}"/>
          </ac:spMkLst>
        </pc:spChg>
        <pc:spChg chg="add mod">
          <ac:chgData name="Simon Bonner" userId="c968d0cc-44b1-4a19-b224-50fd2dc43281" providerId="ADAL" clId="{21C03C2C-B54E-0141-9F1A-D4B48D7F07BB}" dt="2023-03-02T03:00:24.186" v="310" actId="20577"/>
          <ac:spMkLst>
            <pc:docMk/>
            <pc:sldMk cId="2999972348" sldId="260"/>
            <ac:spMk id="6" creationId="{23FA82B3-3B3F-495C-CD7B-B893A3AFBD4B}"/>
          </ac:spMkLst>
        </pc:spChg>
        <pc:spChg chg="add mod">
          <ac:chgData name="Simon Bonner" userId="c968d0cc-44b1-4a19-b224-50fd2dc43281" providerId="ADAL" clId="{21C03C2C-B54E-0141-9F1A-D4B48D7F07BB}" dt="2023-03-02T02:59:38.094" v="302" actId="20577"/>
          <ac:spMkLst>
            <pc:docMk/>
            <pc:sldMk cId="2999972348" sldId="260"/>
            <ac:spMk id="8" creationId="{7DCC8C82-8077-C558-E1B2-2D8E466A132E}"/>
          </ac:spMkLst>
        </pc:spChg>
        <pc:spChg chg="add mod">
          <ac:chgData name="Simon Bonner" userId="c968d0cc-44b1-4a19-b224-50fd2dc43281" providerId="ADAL" clId="{21C03C2C-B54E-0141-9F1A-D4B48D7F07BB}" dt="2023-03-02T02:59:20.724" v="291" actId="1076"/>
          <ac:spMkLst>
            <pc:docMk/>
            <pc:sldMk cId="2999972348" sldId="260"/>
            <ac:spMk id="9" creationId="{832AA04F-A766-BD8B-E64B-3C92883840B8}"/>
          </ac:spMkLst>
        </pc:spChg>
        <pc:spChg chg="mod">
          <ac:chgData name="Simon Bonner" userId="c968d0cc-44b1-4a19-b224-50fd2dc43281" providerId="ADAL" clId="{21C03C2C-B54E-0141-9F1A-D4B48D7F07BB}" dt="2023-03-02T02:58:34.659" v="285" actId="20577"/>
          <ac:spMkLst>
            <pc:docMk/>
            <pc:sldMk cId="2999972348" sldId="260"/>
            <ac:spMk id="10" creationId="{D0B009ED-32B6-ECFB-EFEF-EE08DEB5111B}"/>
          </ac:spMkLst>
        </pc:spChg>
        <pc:spChg chg="add del mod">
          <ac:chgData name="Simon Bonner" userId="c968d0cc-44b1-4a19-b224-50fd2dc43281" providerId="ADAL" clId="{21C03C2C-B54E-0141-9F1A-D4B48D7F07BB}" dt="2023-03-02T03:00:27.065" v="312"/>
          <ac:spMkLst>
            <pc:docMk/>
            <pc:sldMk cId="2999972348" sldId="260"/>
            <ac:spMk id="13" creationId="{DAB42ABC-2E92-05DC-1976-C7779D8BEDDD}"/>
          </ac:spMkLst>
        </pc:spChg>
        <pc:spChg chg="add mod">
          <ac:chgData name="Simon Bonner" userId="c968d0cc-44b1-4a19-b224-50fd2dc43281" providerId="ADAL" clId="{21C03C2C-B54E-0141-9F1A-D4B48D7F07BB}" dt="2023-03-02T03:06:05.519" v="313" actId="767"/>
          <ac:spMkLst>
            <pc:docMk/>
            <pc:sldMk cId="2999972348" sldId="260"/>
            <ac:spMk id="14" creationId="{937DF531-698B-25B6-BE14-CDE3CA7D7505}"/>
          </ac:spMkLst>
        </pc:spChg>
        <pc:cxnChg chg="add del mod">
          <ac:chgData name="Simon Bonner" userId="c968d0cc-44b1-4a19-b224-50fd2dc43281" providerId="ADAL" clId="{21C03C2C-B54E-0141-9F1A-D4B48D7F07BB}" dt="2023-03-02T02:58:47.773" v="287" actId="478"/>
          <ac:cxnSpMkLst>
            <pc:docMk/>
            <pc:sldMk cId="2999972348" sldId="260"/>
            <ac:cxnSpMk id="2" creationId="{4B2D7FAB-3281-261A-3C4D-8677A4B03EA7}"/>
          </ac:cxnSpMkLst>
        </pc:cxnChg>
        <pc:cxnChg chg="add mod">
          <ac:chgData name="Simon Bonner" userId="c968d0cc-44b1-4a19-b224-50fd2dc43281" providerId="ADAL" clId="{21C03C2C-B54E-0141-9F1A-D4B48D7F07BB}" dt="2023-03-02T02:58:54.729" v="289" actId="1076"/>
          <ac:cxnSpMkLst>
            <pc:docMk/>
            <pc:sldMk cId="2999972348" sldId="260"/>
            <ac:cxnSpMk id="3" creationId="{1DC8016D-4365-F59F-B509-3A140D846863}"/>
          </ac:cxnSpMkLst>
        </pc:cxnChg>
        <pc:cxnChg chg="add mod">
          <ac:chgData name="Simon Bonner" userId="c968d0cc-44b1-4a19-b224-50fd2dc43281" providerId="ADAL" clId="{21C03C2C-B54E-0141-9F1A-D4B48D7F07BB}" dt="2023-03-02T02:59:20.724" v="291" actId="1076"/>
          <ac:cxnSpMkLst>
            <pc:docMk/>
            <pc:sldMk cId="2999972348" sldId="260"/>
            <ac:cxnSpMk id="11" creationId="{F02ABABD-445D-DCA6-A9C8-B960B0B42630}"/>
          </ac:cxnSpMkLst>
        </pc:cxnChg>
      </pc:sldChg>
      <pc:sldChg chg="addSp delSp modSp add mod">
        <pc:chgData name="Simon Bonner" userId="c968d0cc-44b1-4a19-b224-50fd2dc43281" providerId="ADAL" clId="{21C03C2C-B54E-0141-9F1A-D4B48D7F07BB}" dt="2023-03-09T16:42:20.113" v="404" actId="20577"/>
        <pc:sldMkLst>
          <pc:docMk/>
          <pc:sldMk cId="1635706690" sldId="261"/>
        </pc:sldMkLst>
        <pc:spChg chg="mod">
          <ac:chgData name="Simon Bonner" userId="c968d0cc-44b1-4a19-b224-50fd2dc43281" providerId="ADAL" clId="{21C03C2C-B54E-0141-9F1A-D4B48D7F07BB}" dt="2023-03-09T16:41:41.130" v="390" actId="20577"/>
          <ac:spMkLst>
            <pc:docMk/>
            <pc:sldMk cId="1635706690" sldId="261"/>
            <ac:spMk id="2" creationId="{0396F487-06C0-E075-242C-8EB84B58E385}"/>
          </ac:spMkLst>
        </pc:spChg>
        <pc:spChg chg="mod">
          <ac:chgData name="Simon Bonner" userId="c968d0cc-44b1-4a19-b224-50fd2dc43281" providerId="ADAL" clId="{21C03C2C-B54E-0141-9F1A-D4B48D7F07BB}" dt="2023-03-09T16:41:37.805" v="389" actId="20577"/>
          <ac:spMkLst>
            <pc:docMk/>
            <pc:sldMk cId="1635706690" sldId="261"/>
            <ac:spMk id="3" creationId="{111AB93F-96B0-4165-F887-0620E50FAF9E}"/>
          </ac:spMkLst>
        </pc:spChg>
        <pc:spChg chg="add mod">
          <ac:chgData name="Simon Bonner" userId="c968d0cc-44b1-4a19-b224-50fd2dc43281" providerId="ADAL" clId="{21C03C2C-B54E-0141-9F1A-D4B48D7F07BB}" dt="2023-03-09T16:42:04.881" v="398" actId="20577"/>
          <ac:spMkLst>
            <pc:docMk/>
            <pc:sldMk cId="1635706690" sldId="261"/>
            <ac:spMk id="4" creationId="{A2D11E6B-24EF-FAFD-1590-7893A5E0E2D6}"/>
          </ac:spMkLst>
        </pc:spChg>
        <pc:spChg chg="add mod">
          <ac:chgData name="Simon Bonner" userId="c968d0cc-44b1-4a19-b224-50fd2dc43281" providerId="ADAL" clId="{21C03C2C-B54E-0141-9F1A-D4B48D7F07BB}" dt="2023-03-09T16:41:59.718" v="395" actId="20577"/>
          <ac:spMkLst>
            <pc:docMk/>
            <pc:sldMk cId="1635706690" sldId="261"/>
            <ac:spMk id="5" creationId="{8E6F36A2-2BD3-2142-BD33-DD3EA0DE10F5}"/>
          </ac:spMkLst>
        </pc:spChg>
        <pc:spChg chg="add mod">
          <ac:chgData name="Simon Bonner" userId="c968d0cc-44b1-4a19-b224-50fd2dc43281" providerId="ADAL" clId="{21C03C2C-B54E-0141-9F1A-D4B48D7F07BB}" dt="2023-03-04T13:56:26.778" v="341" actId="20577"/>
          <ac:spMkLst>
            <pc:docMk/>
            <pc:sldMk cId="1635706690" sldId="261"/>
            <ac:spMk id="8" creationId="{D7917962-B821-AAB6-BCF4-9F0415AEAC3D}"/>
          </ac:spMkLst>
        </pc:spChg>
        <pc:spChg chg="mod">
          <ac:chgData name="Simon Bonner" userId="c968d0cc-44b1-4a19-b224-50fd2dc43281" providerId="ADAL" clId="{21C03C2C-B54E-0141-9F1A-D4B48D7F07BB}" dt="2023-03-09T16:41:50.074" v="392" actId="20577"/>
          <ac:spMkLst>
            <pc:docMk/>
            <pc:sldMk cId="1635706690" sldId="261"/>
            <ac:spMk id="9" creationId="{B3CB48A0-C39C-8CE8-F6E3-4105F1FB895E}"/>
          </ac:spMkLst>
        </pc:spChg>
        <pc:spChg chg="add mod">
          <ac:chgData name="Simon Bonner" userId="c968d0cc-44b1-4a19-b224-50fd2dc43281" providerId="ADAL" clId="{21C03C2C-B54E-0141-9F1A-D4B48D7F07BB}" dt="2023-03-04T13:55:31.357" v="321" actId="1076"/>
          <ac:spMkLst>
            <pc:docMk/>
            <pc:sldMk cId="1635706690" sldId="261"/>
            <ac:spMk id="10" creationId="{28045B6C-0F5E-4EFE-13B9-D957D729032B}"/>
          </ac:spMkLst>
        </pc:spChg>
        <pc:spChg chg="mod">
          <ac:chgData name="Simon Bonner" userId="c968d0cc-44b1-4a19-b224-50fd2dc43281" providerId="ADAL" clId="{21C03C2C-B54E-0141-9F1A-D4B48D7F07BB}" dt="2023-03-09T16:41:44.331" v="391" actId="20577"/>
          <ac:spMkLst>
            <pc:docMk/>
            <pc:sldMk cId="1635706690" sldId="261"/>
            <ac:spMk id="11" creationId="{806763BA-8689-43E3-4245-5419EACB35C7}"/>
          </ac:spMkLst>
        </pc:spChg>
        <pc:spChg chg="mod">
          <ac:chgData name="Simon Bonner" userId="c968d0cc-44b1-4a19-b224-50fd2dc43281" providerId="ADAL" clId="{21C03C2C-B54E-0141-9F1A-D4B48D7F07BB}" dt="2023-03-09T16:41:56.840" v="394" actId="20577"/>
          <ac:spMkLst>
            <pc:docMk/>
            <pc:sldMk cId="1635706690" sldId="261"/>
            <ac:spMk id="13" creationId="{79CCD821-24B4-76A4-2760-C9C82E3C6ADB}"/>
          </ac:spMkLst>
        </pc:spChg>
        <pc:spChg chg="mod">
          <ac:chgData name="Simon Bonner" userId="c968d0cc-44b1-4a19-b224-50fd2dc43281" providerId="ADAL" clId="{21C03C2C-B54E-0141-9F1A-D4B48D7F07BB}" dt="2023-03-09T16:41:53.773" v="393" actId="20577"/>
          <ac:spMkLst>
            <pc:docMk/>
            <pc:sldMk cId="1635706690" sldId="261"/>
            <ac:spMk id="14" creationId="{A16106DE-FDDE-6C0B-4347-2DC245403F5D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15" creationId="{7A41C204-0E89-92C9-6AD3-7AD7F75A45C0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16" creationId="{8245A108-1FE4-13ED-F593-2548778D37F5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17" creationId="{F863C24F-A46F-557D-B951-2AFDE07BA7AC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19" creationId="{29F379B3-47DE-50DB-9AA7-DAF007C34582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21" creationId="{B2453CEA-022E-28A2-A461-B8717A2D129E}"/>
          </ac:spMkLst>
        </pc:spChg>
        <pc:spChg chg="add del mod">
          <ac:chgData name="Simon Bonner" userId="c968d0cc-44b1-4a19-b224-50fd2dc43281" providerId="ADAL" clId="{21C03C2C-B54E-0141-9F1A-D4B48D7F07BB}" dt="2023-03-04T13:55:39.463" v="327"/>
          <ac:spMkLst>
            <pc:docMk/>
            <pc:sldMk cId="1635706690" sldId="261"/>
            <ac:spMk id="23" creationId="{275FAF8A-F3EC-7EAB-5E84-75323A16B1F8}"/>
          </ac:spMkLst>
        </pc:spChg>
        <pc:spChg chg="mod">
          <ac:chgData name="Simon Bonner" userId="c968d0cc-44b1-4a19-b224-50fd2dc43281" providerId="ADAL" clId="{21C03C2C-B54E-0141-9F1A-D4B48D7F07BB}" dt="2023-03-04T13:57:04.286" v="361" actId="14100"/>
          <ac:spMkLst>
            <pc:docMk/>
            <pc:sldMk cId="1635706690" sldId="261"/>
            <ac:spMk id="26" creationId="{F5773DBF-A89C-20F7-96F4-F9EC52BF69B1}"/>
          </ac:spMkLst>
        </pc:spChg>
        <pc:spChg chg="add mod">
          <ac:chgData name="Simon Bonner" userId="c968d0cc-44b1-4a19-b224-50fd2dc43281" providerId="ADAL" clId="{21C03C2C-B54E-0141-9F1A-D4B48D7F07BB}" dt="2023-03-09T16:42:10.680" v="400" actId="20577"/>
          <ac:spMkLst>
            <pc:docMk/>
            <pc:sldMk cId="1635706690" sldId="261"/>
            <ac:spMk id="31" creationId="{B04D071A-187B-8A3B-E335-C7657504777B}"/>
          </ac:spMkLst>
        </pc:spChg>
        <pc:spChg chg="add mod">
          <ac:chgData name="Simon Bonner" userId="c968d0cc-44b1-4a19-b224-50fd2dc43281" providerId="ADAL" clId="{21C03C2C-B54E-0141-9F1A-D4B48D7F07BB}" dt="2023-03-09T16:42:07.430" v="399" actId="20577"/>
          <ac:spMkLst>
            <pc:docMk/>
            <pc:sldMk cId="1635706690" sldId="261"/>
            <ac:spMk id="32" creationId="{0CF0B6BB-30DE-08EC-9E69-5CABDAFF5BB6}"/>
          </ac:spMkLst>
        </pc:spChg>
        <pc:spChg chg="add mod">
          <ac:chgData name="Simon Bonner" userId="c968d0cc-44b1-4a19-b224-50fd2dc43281" providerId="ADAL" clId="{21C03C2C-B54E-0141-9F1A-D4B48D7F07BB}" dt="2023-03-04T13:56:33.680" v="347" actId="20577"/>
          <ac:spMkLst>
            <pc:docMk/>
            <pc:sldMk cId="1635706690" sldId="261"/>
            <ac:spMk id="36" creationId="{4675A178-CA91-0A7E-690F-9235C3BD5453}"/>
          </ac:spMkLst>
        </pc:spChg>
        <pc:spChg chg="add mod">
          <ac:chgData name="Simon Bonner" userId="c968d0cc-44b1-4a19-b224-50fd2dc43281" providerId="ADAL" clId="{21C03C2C-B54E-0141-9F1A-D4B48D7F07BB}" dt="2023-03-04T13:55:52.010" v="331" actId="1076"/>
          <ac:spMkLst>
            <pc:docMk/>
            <pc:sldMk cId="1635706690" sldId="261"/>
            <ac:spMk id="37" creationId="{28E1A21C-24BE-A87B-300E-C11EA37D7901}"/>
          </ac:spMkLst>
        </pc:spChg>
        <pc:spChg chg="add mod">
          <ac:chgData name="Simon Bonner" userId="c968d0cc-44b1-4a19-b224-50fd2dc43281" providerId="ADAL" clId="{21C03C2C-B54E-0141-9F1A-D4B48D7F07BB}" dt="2023-03-09T16:42:16.027" v="402" actId="20577"/>
          <ac:spMkLst>
            <pc:docMk/>
            <pc:sldMk cId="1635706690" sldId="261"/>
            <ac:spMk id="42" creationId="{A3370E7C-54DC-65B8-FB1D-8B78B7670C78}"/>
          </ac:spMkLst>
        </pc:spChg>
        <pc:spChg chg="add mod">
          <ac:chgData name="Simon Bonner" userId="c968d0cc-44b1-4a19-b224-50fd2dc43281" providerId="ADAL" clId="{21C03C2C-B54E-0141-9F1A-D4B48D7F07BB}" dt="2023-03-09T16:42:13.361" v="401" actId="20577"/>
          <ac:spMkLst>
            <pc:docMk/>
            <pc:sldMk cId="1635706690" sldId="261"/>
            <ac:spMk id="43" creationId="{D6E276B6-0746-D55E-F797-7D8A2C292C6C}"/>
          </ac:spMkLst>
        </pc:spChg>
        <pc:spChg chg="mod">
          <ac:chgData name="Simon Bonner" userId="c968d0cc-44b1-4a19-b224-50fd2dc43281" providerId="ADAL" clId="{21C03C2C-B54E-0141-9F1A-D4B48D7F07BB}" dt="2023-03-04T13:57:33.582" v="365" actId="1076"/>
          <ac:spMkLst>
            <pc:docMk/>
            <pc:sldMk cId="1635706690" sldId="261"/>
            <ac:spMk id="44" creationId="{A1683360-63C2-4049-7B02-BACDF8541712}"/>
          </ac:spMkLst>
        </pc:spChg>
        <pc:spChg chg="mod">
          <ac:chgData name="Simon Bonner" userId="c968d0cc-44b1-4a19-b224-50fd2dc43281" providerId="ADAL" clId="{21C03C2C-B54E-0141-9F1A-D4B48D7F07BB}" dt="2023-03-04T13:57:33.582" v="365" actId="1076"/>
          <ac:spMkLst>
            <pc:docMk/>
            <pc:sldMk cId="1635706690" sldId="261"/>
            <ac:spMk id="45" creationId="{7261C633-D530-D80D-ECC7-465E5C3D53A1}"/>
          </ac:spMkLst>
        </pc:spChg>
        <pc:spChg chg="del">
          <ac:chgData name="Simon Bonner" userId="c968d0cc-44b1-4a19-b224-50fd2dc43281" providerId="ADAL" clId="{21C03C2C-B54E-0141-9F1A-D4B48D7F07BB}" dt="2023-03-04T13:54:41.621" v="316" actId="478"/>
          <ac:spMkLst>
            <pc:docMk/>
            <pc:sldMk cId="1635706690" sldId="261"/>
            <ac:spMk id="52" creationId="{579847FB-5936-1BEA-B374-337232D091A3}"/>
          </ac:spMkLst>
        </pc:spChg>
        <pc:spChg chg="del">
          <ac:chgData name="Simon Bonner" userId="c968d0cc-44b1-4a19-b224-50fd2dc43281" providerId="ADAL" clId="{21C03C2C-B54E-0141-9F1A-D4B48D7F07BB}" dt="2023-03-04T13:54:36.677" v="315" actId="478"/>
          <ac:spMkLst>
            <pc:docMk/>
            <pc:sldMk cId="1635706690" sldId="261"/>
            <ac:spMk id="53" creationId="{30A6F96F-5911-7342-E518-EA0700B1986C}"/>
          </ac:spMkLst>
        </pc:spChg>
        <pc:spChg chg="add mod">
          <ac:chgData name="Simon Bonner" userId="c968d0cc-44b1-4a19-b224-50fd2dc43281" providerId="ADAL" clId="{21C03C2C-B54E-0141-9F1A-D4B48D7F07BB}" dt="2023-03-04T13:56:46.364" v="353" actId="20577"/>
          <ac:spMkLst>
            <pc:docMk/>
            <pc:sldMk cId="1635706690" sldId="261"/>
            <ac:spMk id="58" creationId="{B6229679-8E75-7498-C496-44C482DF4CAC}"/>
          </ac:spMkLst>
        </pc:spChg>
        <pc:spChg chg="add mod">
          <ac:chgData name="Simon Bonner" userId="c968d0cc-44b1-4a19-b224-50fd2dc43281" providerId="ADAL" clId="{21C03C2C-B54E-0141-9F1A-D4B48D7F07BB}" dt="2023-03-04T13:56:06.349" v="333" actId="1076"/>
          <ac:spMkLst>
            <pc:docMk/>
            <pc:sldMk cId="1635706690" sldId="261"/>
            <ac:spMk id="59" creationId="{25016FEF-A5EE-1F27-3987-D8DFD6F492F8}"/>
          </ac:spMkLst>
        </pc:spChg>
        <pc:spChg chg="add mod">
          <ac:chgData name="Simon Bonner" userId="c968d0cc-44b1-4a19-b224-50fd2dc43281" providerId="ADAL" clId="{21C03C2C-B54E-0141-9F1A-D4B48D7F07BB}" dt="2023-03-09T16:42:20.113" v="404" actId="20577"/>
          <ac:spMkLst>
            <pc:docMk/>
            <pc:sldMk cId="1635706690" sldId="261"/>
            <ac:spMk id="61" creationId="{94CFB9FA-B646-F846-BBBD-4AA6E2A80245}"/>
          </ac:spMkLst>
        </pc:spChg>
        <pc:spChg chg="add mod">
          <ac:chgData name="Simon Bonner" userId="c968d0cc-44b1-4a19-b224-50fd2dc43281" providerId="ADAL" clId="{21C03C2C-B54E-0141-9F1A-D4B48D7F07BB}" dt="2023-03-09T16:42:17.986" v="403" actId="20577"/>
          <ac:spMkLst>
            <pc:docMk/>
            <pc:sldMk cId="1635706690" sldId="261"/>
            <ac:spMk id="62" creationId="{D8D87F42-9276-EA64-B1B0-56584AA67362}"/>
          </ac:spMkLst>
        </pc:spChg>
        <pc:spChg chg="add mod">
          <ac:chgData name="Simon Bonner" userId="c968d0cc-44b1-4a19-b224-50fd2dc43281" providerId="ADAL" clId="{21C03C2C-B54E-0141-9F1A-D4B48D7F07BB}" dt="2023-03-04T13:56:57.659" v="359" actId="20577"/>
          <ac:spMkLst>
            <pc:docMk/>
            <pc:sldMk cId="1635706690" sldId="261"/>
            <ac:spMk id="65" creationId="{003BCF67-0BFF-9DFF-F19C-52CB0DC231C9}"/>
          </ac:spMkLst>
        </pc:spChg>
        <pc:spChg chg="add mod">
          <ac:chgData name="Simon Bonner" userId="c968d0cc-44b1-4a19-b224-50fd2dc43281" providerId="ADAL" clId="{21C03C2C-B54E-0141-9F1A-D4B48D7F07BB}" dt="2023-03-04T13:56:14.222" v="335" actId="1076"/>
          <ac:spMkLst>
            <pc:docMk/>
            <pc:sldMk cId="1635706690" sldId="261"/>
            <ac:spMk id="66" creationId="{6EBB0C2C-3E5A-21CB-B8EB-F0DE91B75D5E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73" creationId="{3B305C2B-8326-FC60-28A8-9976D93F3324}"/>
          </ac:spMkLst>
        </pc:spChg>
        <pc:spChg chg="del">
          <ac:chgData name="Simon Bonner" userId="c968d0cc-44b1-4a19-b224-50fd2dc43281" providerId="ADAL" clId="{21C03C2C-B54E-0141-9F1A-D4B48D7F07BB}" dt="2023-03-04T13:55:11.056" v="318" actId="478"/>
          <ac:spMkLst>
            <pc:docMk/>
            <pc:sldMk cId="1635706690" sldId="261"/>
            <ac:spMk id="74" creationId="{6D65F5CD-76E4-77FA-5291-28C92BB7DBDC}"/>
          </ac:spMkLst>
        </pc:spChg>
        <pc:spChg chg="del">
          <ac:chgData name="Simon Bonner" userId="c968d0cc-44b1-4a19-b224-50fd2dc43281" providerId="ADAL" clId="{21C03C2C-B54E-0141-9F1A-D4B48D7F07BB}" dt="2023-03-04T13:55:18.630" v="319" actId="478"/>
          <ac:spMkLst>
            <pc:docMk/>
            <pc:sldMk cId="1635706690" sldId="261"/>
            <ac:spMk id="76" creationId="{2FD33B5E-4CC6-7574-F3D6-78E3636BCEAB}"/>
          </ac:spMkLst>
        </pc:spChg>
        <pc:spChg chg="add del">
          <ac:chgData name="Simon Bonner" userId="c968d0cc-44b1-4a19-b224-50fd2dc43281" providerId="ADAL" clId="{21C03C2C-B54E-0141-9F1A-D4B48D7F07BB}" dt="2023-03-04T13:58:02.248" v="367" actId="11529"/>
          <ac:spMkLst>
            <pc:docMk/>
            <pc:sldMk cId="1635706690" sldId="261"/>
            <ac:spMk id="82" creationId="{46421505-BC8C-09C4-7A69-78EAAB3D4AD2}"/>
          </ac:spMkLst>
        </pc:spChg>
        <pc:cxnChg chg="add mod">
          <ac:chgData name="Simon Bonner" userId="c968d0cc-44b1-4a19-b224-50fd2dc43281" providerId="ADAL" clId="{21C03C2C-B54E-0141-9F1A-D4B48D7F07BB}" dt="2023-03-04T13:55:31.357" v="321" actId="1076"/>
          <ac:cxnSpMkLst>
            <pc:docMk/>
            <pc:sldMk cId="1635706690" sldId="261"/>
            <ac:cxnSpMk id="6" creationId="{BFF64CD4-BBFB-394F-6D71-FC31FBA5408C}"/>
          </ac:cxnSpMkLst>
        </pc:cxnChg>
        <pc:cxnChg chg="add mod">
          <ac:chgData name="Simon Bonner" userId="c968d0cc-44b1-4a19-b224-50fd2dc43281" providerId="ADAL" clId="{21C03C2C-B54E-0141-9F1A-D4B48D7F07BB}" dt="2023-03-04T13:55:31.357" v="321" actId="1076"/>
          <ac:cxnSpMkLst>
            <pc:docMk/>
            <pc:sldMk cId="1635706690" sldId="261"/>
            <ac:cxnSpMk id="7" creationId="{EC71689A-00DE-1C00-361C-7D5F81E93419}"/>
          </ac:cxnSpMkLst>
        </pc:cxnChg>
        <pc:cxnChg chg="add mod">
          <ac:chgData name="Simon Bonner" userId="c968d0cc-44b1-4a19-b224-50fd2dc43281" providerId="ADAL" clId="{21C03C2C-B54E-0141-9F1A-D4B48D7F07BB}" dt="2023-03-04T13:55:31.357" v="321" actId="1076"/>
          <ac:cxnSpMkLst>
            <pc:docMk/>
            <pc:sldMk cId="1635706690" sldId="261"/>
            <ac:cxnSpMk id="12" creationId="{66E6FD09-8F6F-06A2-4213-9BEDC39C6C73}"/>
          </ac:cxnSpMkLst>
        </pc:cxnChg>
        <pc:cxnChg chg="add del mod">
          <ac:chgData name="Simon Bonner" userId="c968d0cc-44b1-4a19-b224-50fd2dc43281" providerId="ADAL" clId="{21C03C2C-B54E-0141-9F1A-D4B48D7F07BB}" dt="2023-03-04T13:55:39.463" v="327"/>
          <ac:cxnSpMkLst>
            <pc:docMk/>
            <pc:sldMk cId="1635706690" sldId="261"/>
            <ac:cxnSpMk id="18" creationId="{D60C3F15-5BDA-7C98-7A9A-A3506D5B37AD}"/>
          </ac:cxnSpMkLst>
        </pc:cxnChg>
        <pc:cxnChg chg="add del mod">
          <ac:chgData name="Simon Bonner" userId="c968d0cc-44b1-4a19-b224-50fd2dc43281" providerId="ADAL" clId="{21C03C2C-B54E-0141-9F1A-D4B48D7F07BB}" dt="2023-03-04T13:55:39.463" v="327"/>
          <ac:cxnSpMkLst>
            <pc:docMk/>
            <pc:sldMk cId="1635706690" sldId="261"/>
            <ac:cxnSpMk id="20" creationId="{5170E349-E68C-82C0-4EE2-426796A067F7}"/>
          </ac:cxnSpMkLst>
        </pc:cxnChg>
        <pc:cxnChg chg="add del mod">
          <ac:chgData name="Simon Bonner" userId="c968d0cc-44b1-4a19-b224-50fd2dc43281" providerId="ADAL" clId="{21C03C2C-B54E-0141-9F1A-D4B48D7F07BB}" dt="2023-03-04T13:55:39.463" v="327"/>
          <ac:cxnSpMkLst>
            <pc:docMk/>
            <pc:sldMk cId="1635706690" sldId="261"/>
            <ac:cxnSpMk id="24" creationId="{2A5AFCF2-D5AC-563D-4148-DE0BF99EE2EB}"/>
          </ac:cxnSpMkLst>
        </pc:cxnChg>
        <pc:cxnChg chg="add del mod">
          <ac:chgData name="Simon Bonner" userId="c968d0cc-44b1-4a19-b224-50fd2dc43281" providerId="ADAL" clId="{21C03C2C-B54E-0141-9F1A-D4B48D7F07BB}" dt="2023-03-04T13:55:42.802" v="329"/>
          <ac:cxnSpMkLst>
            <pc:docMk/>
            <pc:sldMk cId="1635706690" sldId="261"/>
            <ac:cxnSpMk id="25" creationId="{B727B556-C96F-32E5-FFB2-44065C83E7E9}"/>
          </ac:cxnSpMkLst>
        </pc:cxnChg>
        <pc:cxnChg chg="add del mod">
          <ac:chgData name="Simon Bonner" userId="c968d0cc-44b1-4a19-b224-50fd2dc43281" providerId="ADAL" clId="{21C03C2C-B54E-0141-9F1A-D4B48D7F07BB}" dt="2023-03-04T13:55:38.796" v="326" actId="1076"/>
          <ac:cxnSpMkLst>
            <pc:docMk/>
            <pc:sldMk cId="1635706690" sldId="261"/>
            <ac:cxnSpMk id="29" creationId="{74BD6F1D-964F-8DF8-0EFC-F9A1F65F05A5}"/>
          </ac:cxnSpMkLst>
        </pc:cxnChg>
        <pc:cxnChg chg="del">
          <ac:chgData name="Simon Bonner" userId="c968d0cc-44b1-4a19-b224-50fd2dc43281" providerId="ADAL" clId="{21C03C2C-B54E-0141-9F1A-D4B48D7F07BB}" dt="2023-03-04T13:55:11.056" v="318" actId="478"/>
          <ac:cxnSpMkLst>
            <pc:docMk/>
            <pc:sldMk cId="1635706690" sldId="261"/>
            <ac:cxnSpMk id="30" creationId="{EF62B5E7-F40D-369C-9BCB-AC099224FDD2}"/>
          </ac:cxnSpMkLst>
        </pc:cxnChg>
        <pc:cxnChg chg="add mod">
          <ac:chgData name="Simon Bonner" userId="c968d0cc-44b1-4a19-b224-50fd2dc43281" providerId="ADAL" clId="{21C03C2C-B54E-0141-9F1A-D4B48D7F07BB}" dt="2023-03-04T13:55:52.010" v="331" actId="1076"/>
          <ac:cxnSpMkLst>
            <pc:docMk/>
            <pc:sldMk cId="1635706690" sldId="261"/>
            <ac:cxnSpMk id="33" creationId="{8062572E-53D4-06D3-BA60-5B45F58B39DB}"/>
          </ac:cxnSpMkLst>
        </pc:cxnChg>
        <pc:cxnChg chg="add mod">
          <ac:chgData name="Simon Bonner" userId="c968d0cc-44b1-4a19-b224-50fd2dc43281" providerId="ADAL" clId="{21C03C2C-B54E-0141-9F1A-D4B48D7F07BB}" dt="2023-03-04T13:55:52.010" v="331" actId="1076"/>
          <ac:cxnSpMkLst>
            <pc:docMk/>
            <pc:sldMk cId="1635706690" sldId="261"/>
            <ac:cxnSpMk id="35" creationId="{2A1CBBD8-9C8F-92A8-5C26-01B55E7F250F}"/>
          </ac:cxnSpMkLst>
        </pc:cxnChg>
        <pc:cxnChg chg="add mod">
          <ac:chgData name="Simon Bonner" userId="c968d0cc-44b1-4a19-b224-50fd2dc43281" providerId="ADAL" clId="{21C03C2C-B54E-0141-9F1A-D4B48D7F07BB}" dt="2023-03-04T13:55:52.010" v="331" actId="1076"/>
          <ac:cxnSpMkLst>
            <pc:docMk/>
            <pc:sldMk cId="1635706690" sldId="261"/>
            <ac:cxnSpMk id="38" creationId="{8D5F7E53-3944-1DF5-EB32-F17EBE275113}"/>
          </ac:cxnSpMkLst>
        </pc:cxnChg>
        <pc:cxnChg chg="del">
          <ac:chgData name="Simon Bonner" userId="c968d0cc-44b1-4a19-b224-50fd2dc43281" providerId="ADAL" clId="{21C03C2C-B54E-0141-9F1A-D4B48D7F07BB}" dt="2023-03-04T13:55:11.056" v="318" actId="478"/>
          <ac:cxnSpMkLst>
            <pc:docMk/>
            <pc:sldMk cId="1635706690" sldId="261"/>
            <ac:cxnSpMk id="41" creationId="{20F36021-5AA6-30EA-E805-0952E83BA2EB}"/>
          </ac:cxnSpMkLst>
        </pc:cxnChg>
        <pc:cxnChg chg="mod">
          <ac:chgData name="Simon Bonner" userId="c968d0cc-44b1-4a19-b224-50fd2dc43281" providerId="ADAL" clId="{21C03C2C-B54E-0141-9F1A-D4B48D7F07BB}" dt="2023-03-04T13:57:33.582" v="365" actId="1076"/>
          <ac:cxnSpMkLst>
            <pc:docMk/>
            <pc:sldMk cId="1635706690" sldId="261"/>
            <ac:cxnSpMk id="46" creationId="{ADF33194-0470-A87A-84FD-425C6E20C96F}"/>
          </ac:cxnSpMkLst>
        </pc:cxnChg>
        <pc:cxnChg chg="add mod">
          <ac:chgData name="Simon Bonner" userId="c968d0cc-44b1-4a19-b224-50fd2dc43281" providerId="ADAL" clId="{21C03C2C-B54E-0141-9F1A-D4B48D7F07BB}" dt="2023-03-04T13:56:06.349" v="333" actId="1076"/>
          <ac:cxnSpMkLst>
            <pc:docMk/>
            <pc:sldMk cId="1635706690" sldId="261"/>
            <ac:cxnSpMk id="47" creationId="{61F39941-7487-D6EF-AB98-9523A3E96853}"/>
          </ac:cxnSpMkLst>
        </pc:cxnChg>
        <pc:cxnChg chg="add mod">
          <ac:chgData name="Simon Bonner" userId="c968d0cc-44b1-4a19-b224-50fd2dc43281" providerId="ADAL" clId="{21C03C2C-B54E-0141-9F1A-D4B48D7F07BB}" dt="2023-03-04T13:56:06.349" v="333" actId="1076"/>
          <ac:cxnSpMkLst>
            <pc:docMk/>
            <pc:sldMk cId="1635706690" sldId="261"/>
            <ac:cxnSpMk id="48" creationId="{E88A19F7-C46C-188D-506E-8FDFBF72CD8D}"/>
          </ac:cxnSpMkLst>
        </pc:cxnChg>
        <pc:cxnChg chg="del mod">
          <ac:chgData name="Simon Bonner" userId="c968d0cc-44b1-4a19-b224-50fd2dc43281" providerId="ADAL" clId="{21C03C2C-B54E-0141-9F1A-D4B48D7F07BB}" dt="2023-03-04T13:54:41.621" v="316" actId="478"/>
          <ac:cxnSpMkLst>
            <pc:docMk/>
            <pc:sldMk cId="1635706690" sldId="261"/>
            <ac:cxnSpMk id="54" creationId="{AD43F07E-7152-FC60-2A63-FDE33806B14D}"/>
          </ac:cxnSpMkLst>
        </pc:cxnChg>
        <pc:cxnChg chg="add mod">
          <ac:chgData name="Simon Bonner" userId="c968d0cc-44b1-4a19-b224-50fd2dc43281" providerId="ADAL" clId="{21C03C2C-B54E-0141-9F1A-D4B48D7F07BB}" dt="2023-03-04T13:56:06.349" v="333" actId="1076"/>
          <ac:cxnSpMkLst>
            <pc:docMk/>
            <pc:sldMk cId="1635706690" sldId="261"/>
            <ac:cxnSpMk id="60" creationId="{E2B2668E-02C5-42B9-FB65-1E25DAD7E07D}"/>
          </ac:cxnSpMkLst>
        </pc:cxnChg>
        <pc:cxnChg chg="add del mod">
          <ac:chgData name="Simon Bonner" userId="c968d0cc-44b1-4a19-b224-50fd2dc43281" providerId="ADAL" clId="{21C03C2C-B54E-0141-9F1A-D4B48D7F07BB}" dt="2023-03-04T13:57:00.208" v="360" actId="478"/>
          <ac:cxnSpMkLst>
            <pc:docMk/>
            <pc:sldMk cId="1635706690" sldId="261"/>
            <ac:cxnSpMk id="63" creationId="{A102D1ED-7943-AC67-0E8C-ED12ACA0EA62}"/>
          </ac:cxnSpMkLst>
        </pc:cxnChg>
        <pc:cxnChg chg="add mod">
          <ac:chgData name="Simon Bonner" userId="c968d0cc-44b1-4a19-b224-50fd2dc43281" providerId="ADAL" clId="{21C03C2C-B54E-0141-9F1A-D4B48D7F07BB}" dt="2023-03-04T13:56:14.222" v="335" actId="1076"/>
          <ac:cxnSpMkLst>
            <pc:docMk/>
            <pc:sldMk cId="1635706690" sldId="261"/>
            <ac:cxnSpMk id="64" creationId="{9272F7D8-6247-4575-065E-D5297ADF040C}"/>
          </ac:cxnSpMkLst>
        </pc:cxnChg>
        <pc:cxnChg chg="del mod">
          <ac:chgData name="Simon Bonner" userId="c968d0cc-44b1-4a19-b224-50fd2dc43281" providerId="ADAL" clId="{21C03C2C-B54E-0141-9F1A-D4B48D7F07BB}" dt="2023-03-04T13:55:11.056" v="318" actId="478"/>
          <ac:cxnSpMkLst>
            <pc:docMk/>
            <pc:sldMk cId="1635706690" sldId="261"/>
            <ac:cxnSpMk id="75" creationId="{9E043008-F0AC-CBFC-311C-CE97BD96FAA7}"/>
          </ac:cxnSpMkLst>
        </pc:cxnChg>
        <pc:cxnChg chg="add mod">
          <ac:chgData name="Simon Bonner" userId="c968d0cc-44b1-4a19-b224-50fd2dc43281" providerId="ADAL" clId="{21C03C2C-B54E-0141-9F1A-D4B48D7F07BB}" dt="2023-03-04T13:56:14.222" v="335" actId="1076"/>
          <ac:cxnSpMkLst>
            <pc:docMk/>
            <pc:sldMk cId="1635706690" sldId="261"/>
            <ac:cxnSpMk id="77" creationId="{62544A16-CC9D-3EA4-9E44-B713DD36BA1A}"/>
          </ac:cxnSpMkLst>
        </pc:cxnChg>
        <pc:cxnChg chg="add mod">
          <ac:chgData name="Simon Bonner" userId="c968d0cc-44b1-4a19-b224-50fd2dc43281" providerId="ADAL" clId="{21C03C2C-B54E-0141-9F1A-D4B48D7F07BB}" dt="2023-03-04T13:57:21.495" v="364" actId="14100"/>
          <ac:cxnSpMkLst>
            <pc:docMk/>
            <pc:sldMk cId="1635706690" sldId="261"/>
            <ac:cxnSpMk id="78" creationId="{806075F5-EEDB-36D6-0B55-27AF184AD864}"/>
          </ac:cxnSpMkLst>
        </pc:cxnChg>
        <pc:cxnChg chg="add mod">
          <ac:chgData name="Simon Bonner" userId="c968d0cc-44b1-4a19-b224-50fd2dc43281" providerId="ADAL" clId="{21C03C2C-B54E-0141-9F1A-D4B48D7F07BB}" dt="2023-03-04T13:58:54.389" v="372" actId="692"/>
          <ac:cxnSpMkLst>
            <pc:docMk/>
            <pc:sldMk cId="1635706690" sldId="261"/>
            <ac:cxnSpMk id="84" creationId="{AA4E84EC-5A3B-DFB0-2C90-F90A9A6C3FBC}"/>
          </ac:cxnSpMkLst>
        </pc:cxnChg>
        <pc:cxnChg chg="add mod">
          <ac:chgData name="Simon Bonner" userId="c968d0cc-44b1-4a19-b224-50fd2dc43281" providerId="ADAL" clId="{21C03C2C-B54E-0141-9F1A-D4B48D7F07BB}" dt="2023-03-04T13:59:04.826" v="375" actId="14100"/>
          <ac:cxnSpMkLst>
            <pc:docMk/>
            <pc:sldMk cId="1635706690" sldId="261"/>
            <ac:cxnSpMk id="87" creationId="{88E80E86-D40E-92E1-A426-BDDD612A0D32}"/>
          </ac:cxnSpMkLst>
        </pc:cxnChg>
        <pc:cxnChg chg="add mod">
          <ac:chgData name="Simon Bonner" userId="c968d0cc-44b1-4a19-b224-50fd2dc43281" providerId="ADAL" clId="{21C03C2C-B54E-0141-9F1A-D4B48D7F07BB}" dt="2023-03-04T13:59:13.160" v="378" actId="14100"/>
          <ac:cxnSpMkLst>
            <pc:docMk/>
            <pc:sldMk cId="1635706690" sldId="261"/>
            <ac:cxnSpMk id="90" creationId="{344E4992-9653-BAB6-49A8-CBE3F02021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5DD-93A6-24EE-BE88-9FF0BD49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B13AF-1F24-6E64-9DD3-B79BF7BA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DB1-70D6-F540-9890-6663EAC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BDD0-48C2-D5EE-7647-9FEC9002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21CF-DCE7-B9EB-8902-5620EA7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667-14FC-754D-D2DB-0F3C096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8A8E-20C3-17F0-8C80-A4EE40DD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8DAC-FF98-98FD-F63D-325EE15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4DA2-9B76-ADED-3A98-A780FC0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B48B-D724-774F-F953-C87B7D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D1DDB-2BE3-051C-9DE7-DD6ECE7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3B15-1B6B-F8AF-EF0D-82BD211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2DDE-1464-5130-5ACB-30176106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FB50-451D-7A26-23FC-200702B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EC5C-5F69-C3CF-6416-CDA0FCB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2B47-7B5E-F695-B261-2C5024AF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21F7-A0FF-B9E5-9EE6-AC59A04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79CA-20E0-CBFB-281F-8209424E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1F8D-2AE5-1DE0-C810-76E0D75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9DD8-34E9-DB14-6029-D675E02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6B5-03D9-3D60-1FB1-D41D1FCC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48C3-B850-E68B-2AAE-FAC71D54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4696-90B0-740C-4BBA-ACE3EF1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0C9-6AD7-FAEA-EFF5-2193CC8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940-4AF3-744A-9FA3-FA289B4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3A16-A585-A234-B01D-C2E3D72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AF7-1A1C-35FB-E9CC-D207095A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2541-0CF4-56E3-055E-AC76307A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F98-6057-CCF8-156D-303E2C9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C599-1B57-ED02-43CA-EC037E3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8D7B-F80C-7614-51A7-A8EAAC2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BB0-648F-9C70-4A75-2117343D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8F7-7595-FAC8-B107-51220879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AFBD-F301-2583-B28C-1515317D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6227-9812-9222-74FF-4BC8611D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E114-5390-E63A-AD0D-911B0CB7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40A58-782E-598B-3E85-5CDD05F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FCA64-A40E-6776-C262-2482FDA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FA76E-9C8B-8AAF-C3E3-50EF021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8062-FB38-F8E5-220A-735A55D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13C8F-3D1E-7C62-B359-EC12529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323D-EC1E-3821-E1D0-F18129EB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52C1-E249-D8E7-BEEA-4EC1358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73AC-AB9B-CE60-D63B-E8EAD4A0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B849-D409-DA98-66D4-EBEFCF57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3501-50F1-A9D5-5B47-4283F57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CB5-3BA9-2309-50EA-DCD6671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FD49-50B4-79DA-97C7-519F589E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31D-5D0A-BFD9-B423-3700F72C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15A6-D45D-6F41-243A-8FB960B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693BA-E44B-C9E6-4D4A-7D8E7B4F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38A8-6FC9-0545-D250-B2448660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18A-9E5C-D967-0727-E6DA9D2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AA8B-4556-822B-CBFF-85442208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6727-54DA-0A3D-C173-14503AB3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FBBF-CF2A-3E7A-FE9E-675C3BC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355B-27DE-563F-26D8-B8FFE39A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5E67-8E79-3972-D77D-3E62D78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9EF78-D093-5432-72E9-881DC1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7A50-435C-E9BF-6329-E323E5D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E1B2-2FBF-73F5-DAD2-DF91DA4A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7EAF-5F0D-4A28-B856-1C00EE8A7931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A460-8C6E-FBA5-77EE-441055EC1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BC79-FC7F-CCC4-1221-115373DC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2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410.png"/><Relationship Id="rId17" Type="http://schemas.openxmlformats.org/officeDocument/2006/relationships/image" Target="../media/image37.png"/><Relationship Id="rId25" Type="http://schemas.openxmlformats.org/officeDocument/2006/relationships/image" Target="../media/image54.png"/><Relationship Id="rId2" Type="http://schemas.openxmlformats.org/officeDocument/2006/relationships/image" Target="../media/image310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00.png"/><Relationship Id="rId24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90.png"/><Relationship Id="rId19" Type="http://schemas.openxmlformats.org/officeDocument/2006/relationships/image" Target="../media/image480.png"/><Relationship Id="rId4" Type="http://schemas.openxmlformats.org/officeDocument/2006/relationships/image" Target="../media/image26.png"/><Relationship Id="rId9" Type="http://schemas.openxmlformats.org/officeDocument/2006/relationships/image" Target="../media/image380.png"/><Relationship Id="rId14" Type="http://schemas.openxmlformats.org/officeDocument/2006/relationships/image" Target="../media/image34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B1BFE-9E39-C744-A3C4-F6E6FE0C1D3F}"/>
              </a:ext>
            </a:extLst>
          </p:cNvPr>
          <p:cNvGrpSpPr/>
          <p:nvPr/>
        </p:nvGrpSpPr>
        <p:grpSpPr>
          <a:xfrm>
            <a:off x="4016211" y="1940713"/>
            <a:ext cx="4159579" cy="2976575"/>
            <a:chOff x="2968831" y="1353788"/>
            <a:chExt cx="4159579" cy="2976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C34CB-47DE-F49C-DF3B-CF0D0DE1CF12}"/>
                </a:ext>
              </a:extLst>
            </p:cNvPr>
            <p:cNvSpPr/>
            <p:nvPr/>
          </p:nvSpPr>
          <p:spPr>
            <a:xfrm>
              <a:off x="2968831" y="135378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/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/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/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/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/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76004-2E3B-FC1A-EF5E-019620BEC9BF}"/>
                </a:ext>
              </a:extLst>
            </p:cNvPr>
            <p:cNvSpPr/>
            <p:nvPr/>
          </p:nvSpPr>
          <p:spPr>
            <a:xfrm>
              <a:off x="4776847" y="138097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DDD2B2-401C-6D66-D880-EE579EB7F11C}"/>
                </a:ext>
              </a:extLst>
            </p:cNvPr>
            <p:cNvSpPr/>
            <p:nvPr/>
          </p:nvSpPr>
          <p:spPr>
            <a:xfrm>
              <a:off x="6588410" y="1395076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/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EDA71-E44D-5775-EE9B-F7C90EC434CA}"/>
                </a:ext>
              </a:extLst>
            </p:cNvPr>
            <p:cNvCxnSpPr>
              <a:stCxn id="4" idx="2"/>
              <a:endCxn id="10" idx="1"/>
            </p:cNvCxnSpPr>
            <p:nvPr/>
          </p:nvCxnSpPr>
          <p:spPr>
            <a:xfrm>
              <a:off x="3238831" y="1893788"/>
              <a:ext cx="699731" cy="1320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8A0CDD-7120-AE0D-6488-D818C68CA3C9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4320400" y="1920970"/>
              <a:ext cx="740154" cy="1293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8D6F8B-F330-BD9B-9C41-F3E0E1A5E615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>
              <a:off x="5046847" y="1920970"/>
              <a:ext cx="858234" cy="1317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DF1B1E-E6CE-60F3-0493-BB5999F199D7}"/>
                </a:ext>
              </a:extLst>
            </p:cNvPr>
            <p:cNvCxnSpPr>
              <a:cxnSpLocks/>
              <a:stCxn id="13" idx="2"/>
              <a:endCxn id="14" idx="7"/>
            </p:cNvCxnSpPr>
            <p:nvPr/>
          </p:nvCxnSpPr>
          <p:spPr>
            <a:xfrm flipH="1">
              <a:off x="6286919" y="1935076"/>
              <a:ext cx="571491" cy="1303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73DBF-A89C-20F7-96F4-F9EC52BF69B1}"/>
                </a:ext>
              </a:extLst>
            </p:cNvPr>
            <p:cNvSpPr/>
            <p:nvPr/>
          </p:nvSpPr>
          <p:spPr>
            <a:xfrm>
              <a:off x="3090250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/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040D5-A650-248A-DB2F-7F313345BDED}"/>
                </a:ext>
              </a:extLst>
            </p:cNvPr>
            <p:cNvSpPr/>
            <p:nvPr/>
          </p:nvSpPr>
          <p:spPr>
            <a:xfrm>
              <a:off x="5232468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/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=1,…,15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6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73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813543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813543"/>
                <a:ext cx="43883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11176" y="1514363"/>
                <a:ext cx="466217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76" y="1514363"/>
                <a:ext cx="466217" cy="397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37393" y="142902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3274462"/>
            <a:ext cx="349081" cy="52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1969029"/>
            <a:ext cx="339613" cy="18320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4" y="2564913"/>
            <a:ext cx="2979846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=1,…,50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244251" cy="369332"/>
              </a:xfrm>
              <a:prstGeom prst="rect">
                <a:avLst/>
              </a:prstGeom>
              <a:blipFill>
                <a:blip r:embed="rId5"/>
                <a:stretch>
                  <a:fillRect l="-40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66CB5AE-6497-7D11-B6A5-9DFEFEC9C4B4}"/>
              </a:ext>
            </a:extLst>
          </p:cNvPr>
          <p:cNvSpPr/>
          <p:nvPr/>
        </p:nvSpPr>
        <p:spPr>
          <a:xfrm>
            <a:off x="3248364" y="273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D53912-FF0E-EC58-92F6-8A4A18485BC2}"/>
                  </a:ext>
                </a:extLst>
              </p:cNvPr>
              <p:cNvSpPr txBox="1"/>
              <p:nvPr/>
            </p:nvSpPr>
            <p:spPr>
              <a:xfrm>
                <a:off x="3354976" y="2821416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D53912-FF0E-EC58-92F6-8A4A1848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76" y="2821416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7DAEEE-7B91-59AC-03D2-FE624A485EA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788364" y="3004462"/>
            <a:ext cx="578497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6CFE7-0B94-71CC-C53D-E1DAA8698E24}"/>
                  </a:ext>
                </a:extLst>
              </p:cNvPr>
              <p:cNvSpPr txBox="1"/>
              <p:nvPr/>
            </p:nvSpPr>
            <p:spPr>
              <a:xfrm>
                <a:off x="4412640" y="153398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66CFE7-0B94-71CC-C53D-E1DAA869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40" y="1533986"/>
                <a:ext cx="46621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7DECB3BC-7DE9-3EDB-F779-0B2177FDBBDC}"/>
              </a:ext>
            </a:extLst>
          </p:cNvPr>
          <p:cNvSpPr/>
          <p:nvPr/>
        </p:nvSpPr>
        <p:spPr>
          <a:xfrm>
            <a:off x="4338857" y="144865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1D3CC1-3ECD-9E99-924E-F8375F53B4F4}"/>
                  </a:ext>
                </a:extLst>
              </p:cNvPr>
              <p:cNvSpPr txBox="1"/>
              <p:nvPr/>
            </p:nvSpPr>
            <p:spPr>
              <a:xfrm>
                <a:off x="3312679" y="153642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1D3CC1-3ECD-9E99-924E-F8375F53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679" y="1536420"/>
                <a:ext cx="466217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CF229E6-3F8D-CE6C-F3AE-141C4A636B0F}"/>
              </a:ext>
            </a:extLst>
          </p:cNvPr>
          <p:cNvSpPr/>
          <p:nvPr/>
        </p:nvSpPr>
        <p:spPr>
          <a:xfrm>
            <a:off x="3238896" y="145108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61C585-8886-7A28-61BA-C330B780C92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08896" y="1991086"/>
            <a:ext cx="1118497" cy="7241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288777-66A9-C4FD-EFDF-9974BF41293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608857" y="1988652"/>
            <a:ext cx="28004" cy="689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27354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273543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4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DC34CB-47DE-F49C-DF3B-CF0D0DE1CF12}"/>
              </a:ext>
            </a:extLst>
          </p:cNvPr>
          <p:cNvSpPr/>
          <p:nvPr/>
        </p:nvSpPr>
        <p:spPr>
          <a:xfrm>
            <a:off x="436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/>
              <p:nvPr/>
            </p:nvSpPr>
            <p:spPr>
              <a:xfrm>
                <a:off x="4440019" y="2273543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38647B-2D14-4F29-A4C4-F04426FA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019" y="2273543"/>
                <a:ext cx="4726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/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5E3A8-7CF9-B3D6-CE7D-C5092FC5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4" y="2279796"/>
                <a:ext cx="4662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/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B009ED-32B6-ECFB-EFEF-EE08DEB51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1" y="372201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E76004-2E3B-FC1A-EF5E-019620BEC9BF}"/>
              </a:ext>
            </a:extLst>
          </p:cNvPr>
          <p:cNvSpPr/>
          <p:nvPr/>
        </p:nvSpPr>
        <p:spPr>
          <a:xfrm>
            <a:off x="5446861" y="219446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EDA71-E44D-5775-EE9B-F7C90EC434CA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4636861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A0CDD-7120-AE0D-6488-D818C68CA3C9}"/>
              </a:ext>
            </a:extLst>
          </p:cNvPr>
          <p:cNvCxnSpPr>
            <a:cxnSpLocks/>
            <a:stCxn id="12" idx="2"/>
            <a:endCxn id="10" idx="7"/>
          </p:cNvCxnSpPr>
          <p:nvPr/>
        </p:nvCxnSpPr>
        <p:spPr>
          <a:xfrm flipH="1">
            <a:off x="5367780" y="2734462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C8016D-4365-F59F-B509-3A140D846863}"/>
              </a:ext>
            </a:extLst>
          </p:cNvPr>
          <p:cNvCxnSpPr/>
          <p:nvPr/>
        </p:nvCxnSpPr>
        <p:spPr>
          <a:xfrm>
            <a:off x="5716861" y="2748351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82B3-3B3F-495C-CD7B-B893A3AFBD4B}"/>
                  </a:ext>
                </a:extLst>
              </p:cNvPr>
              <p:cNvSpPr txBox="1"/>
              <p:nvPr/>
            </p:nvSpPr>
            <p:spPr>
              <a:xfrm>
                <a:off x="6594856" y="229368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82B3-3B3F-495C-CD7B-B893A3AF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56" y="2293685"/>
                <a:ext cx="466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CC8C82-8077-C558-E1B2-2D8E466A132E}"/>
                  </a:ext>
                </a:extLst>
              </p:cNvPr>
              <p:cNvSpPr/>
              <p:nvPr/>
            </p:nvSpPr>
            <p:spPr>
              <a:xfrm>
                <a:off x="5981073" y="37359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CC8C82-8077-C558-E1B2-2D8E466A1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73" y="37359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2AA04F-A766-BD8B-E64B-3C92883840B8}"/>
              </a:ext>
            </a:extLst>
          </p:cNvPr>
          <p:cNvSpPr/>
          <p:nvPr/>
        </p:nvSpPr>
        <p:spPr>
          <a:xfrm>
            <a:off x="6521073" y="220835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ABABD-445D-DCA6-A9C8-B960B0B42630}"/>
              </a:ext>
            </a:extLst>
          </p:cNvPr>
          <p:cNvCxnSpPr>
            <a:cxnSpLocks/>
            <a:stCxn id="9" idx="2"/>
            <a:endCxn id="8" idx="7"/>
          </p:cNvCxnSpPr>
          <p:nvPr/>
        </p:nvCxnSpPr>
        <p:spPr>
          <a:xfrm flipH="1">
            <a:off x="6441992" y="2748351"/>
            <a:ext cx="349081" cy="10666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DF531-698B-25B6-BE14-CDE3CA7D7505}"/>
              </a:ext>
            </a:extLst>
          </p:cNvPr>
          <p:cNvSpPr txBox="1"/>
          <p:nvPr/>
        </p:nvSpPr>
        <p:spPr>
          <a:xfrm>
            <a:off x="3362178" y="1364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/>
              <p:nvPr/>
            </p:nvSpPr>
            <p:spPr>
              <a:xfrm>
                <a:off x="4966437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37" y="1806180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261C633-D530-D80D-ECC7-465E5C3D53A1}"/>
              </a:ext>
            </a:extLst>
          </p:cNvPr>
          <p:cNvSpPr/>
          <p:nvPr/>
        </p:nvSpPr>
        <p:spPr>
          <a:xfrm>
            <a:off x="4892654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F33194-0470-A87A-84FD-425C6E20C96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162654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/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928CFA48-2385-7922-ED05-3D83F901BC63}"/>
              </a:ext>
            </a:extLst>
          </p:cNvPr>
          <p:cNvSpPr/>
          <p:nvPr/>
        </p:nvSpPr>
        <p:spPr>
          <a:xfrm>
            <a:off x="5848132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8C179F-4B7D-4537-9315-60D005C8A6F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18132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3C846B-A2F3-1561-8371-98C504396C2C}"/>
              </a:ext>
            </a:extLst>
          </p:cNvPr>
          <p:cNvSpPr/>
          <p:nvPr/>
        </p:nvSpPr>
        <p:spPr>
          <a:xfrm>
            <a:off x="3118933" y="2564913"/>
            <a:ext cx="8144812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A0B12A-9E71-D884-632F-A2C5C3C7978D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A0B12A-9E71-D884-632F-A2C5C3C7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blipFill>
                <a:blip r:embed="rId13"/>
                <a:stretch>
                  <a:fillRect l="-444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279C9F7-C902-918E-F371-21A597F10FAE}"/>
                  </a:ext>
                </a:extLst>
              </p:cNvPr>
              <p:cNvSpPr/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279C9F7-C902-918E-F371-21A597F10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B8B3FE-B3B7-D6D3-CE22-650EA0F6613A}"/>
                  </a:ext>
                </a:extLst>
              </p:cNvPr>
              <p:cNvSpPr/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B8B3FE-B3B7-D6D3-CE22-650EA0F66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E17E0D-73CF-3D71-30D8-CE940D9D7734}"/>
                  </a:ext>
                </a:extLst>
              </p:cNvPr>
              <p:cNvSpPr/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E17E0D-73CF-3D71-30D8-CE940D9D7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3DF4CD3-8F63-86A7-F28D-D80F4364BB6F}"/>
                  </a:ext>
                </a:extLst>
              </p:cNvPr>
              <p:cNvSpPr/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3DF4CD3-8F63-86A7-F28D-D80F4364B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6963E51-D396-F0B1-7BE4-059ECC923E14}"/>
                  </a:ext>
                </a:extLst>
              </p:cNvPr>
              <p:cNvSpPr/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6963E51-D396-F0B1-7BE4-059ECC923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DE7D8EB-376E-96A5-B740-CB4B34761554}"/>
                  </a:ext>
                </a:extLst>
              </p:cNvPr>
              <p:cNvSpPr/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DE7D8EB-376E-96A5-B740-CB4B34761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2718A-F8B4-84CF-0CD4-7537585731F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162654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8B5226-A6A0-B474-E940-DED28CA92524}"/>
              </a:ext>
            </a:extLst>
          </p:cNvPr>
          <p:cNvCxnSpPr>
            <a:cxnSpLocks/>
          </p:cNvCxnSpPr>
          <p:nvPr/>
        </p:nvCxnSpPr>
        <p:spPr>
          <a:xfrm flipV="1">
            <a:off x="6095998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1D0DAD-679E-4A2A-2326-FAB7AB9CA515}"/>
              </a:ext>
            </a:extLst>
          </p:cNvPr>
          <p:cNvCxnSpPr>
            <a:cxnSpLocks/>
          </p:cNvCxnSpPr>
          <p:nvPr/>
        </p:nvCxnSpPr>
        <p:spPr>
          <a:xfrm flipV="1">
            <a:off x="7032100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88E28C-5E93-C310-3739-69F9E2DC47A1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4892656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3D2928-799B-8E0B-CCB4-FB0536D53778}"/>
              </a:ext>
            </a:extLst>
          </p:cNvPr>
          <p:cNvCxnSpPr>
            <a:cxnSpLocks/>
          </p:cNvCxnSpPr>
          <p:nvPr/>
        </p:nvCxnSpPr>
        <p:spPr>
          <a:xfrm>
            <a:off x="5826000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022CBF-B8A8-D395-DC83-DE00AF791232}"/>
              </a:ext>
            </a:extLst>
          </p:cNvPr>
          <p:cNvCxnSpPr>
            <a:cxnSpLocks/>
          </p:cNvCxnSpPr>
          <p:nvPr/>
        </p:nvCxnSpPr>
        <p:spPr>
          <a:xfrm>
            <a:off x="6759346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3373-D701-D086-942D-FAEDBB084236}"/>
                  </a:ext>
                </a:extLst>
              </p:cNvPr>
              <p:cNvSpPr txBox="1"/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3373-D701-D086-942D-FAEDBB08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B3FF68B-6548-91B3-EACC-FD139F214188}"/>
              </a:ext>
            </a:extLst>
          </p:cNvPr>
          <p:cNvSpPr/>
          <p:nvPr/>
        </p:nvSpPr>
        <p:spPr>
          <a:xfrm>
            <a:off x="4619789" y="518911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98B2C-2B44-57FB-85F5-F7D2F5076C54}"/>
              </a:ext>
            </a:extLst>
          </p:cNvPr>
          <p:cNvCxnSpPr>
            <a:cxnSpLocks/>
            <a:stCxn id="31" idx="0"/>
            <a:endCxn id="6" idx="4"/>
          </p:cNvCxnSpPr>
          <p:nvPr/>
        </p:nvCxnSpPr>
        <p:spPr>
          <a:xfrm flipV="1">
            <a:off x="4889789" y="459062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3691A1-EB56-8355-38FA-9F1A0CD4A3C2}"/>
                  </a:ext>
                </a:extLst>
              </p:cNvPr>
              <p:cNvSpPr txBox="1"/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3691A1-EB56-8355-38FA-9F1A0CD4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blipFill>
                <a:blip r:embed="rId2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9713DFB-D582-2E8D-BF65-5951962F0C16}"/>
              </a:ext>
            </a:extLst>
          </p:cNvPr>
          <p:cNvSpPr/>
          <p:nvPr/>
        </p:nvSpPr>
        <p:spPr>
          <a:xfrm>
            <a:off x="5558003" y="518390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6256ED-5446-210E-FBB5-1E88474E794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828003" y="458541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02E14C-F541-73A3-0522-593AE2930BF8}"/>
                  </a:ext>
                </a:extLst>
              </p:cNvPr>
              <p:cNvSpPr txBox="1"/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02E14C-F541-73A3-0522-593AE2930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F50CE44-8AC8-7F51-8452-E6F35173C2E1}"/>
              </a:ext>
            </a:extLst>
          </p:cNvPr>
          <p:cNvSpPr/>
          <p:nvPr/>
        </p:nvSpPr>
        <p:spPr>
          <a:xfrm>
            <a:off x="6496217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8550A-1D03-537E-CBDE-89B137C14CF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766217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4B6A89-0FB2-4C28-B011-CE9C7EFFD39E}"/>
                  </a:ext>
                </a:extLst>
              </p:cNvPr>
              <p:cNvSpPr/>
              <p:nvPr/>
            </p:nvSpPr>
            <p:spPr>
              <a:xfrm>
                <a:off x="742268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4B6A89-0FB2-4C28-B011-CE9C7EFFD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89" y="4036932"/>
                <a:ext cx="540000" cy="54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11C3BF6-3AE8-D782-9AEB-B8D31F02C665}"/>
                  </a:ext>
                </a:extLst>
              </p:cNvPr>
              <p:cNvSpPr/>
              <p:nvPr/>
            </p:nvSpPr>
            <p:spPr>
              <a:xfrm>
                <a:off x="742268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11C3BF6-3AE8-D782-9AEB-B8D31F02C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89" y="2875309"/>
                <a:ext cx="540000" cy="54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2FC36-4E62-3E2B-F513-FC97BE63BBB1}"/>
              </a:ext>
            </a:extLst>
          </p:cNvPr>
          <p:cNvCxnSpPr>
            <a:cxnSpLocks/>
          </p:cNvCxnSpPr>
          <p:nvPr/>
        </p:nvCxnSpPr>
        <p:spPr>
          <a:xfrm flipV="1">
            <a:off x="796544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F9F9AC-83BB-DBE7-DDB5-5887ECC330DC}"/>
              </a:ext>
            </a:extLst>
          </p:cNvPr>
          <p:cNvCxnSpPr>
            <a:cxnSpLocks/>
          </p:cNvCxnSpPr>
          <p:nvPr/>
        </p:nvCxnSpPr>
        <p:spPr>
          <a:xfrm>
            <a:off x="769268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C3425C-1012-0A2C-973A-2FD6E91C416C}"/>
                  </a:ext>
                </a:extLst>
              </p:cNvPr>
              <p:cNvSpPr txBox="1"/>
              <p:nvPr/>
            </p:nvSpPr>
            <p:spPr>
              <a:xfrm>
                <a:off x="750334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C3425C-1012-0A2C-973A-2FD6E91C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343" y="5264682"/>
                <a:ext cx="466217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4FFD342E-EC13-EA92-E7F7-2BC403457AF6}"/>
              </a:ext>
            </a:extLst>
          </p:cNvPr>
          <p:cNvSpPr/>
          <p:nvPr/>
        </p:nvSpPr>
        <p:spPr>
          <a:xfrm>
            <a:off x="742956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0F0AA3-3E0D-DF94-CF2F-CBDB3FEB43C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69956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050908-5F49-B81B-66F8-94A2D4CEC011}"/>
                  </a:ext>
                </a:extLst>
              </p:cNvPr>
              <p:cNvSpPr/>
              <p:nvPr/>
            </p:nvSpPr>
            <p:spPr>
              <a:xfrm>
                <a:off x="836373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050908-5F49-B81B-66F8-94A2D4CEC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9" y="4036932"/>
                <a:ext cx="540000" cy="54000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A354B0B-115A-413D-A009-92E201AAFE5F}"/>
                  </a:ext>
                </a:extLst>
              </p:cNvPr>
              <p:cNvSpPr/>
              <p:nvPr/>
            </p:nvSpPr>
            <p:spPr>
              <a:xfrm>
                <a:off x="836373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A354B0B-115A-413D-A009-92E201AAF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9" y="2875309"/>
                <a:ext cx="540000" cy="5400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5B2788-90D6-6B3E-AACD-B5899560EA6E}"/>
              </a:ext>
            </a:extLst>
          </p:cNvPr>
          <p:cNvCxnSpPr>
            <a:cxnSpLocks/>
          </p:cNvCxnSpPr>
          <p:nvPr/>
        </p:nvCxnSpPr>
        <p:spPr>
          <a:xfrm flipV="1">
            <a:off x="890649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1574B3-367D-3D9E-501D-44E4CF50D893}"/>
              </a:ext>
            </a:extLst>
          </p:cNvPr>
          <p:cNvCxnSpPr>
            <a:cxnSpLocks/>
          </p:cNvCxnSpPr>
          <p:nvPr/>
        </p:nvCxnSpPr>
        <p:spPr>
          <a:xfrm>
            <a:off x="863373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5DC824-31A2-70C5-D726-A1D240F3F098}"/>
                  </a:ext>
                </a:extLst>
              </p:cNvPr>
              <p:cNvSpPr txBox="1"/>
              <p:nvPr/>
            </p:nvSpPr>
            <p:spPr>
              <a:xfrm>
                <a:off x="844439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5DC824-31A2-70C5-D726-A1D240F3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93" y="5264682"/>
                <a:ext cx="466217" cy="369332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19631926-B303-D07C-9552-9B0816ED98FE}"/>
              </a:ext>
            </a:extLst>
          </p:cNvPr>
          <p:cNvSpPr/>
          <p:nvPr/>
        </p:nvSpPr>
        <p:spPr>
          <a:xfrm>
            <a:off x="837061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5A8E2C-79F4-99EB-06B5-0A946E534766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864061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4FF1CC8-FA05-5742-1FAF-9B4822CA2527}"/>
                  </a:ext>
                </a:extLst>
              </p:cNvPr>
              <p:cNvSpPr/>
              <p:nvPr/>
            </p:nvSpPr>
            <p:spPr>
              <a:xfrm>
                <a:off x="929473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4FF1CC8-FA05-5742-1FAF-9B4822CA2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739" y="4036932"/>
                <a:ext cx="540000" cy="5400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EC82548-1F36-7E61-A4D5-CA318D848715}"/>
                  </a:ext>
                </a:extLst>
              </p:cNvPr>
              <p:cNvSpPr/>
              <p:nvPr/>
            </p:nvSpPr>
            <p:spPr>
              <a:xfrm>
                <a:off x="929473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EC82548-1F36-7E61-A4D5-CA318D848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739" y="2875309"/>
                <a:ext cx="540000" cy="5400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ECAE0E-49F6-BDC5-8ABB-9F96C226A0F3}"/>
              </a:ext>
            </a:extLst>
          </p:cNvPr>
          <p:cNvCxnSpPr>
            <a:cxnSpLocks/>
          </p:cNvCxnSpPr>
          <p:nvPr/>
        </p:nvCxnSpPr>
        <p:spPr>
          <a:xfrm flipV="1">
            <a:off x="983749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22AE4A-AFFF-1137-3E36-1AE24EF0FB2A}"/>
              </a:ext>
            </a:extLst>
          </p:cNvPr>
          <p:cNvCxnSpPr>
            <a:cxnSpLocks/>
          </p:cNvCxnSpPr>
          <p:nvPr/>
        </p:nvCxnSpPr>
        <p:spPr>
          <a:xfrm>
            <a:off x="956473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CD05E1-D52F-6AD1-0096-971CADF05B94}"/>
                  </a:ext>
                </a:extLst>
              </p:cNvPr>
              <p:cNvSpPr txBox="1"/>
              <p:nvPr/>
            </p:nvSpPr>
            <p:spPr>
              <a:xfrm>
                <a:off x="937539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CD05E1-D52F-6AD1-0096-971CADF0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93" y="5264682"/>
                <a:ext cx="466217" cy="369332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279ECACE-8533-D8DC-E8FA-4B71A2225D8F}"/>
              </a:ext>
            </a:extLst>
          </p:cNvPr>
          <p:cNvSpPr/>
          <p:nvPr/>
        </p:nvSpPr>
        <p:spPr>
          <a:xfrm>
            <a:off x="930161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6BFF7B0-4D11-579B-9AD9-FA7D0E46F9CF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957161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72FA8-C666-6726-02B4-05F34BDA8ED6}"/>
                  </a:ext>
                </a:extLst>
              </p:cNvPr>
              <p:cNvSpPr/>
              <p:nvPr/>
            </p:nvSpPr>
            <p:spPr>
              <a:xfrm>
                <a:off x="1023261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72FA8-C666-6726-02B4-05F34BDA8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10" y="4050623"/>
                <a:ext cx="540000" cy="5400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D028BCC-D715-0BEC-807A-0DB59678F247}"/>
                  </a:ext>
                </a:extLst>
              </p:cNvPr>
              <p:cNvSpPr/>
              <p:nvPr/>
            </p:nvSpPr>
            <p:spPr>
              <a:xfrm>
                <a:off x="1023261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D028BCC-D715-0BEC-807A-0DB59678F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10" y="2889000"/>
                <a:ext cx="540000" cy="5400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3F0D74-D898-DFA2-5849-9303E3873F51}"/>
              </a:ext>
            </a:extLst>
          </p:cNvPr>
          <p:cNvCxnSpPr>
            <a:cxnSpLocks/>
          </p:cNvCxnSpPr>
          <p:nvPr/>
        </p:nvCxnSpPr>
        <p:spPr>
          <a:xfrm>
            <a:off x="10502610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5BCCD7-3F8D-E057-A9B6-F3AE862E308E}"/>
                  </a:ext>
                </a:extLst>
              </p:cNvPr>
              <p:cNvSpPr txBox="1"/>
              <p:nvPr/>
            </p:nvSpPr>
            <p:spPr>
              <a:xfrm>
                <a:off x="10313264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5BCCD7-3F8D-E057-A9B6-F3AE862E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264" y="5278373"/>
                <a:ext cx="466217" cy="369332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E4FB9D4F-FB63-32FC-FF6B-611A5E55B208}"/>
              </a:ext>
            </a:extLst>
          </p:cNvPr>
          <p:cNvSpPr/>
          <p:nvPr/>
        </p:nvSpPr>
        <p:spPr>
          <a:xfrm>
            <a:off x="10239481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50C21A-05BF-2FB3-AB91-2D687670F924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0509481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619732-452D-8BD0-6F96-1B2052B3C246}"/>
                  </a:ext>
                </a:extLst>
              </p:cNvPr>
              <p:cNvSpPr txBox="1"/>
              <p:nvPr/>
            </p:nvSpPr>
            <p:spPr>
              <a:xfrm>
                <a:off x="6807375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619732-452D-8BD0-6F96-1B2052B3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375" y="1806180"/>
                <a:ext cx="466217" cy="369332"/>
              </a:xfrm>
              <a:prstGeom prst="rect">
                <a:avLst/>
              </a:prstGeom>
              <a:blipFill>
                <a:blip r:embed="rId35"/>
                <a:stretch>
                  <a:fillRect l="-27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80F2499-CC3B-88D6-775F-1E5EE8B1B604}"/>
              </a:ext>
            </a:extLst>
          </p:cNvPr>
          <p:cNvSpPr/>
          <p:nvPr/>
        </p:nvSpPr>
        <p:spPr>
          <a:xfrm>
            <a:off x="6733592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27BFB2-88C0-4834-3454-2602022D5CDD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7003592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EE53E6A-EED7-C38D-47B5-226DE505B13F}"/>
                  </a:ext>
                </a:extLst>
              </p:cNvPr>
              <p:cNvSpPr txBox="1"/>
              <p:nvPr/>
            </p:nvSpPr>
            <p:spPr>
              <a:xfrm>
                <a:off x="7792873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EE53E6A-EED7-C38D-47B5-226DE505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73" y="1806180"/>
                <a:ext cx="466217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99BC4020-DE9C-CADA-37C7-A682A5166093}"/>
              </a:ext>
            </a:extLst>
          </p:cNvPr>
          <p:cNvSpPr/>
          <p:nvPr/>
        </p:nvSpPr>
        <p:spPr>
          <a:xfrm>
            <a:off x="7719090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B4452D-81A6-4A0E-D567-28E2D1AC83E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989090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D70C8E-DE3C-0602-CD16-4AF44E05A67E}"/>
                  </a:ext>
                </a:extLst>
              </p:cNvPr>
              <p:cNvSpPr txBox="1"/>
              <p:nvPr/>
            </p:nvSpPr>
            <p:spPr>
              <a:xfrm>
                <a:off x="8700651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D70C8E-DE3C-0602-CD16-4AF44E05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1" y="1806180"/>
                <a:ext cx="466217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4E30375D-4581-E0EB-A8ED-66C132959880}"/>
              </a:ext>
            </a:extLst>
          </p:cNvPr>
          <p:cNvSpPr/>
          <p:nvPr/>
        </p:nvSpPr>
        <p:spPr>
          <a:xfrm>
            <a:off x="8626868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1191252-9C1A-320F-FF62-93DE6D7E738B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8896868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4E37BB-BF0B-15F6-F0E2-0B01F585526F}"/>
                  </a:ext>
                </a:extLst>
              </p:cNvPr>
              <p:cNvSpPr txBox="1"/>
              <p:nvPr/>
            </p:nvSpPr>
            <p:spPr>
              <a:xfrm>
                <a:off x="9643049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4E37BB-BF0B-15F6-F0E2-0B01F585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049" y="1806180"/>
                <a:ext cx="466217" cy="369332"/>
              </a:xfrm>
              <a:prstGeom prst="rect">
                <a:avLst/>
              </a:prstGeom>
              <a:blipFill>
                <a:blip r:embed="rId38"/>
                <a:stretch>
                  <a:fillRect l="-27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6787E5BE-1D6E-EEC7-773D-D4BD6703AE32}"/>
              </a:ext>
            </a:extLst>
          </p:cNvPr>
          <p:cNvSpPr/>
          <p:nvPr/>
        </p:nvSpPr>
        <p:spPr>
          <a:xfrm>
            <a:off x="9569266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F99811A-56AF-0DAD-91A8-1982BC0375F5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9839266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7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773DBF-A89C-20F7-96F4-F9EC52BF69B1}"/>
              </a:ext>
            </a:extLst>
          </p:cNvPr>
          <p:cNvSpPr/>
          <p:nvPr/>
        </p:nvSpPr>
        <p:spPr>
          <a:xfrm>
            <a:off x="3118933" y="2564913"/>
            <a:ext cx="8144812" cy="232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/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i="1" dirty="0"/>
                  <a:t>i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98168B-D35A-922E-D777-FFA7B428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64" y="4405957"/>
                <a:ext cx="1124795" cy="369332"/>
              </a:xfrm>
              <a:prstGeom prst="rect">
                <a:avLst/>
              </a:prstGeom>
              <a:blipFill>
                <a:blip r:embed="rId2"/>
                <a:stretch>
                  <a:fillRect l="-444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/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96F487-06C0-E075-242C-8EB84B58E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4050623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/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1AB93F-96B0-4165-F887-0620E50FA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56" y="2889000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/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CB48A0-C39C-8CE8-F6E3-4105F1FB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4050623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/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6763BA-8689-43E3-4245-5419EACB3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2889000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/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CCD821-24B4-76A4-2760-C9C82E3C6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4050623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/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6106DE-FDDE-6C0B-4347-2DC245403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46" y="2889000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377A7-30E0-45C2-FF75-861FDE304B3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62654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6FC0C-CA58-2470-85DA-4DAD43509D94}"/>
              </a:ext>
            </a:extLst>
          </p:cNvPr>
          <p:cNvCxnSpPr>
            <a:cxnSpLocks/>
          </p:cNvCxnSpPr>
          <p:nvPr/>
        </p:nvCxnSpPr>
        <p:spPr>
          <a:xfrm flipV="1">
            <a:off x="6095998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BD6F1D-964F-8DF8-0EFC-F9A1F65F05A5}"/>
              </a:ext>
            </a:extLst>
          </p:cNvPr>
          <p:cNvCxnSpPr>
            <a:cxnSpLocks/>
          </p:cNvCxnSpPr>
          <p:nvPr/>
        </p:nvCxnSpPr>
        <p:spPr>
          <a:xfrm flipV="1">
            <a:off x="7032100" y="3159000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F0A184-63CC-D98F-5D50-D7A20BFC5A7B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4892656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5069C9-9820-83BE-FE70-0A2072BB2833}"/>
              </a:ext>
            </a:extLst>
          </p:cNvPr>
          <p:cNvCxnSpPr>
            <a:cxnSpLocks/>
          </p:cNvCxnSpPr>
          <p:nvPr/>
        </p:nvCxnSpPr>
        <p:spPr>
          <a:xfrm>
            <a:off x="5826000" y="3429000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6A6421-56B9-1D55-E3CD-A4AB7199B070}"/>
              </a:ext>
            </a:extLst>
          </p:cNvPr>
          <p:cNvCxnSpPr>
            <a:cxnSpLocks/>
          </p:cNvCxnSpPr>
          <p:nvPr/>
        </p:nvCxnSpPr>
        <p:spPr>
          <a:xfrm>
            <a:off x="6759346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/>
              <p:nvPr/>
            </p:nvSpPr>
            <p:spPr>
              <a:xfrm>
                <a:off x="4926680" y="1233165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683360-63C2-4049-7B02-BACDF854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80" y="1233165"/>
                <a:ext cx="466217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7261C633-D530-D80D-ECC7-465E5C3D53A1}"/>
              </a:ext>
            </a:extLst>
          </p:cNvPr>
          <p:cNvSpPr/>
          <p:nvPr/>
        </p:nvSpPr>
        <p:spPr>
          <a:xfrm>
            <a:off x="4852897" y="1147831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F33194-0470-A87A-84FD-425C6E20C96F}"/>
              </a:ext>
            </a:extLst>
          </p:cNvPr>
          <p:cNvCxnSpPr>
            <a:cxnSpLocks/>
            <a:stCxn id="45" idx="2"/>
            <a:endCxn id="11" idx="1"/>
          </p:cNvCxnSpPr>
          <p:nvPr/>
        </p:nvCxnSpPr>
        <p:spPr>
          <a:xfrm>
            <a:off x="5122897" y="1687831"/>
            <a:ext cx="512184" cy="12802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/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46CD74-6B53-3C95-224B-B4716026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15" y="1806180"/>
                <a:ext cx="46621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928CFA48-2385-7922-ED05-3D83F901BC63}"/>
              </a:ext>
            </a:extLst>
          </p:cNvPr>
          <p:cNvSpPr/>
          <p:nvPr/>
        </p:nvSpPr>
        <p:spPr>
          <a:xfrm>
            <a:off x="5848132" y="1720846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8C179F-4B7D-4537-9315-60D005C8A6F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18132" y="2260846"/>
            <a:ext cx="472427" cy="707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/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6BD2DD-A129-7C0E-F285-1E2350CE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72" y="5274447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C8BF97B7-DA0E-3BAC-ADF9-0E22E4DC10F2}"/>
              </a:ext>
            </a:extLst>
          </p:cNvPr>
          <p:cNvSpPr/>
          <p:nvPr/>
        </p:nvSpPr>
        <p:spPr>
          <a:xfrm>
            <a:off x="4619789" y="518911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8ECCFC-09FB-2775-4F4B-14085192D3F4}"/>
              </a:ext>
            </a:extLst>
          </p:cNvPr>
          <p:cNvCxnSpPr>
            <a:cxnSpLocks/>
            <a:stCxn id="56" idx="0"/>
            <a:endCxn id="2" idx="4"/>
          </p:cNvCxnSpPr>
          <p:nvPr/>
        </p:nvCxnSpPr>
        <p:spPr>
          <a:xfrm flipV="1">
            <a:off x="4889789" y="459062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/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BF0153-2220-0543-18AE-062EE54C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86" y="5269237"/>
                <a:ext cx="466217" cy="369332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50B80D3-12D5-3885-F7FC-C92A0AC9C39A}"/>
              </a:ext>
            </a:extLst>
          </p:cNvPr>
          <p:cNvSpPr/>
          <p:nvPr/>
        </p:nvSpPr>
        <p:spPr>
          <a:xfrm>
            <a:off x="5558003" y="5183903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9AADFC-3177-2A1B-E74E-648EC36B0D0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828003" y="4585413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/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E7D4FE-300E-D92E-C5BA-DA0CCA28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00" y="5278373"/>
                <a:ext cx="46621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3A53B54-E451-EC79-2ECD-B85AB23ABF03}"/>
              </a:ext>
            </a:extLst>
          </p:cNvPr>
          <p:cNvSpPr/>
          <p:nvPr/>
        </p:nvSpPr>
        <p:spPr>
          <a:xfrm>
            <a:off x="6496217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13C19E3-0F44-F9D5-0625-D95599E18F86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766217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2D11E6B-24EF-FAFD-1590-7893A5E0E2D6}"/>
                  </a:ext>
                </a:extLst>
              </p:cNvPr>
              <p:cNvSpPr/>
              <p:nvPr/>
            </p:nvSpPr>
            <p:spPr>
              <a:xfrm>
                <a:off x="742268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2D11E6B-24EF-FAFD-1590-7893A5E0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89" y="4036932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6F36A2-2BD3-2142-BD33-DD3EA0DE10F5}"/>
                  </a:ext>
                </a:extLst>
              </p:cNvPr>
              <p:cNvSpPr/>
              <p:nvPr/>
            </p:nvSpPr>
            <p:spPr>
              <a:xfrm>
                <a:off x="742268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6F36A2-2BD3-2142-BD33-DD3EA0DE1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89" y="2875309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F64CD4-BBFB-394F-6D71-FC31FBA5408C}"/>
              </a:ext>
            </a:extLst>
          </p:cNvPr>
          <p:cNvCxnSpPr>
            <a:cxnSpLocks/>
          </p:cNvCxnSpPr>
          <p:nvPr/>
        </p:nvCxnSpPr>
        <p:spPr>
          <a:xfrm flipV="1">
            <a:off x="796544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71689A-00DE-1C00-361C-7D5F81E93419}"/>
              </a:ext>
            </a:extLst>
          </p:cNvPr>
          <p:cNvCxnSpPr>
            <a:cxnSpLocks/>
          </p:cNvCxnSpPr>
          <p:nvPr/>
        </p:nvCxnSpPr>
        <p:spPr>
          <a:xfrm>
            <a:off x="769268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917962-B821-AAB6-BCF4-9F0415AEAC3D}"/>
                  </a:ext>
                </a:extLst>
              </p:cNvPr>
              <p:cNvSpPr txBox="1"/>
              <p:nvPr/>
            </p:nvSpPr>
            <p:spPr>
              <a:xfrm>
                <a:off x="750334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917962-B821-AAB6-BCF4-9F0415AE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343" y="5264682"/>
                <a:ext cx="46621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8045B6C-0F5E-4EFE-13B9-D957D729032B}"/>
              </a:ext>
            </a:extLst>
          </p:cNvPr>
          <p:cNvSpPr/>
          <p:nvPr/>
        </p:nvSpPr>
        <p:spPr>
          <a:xfrm>
            <a:off x="742956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E6FD09-8F6F-06A2-4213-9BEDC39C6C7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69956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4D071A-187B-8A3B-E335-C7657504777B}"/>
                  </a:ext>
                </a:extLst>
              </p:cNvPr>
              <p:cNvSpPr/>
              <p:nvPr/>
            </p:nvSpPr>
            <p:spPr>
              <a:xfrm>
                <a:off x="836373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4D071A-187B-8A3B-E335-C76575047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9" y="4036932"/>
                <a:ext cx="540000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F0B6BB-30DE-08EC-9E69-5CABDAFF5BB6}"/>
                  </a:ext>
                </a:extLst>
              </p:cNvPr>
              <p:cNvSpPr/>
              <p:nvPr/>
            </p:nvSpPr>
            <p:spPr>
              <a:xfrm>
                <a:off x="836373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F0B6BB-30DE-08EC-9E69-5CABDAFF5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39" y="2875309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62572E-53D4-06D3-BA60-5B45F58B39DB}"/>
              </a:ext>
            </a:extLst>
          </p:cNvPr>
          <p:cNvCxnSpPr>
            <a:cxnSpLocks/>
          </p:cNvCxnSpPr>
          <p:nvPr/>
        </p:nvCxnSpPr>
        <p:spPr>
          <a:xfrm flipV="1">
            <a:off x="890649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CBBD8-9C8F-92A8-5C26-01B55E7F250F}"/>
              </a:ext>
            </a:extLst>
          </p:cNvPr>
          <p:cNvCxnSpPr>
            <a:cxnSpLocks/>
          </p:cNvCxnSpPr>
          <p:nvPr/>
        </p:nvCxnSpPr>
        <p:spPr>
          <a:xfrm>
            <a:off x="863373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5A178-CA91-0A7E-690F-9235C3BD5453}"/>
                  </a:ext>
                </a:extLst>
              </p:cNvPr>
              <p:cNvSpPr txBox="1"/>
              <p:nvPr/>
            </p:nvSpPr>
            <p:spPr>
              <a:xfrm>
                <a:off x="844439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5A178-CA91-0A7E-690F-9235C3BD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93" y="5264682"/>
                <a:ext cx="466217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8E1A21C-24BE-A87B-300E-C11EA37D7901}"/>
              </a:ext>
            </a:extLst>
          </p:cNvPr>
          <p:cNvSpPr/>
          <p:nvPr/>
        </p:nvSpPr>
        <p:spPr>
          <a:xfrm>
            <a:off x="837061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5F7E53-3944-1DF5-EB32-F17EBE27511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64061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3370E7C-54DC-65B8-FB1D-8B78B7670C78}"/>
                  </a:ext>
                </a:extLst>
              </p:cNvPr>
              <p:cNvSpPr/>
              <p:nvPr/>
            </p:nvSpPr>
            <p:spPr>
              <a:xfrm>
                <a:off x="9294739" y="403693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3370E7C-54DC-65B8-FB1D-8B78B7670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739" y="4036932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E276B6-0746-D55E-F797-7D8A2C292C6C}"/>
                  </a:ext>
                </a:extLst>
              </p:cNvPr>
              <p:cNvSpPr/>
              <p:nvPr/>
            </p:nvSpPr>
            <p:spPr>
              <a:xfrm>
                <a:off x="9294739" y="287530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E276B6-0746-D55E-F797-7D8A2C292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739" y="2875309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F39941-7487-D6EF-AB98-9523A3E96853}"/>
              </a:ext>
            </a:extLst>
          </p:cNvPr>
          <p:cNvCxnSpPr>
            <a:cxnSpLocks/>
          </p:cNvCxnSpPr>
          <p:nvPr/>
        </p:nvCxnSpPr>
        <p:spPr>
          <a:xfrm flipV="1">
            <a:off x="9837493" y="3145309"/>
            <a:ext cx="393346" cy="16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8A19F7-C46C-188D-506E-8FDFBF72CD8D}"/>
              </a:ext>
            </a:extLst>
          </p:cNvPr>
          <p:cNvCxnSpPr>
            <a:cxnSpLocks/>
          </p:cNvCxnSpPr>
          <p:nvPr/>
        </p:nvCxnSpPr>
        <p:spPr>
          <a:xfrm>
            <a:off x="9564739" y="3416838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229679-8E75-7498-C496-44C482DF4CAC}"/>
                  </a:ext>
                </a:extLst>
              </p:cNvPr>
              <p:cNvSpPr txBox="1"/>
              <p:nvPr/>
            </p:nvSpPr>
            <p:spPr>
              <a:xfrm>
                <a:off x="9375393" y="5264682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229679-8E75-7498-C496-44C482DF4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93" y="5264682"/>
                <a:ext cx="466217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5016FEF-A5EE-1F27-3987-D8DFD6F492F8}"/>
              </a:ext>
            </a:extLst>
          </p:cNvPr>
          <p:cNvSpPr/>
          <p:nvPr/>
        </p:nvSpPr>
        <p:spPr>
          <a:xfrm>
            <a:off x="9301610" y="517934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B2668E-02C5-42B9-FB65-1E25DAD7E07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571610" y="4580858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CFB9FA-B646-F846-BBBD-4AA6E2A80245}"/>
                  </a:ext>
                </a:extLst>
              </p:cNvPr>
              <p:cNvSpPr/>
              <p:nvPr/>
            </p:nvSpPr>
            <p:spPr>
              <a:xfrm>
                <a:off x="10232610" y="4050623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CFB9FA-B646-F846-BBBD-4AA6E2A80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10" y="4050623"/>
                <a:ext cx="540000" cy="5400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D87F42-9276-EA64-B1B0-56584AA67362}"/>
                  </a:ext>
                </a:extLst>
              </p:cNvPr>
              <p:cNvSpPr/>
              <p:nvPr/>
            </p:nvSpPr>
            <p:spPr>
              <a:xfrm>
                <a:off x="10232610" y="2889000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A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D87F42-9276-EA64-B1B0-56584AA6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10" y="2889000"/>
                <a:ext cx="540000" cy="5400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72F7D8-6247-4575-065E-D5297ADF040C}"/>
              </a:ext>
            </a:extLst>
          </p:cNvPr>
          <p:cNvCxnSpPr>
            <a:cxnSpLocks/>
          </p:cNvCxnSpPr>
          <p:nvPr/>
        </p:nvCxnSpPr>
        <p:spPr>
          <a:xfrm>
            <a:off x="10502610" y="3430529"/>
            <a:ext cx="0" cy="6216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3BCF67-0BFF-9DFF-F19C-52CB0DC231C9}"/>
                  </a:ext>
                </a:extLst>
              </p:cNvPr>
              <p:cNvSpPr txBox="1"/>
              <p:nvPr/>
            </p:nvSpPr>
            <p:spPr>
              <a:xfrm>
                <a:off x="10313264" y="5278373"/>
                <a:ext cx="466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3BCF67-0BFF-9DFF-F19C-52CB0DC2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264" y="5278373"/>
                <a:ext cx="466217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6EBB0C2C-3E5A-21CB-B8EB-F0DE91B75D5E}"/>
              </a:ext>
            </a:extLst>
          </p:cNvPr>
          <p:cNvSpPr/>
          <p:nvPr/>
        </p:nvSpPr>
        <p:spPr>
          <a:xfrm>
            <a:off x="10239481" y="5193039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544A16-CC9D-3EA4-9E44-B713DD36BA1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0509481" y="4594549"/>
            <a:ext cx="2867" cy="598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6075F5-EEDB-36D6-0B55-27AF184AD864}"/>
              </a:ext>
            </a:extLst>
          </p:cNvPr>
          <p:cNvCxnSpPr>
            <a:cxnSpLocks/>
            <a:stCxn id="50" idx="2"/>
            <a:endCxn id="5" idx="1"/>
          </p:cNvCxnSpPr>
          <p:nvPr/>
        </p:nvCxnSpPr>
        <p:spPr>
          <a:xfrm>
            <a:off x="6118132" y="2260846"/>
            <a:ext cx="1383638" cy="6935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AA4E84EC-5A3B-DFB0-2C90-F90A9A6C3FBC}"/>
              </a:ext>
            </a:extLst>
          </p:cNvPr>
          <p:cNvCxnSpPr>
            <a:cxnSpLocks/>
            <a:stCxn id="45" idx="3"/>
            <a:endCxn id="32" idx="0"/>
          </p:cNvCxnSpPr>
          <p:nvPr/>
        </p:nvCxnSpPr>
        <p:spPr>
          <a:xfrm>
            <a:off x="5392897" y="1417831"/>
            <a:ext cx="3240842" cy="1457478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8E80E86-D40E-92E1-A426-BDDD612A0D32}"/>
              </a:ext>
            </a:extLst>
          </p:cNvPr>
          <p:cNvCxnSpPr>
            <a:cxnSpLocks/>
            <a:stCxn id="45" idx="3"/>
            <a:endCxn id="43" idx="0"/>
          </p:cNvCxnSpPr>
          <p:nvPr/>
        </p:nvCxnSpPr>
        <p:spPr>
          <a:xfrm>
            <a:off x="5392897" y="1417831"/>
            <a:ext cx="4171842" cy="1457478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344E4992-9653-BAB6-49A8-CBE3F0202143}"/>
              </a:ext>
            </a:extLst>
          </p:cNvPr>
          <p:cNvCxnSpPr>
            <a:cxnSpLocks/>
            <a:stCxn id="45" idx="3"/>
            <a:endCxn id="62" idx="0"/>
          </p:cNvCxnSpPr>
          <p:nvPr/>
        </p:nvCxnSpPr>
        <p:spPr>
          <a:xfrm>
            <a:off x="5392897" y="1417831"/>
            <a:ext cx="5109713" cy="1471169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94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Bonner</dc:creator>
  <cp:lastModifiedBy>Simon Bonner</cp:lastModifiedBy>
  <cp:revision>1</cp:revision>
  <dcterms:created xsi:type="dcterms:W3CDTF">2023-02-17T16:28:39Z</dcterms:created>
  <dcterms:modified xsi:type="dcterms:W3CDTF">2023-03-09T16:45:29Z</dcterms:modified>
</cp:coreProperties>
</file>