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535DA-61B9-44E7-BA05-D30B0AFACE23}" v="7" dt="2023-02-17T16:44:22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Bonner" userId="c968d0cc-44b1-4a19-b224-50fd2dc43281" providerId="ADAL" clId="{1EE535DA-61B9-44E7-BA05-D30B0AFACE23}"/>
    <pc:docChg chg="modSld">
      <pc:chgData name="Simon Bonner" userId="c968d0cc-44b1-4a19-b224-50fd2dc43281" providerId="ADAL" clId="{1EE535DA-61B9-44E7-BA05-D30B0AFACE23}" dt="2023-02-17T16:44:22.497" v="8" actId="20577"/>
      <pc:docMkLst>
        <pc:docMk/>
      </pc:docMkLst>
      <pc:sldChg chg="addSp modSp mod">
        <pc:chgData name="Simon Bonner" userId="c968d0cc-44b1-4a19-b224-50fd2dc43281" providerId="ADAL" clId="{1EE535DA-61B9-44E7-BA05-D30B0AFACE23}" dt="2023-02-17T16:44:22.497" v="8" actId="20577"/>
        <pc:sldMkLst>
          <pc:docMk/>
          <pc:sldMk cId="3848685715" sldId="256"/>
        </pc:sldMkLst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4" creationId="{B7DC34CB-47DE-F49C-DF3B-CF0D0DE1CF12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5" creationId="{EF38647B-2D14-4F29-A4C4-F04426FA4E51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7" creationId="{9DA5E3A8-7CF9-B3D6-CE7D-C5092FC5A82D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9" creationId="{6F622C43-87C8-4E56-499D-4EC67C69D287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10" creationId="{D0B009ED-32B6-ECFB-EFEF-EE08DEB5111B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12" creationId="{C7E76004-2E3B-FC1A-EF5E-019620BEC9BF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13" creationId="{08DDD2B2-401C-6D66-D880-EE579EB7F11C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14" creationId="{5CB0F94E-E46B-D2EC-F7F7-03AA7ED965A1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26" creationId="{F5773DBF-A89C-20F7-96F4-F9EC52BF69B1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27" creationId="{2C98168B-D35A-922E-D777-FFA7B4287DDB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28" creationId="{87A040D5-A650-248A-DB2F-7F313345BDED}"/>
          </ac:spMkLst>
        </pc:spChg>
        <pc:spChg chg="mod">
          <ac:chgData name="Simon Bonner" userId="c968d0cc-44b1-4a19-b224-50fd2dc43281" providerId="ADAL" clId="{1EE535DA-61B9-44E7-BA05-D30B0AFACE23}" dt="2023-02-17T16:44:22.497" v="8" actId="20577"/>
          <ac:spMkLst>
            <pc:docMk/>
            <pc:sldMk cId="3848685715" sldId="256"/>
            <ac:spMk id="29" creationId="{DABF256C-AD45-D0B8-DD76-6821DD3D2A98}"/>
          </ac:spMkLst>
        </pc:spChg>
        <pc:grpChg chg="add mod">
          <ac:chgData name="Simon Bonner" userId="c968d0cc-44b1-4a19-b224-50fd2dc43281" providerId="ADAL" clId="{1EE535DA-61B9-44E7-BA05-D30B0AFACE23}" dt="2023-02-17T16:44:22.497" v="8" actId="20577"/>
          <ac:grpSpMkLst>
            <pc:docMk/>
            <pc:sldMk cId="3848685715" sldId="256"/>
            <ac:grpSpMk id="30" creationId="{01BB1BFE-9E39-C744-A3C4-F6E6FE0C1D3F}"/>
          </ac:grpSpMkLst>
        </pc:grpChg>
        <pc:cxnChg chg="mod">
          <ac:chgData name="Simon Bonner" userId="c968d0cc-44b1-4a19-b224-50fd2dc43281" providerId="ADAL" clId="{1EE535DA-61B9-44E7-BA05-D30B0AFACE23}" dt="2023-02-17T16:44:22.497" v="8" actId="20577"/>
          <ac:cxnSpMkLst>
            <pc:docMk/>
            <pc:sldMk cId="3848685715" sldId="256"/>
            <ac:cxnSpMk id="16" creationId="{ADBEDA71-E44D-5775-EE9B-F7C90EC434CA}"/>
          </ac:cxnSpMkLst>
        </pc:cxnChg>
        <pc:cxnChg chg="mod">
          <ac:chgData name="Simon Bonner" userId="c968d0cc-44b1-4a19-b224-50fd2dc43281" providerId="ADAL" clId="{1EE535DA-61B9-44E7-BA05-D30B0AFACE23}" dt="2023-02-17T16:44:22.497" v="8" actId="20577"/>
          <ac:cxnSpMkLst>
            <pc:docMk/>
            <pc:sldMk cId="3848685715" sldId="256"/>
            <ac:cxnSpMk id="17" creationId="{D58A0CDD-7120-AE0D-6488-D818C68CA3C9}"/>
          </ac:cxnSpMkLst>
        </pc:cxnChg>
        <pc:cxnChg chg="mod">
          <ac:chgData name="Simon Bonner" userId="c968d0cc-44b1-4a19-b224-50fd2dc43281" providerId="ADAL" clId="{1EE535DA-61B9-44E7-BA05-D30B0AFACE23}" dt="2023-02-17T16:44:22.497" v="8" actId="20577"/>
          <ac:cxnSpMkLst>
            <pc:docMk/>
            <pc:sldMk cId="3848685715" sldId="256"/>
            <ac:cxnSpMk id="19" creationId="{8A8D6F8B-F330-BD9B-9C41-F3E0E1A5E615}"/>
          </ac:cxnSpMkLst>
        </pc:cxnChg>
        <pc:cxnChg chg="mod">
          <ac:chgData name="Simon Bonner" userId="c968d0cc-44b1-4a19-b224-50fd2dc43281" providerId="ADAL" clId="{1EE535DA-61B9-44E7-BA05-D30B0AFACE23}" dt="2023-02-17T16:44:22.497" v="8" actId="20577"/>
          <ac:cxnSpMkLst>
            <pc:docMk/>
            <pc:sldMk cId="3848685715" sldId="256"/>
            <ac:cxnSpMk id="23" creationId="{03DF1B1E-E6CE-60F3-0493-BB5999F199D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45DD-93A6-24EE-BE88-9FF0BD49E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B13AF-1F24-6E64-9DD3-B79BF7BAC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4DB1-70D6-F540-9890-6663EACC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0BDD0-48C2-D5EE-7647-9FEC9002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D21CF-DCE7-B9EB-8902-5620EA7C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7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7667-14FC-754D-D2DB-0F3C0961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08A8E-20C3-17F0-8C80-A4EE40DD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E8DAC-FF98-98FD-F63D-325EE158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4DA2-9B76-ADED-3A98-A780FC0D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6B48B-D724-774F-F953-C87B7D96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2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D1DDB-2BE3-051C-9DE7-DD6ECE73D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03B15-1B6B-F8AF-EF0D-82BD2113C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D2DDE-1464-5130-5ACB-30176106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FB50-451D-7A26-23FC-200702B9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EC5C-5F69-C3CF-6416-CDA0FCBC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2B47-7B5E-F695-B261-2C5024AF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21F7-A0FF-B9E5-9EE6-AC59A046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79CA-20E0-CBFB-281F-8209424E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1F8D-2AE5-1DE0-C810-76E0D756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B9DD8-34E9-DB14-6029-D675E02B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26B5-03D9-3D60-1FB1-D41D1FCC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248C3-B850-E68B-2AAE-FAC71D549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54696-90B0-740C-4BBA-ACE3EF14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20C9-6AD7-FAEA-EFF5-2193CC83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50940-4AF3-744A-9FA3-FA289B48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3A16-A585-A234-B01D-C2E3D727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8AF7-1A1C-35FB-E9CC-D207095A3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42541-0CF4-56E3-055E-AC76307A0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71F98-6057-CCF8-156D-303E2C9E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9C599-1B57-ED02-43CA-EC037E31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28D7B-F80C-7614-51A7-A8EAAC22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6BB0-648F-9C70-4A75-2117343D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AC8F7-7595-FAC8-B107-51220879F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9AFBD-F301-2583-B28C-1515317DB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26227-9812-9222-74FF-4BC8611D5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CE114-5390-E63A-AD0D-911B0CB75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40A58-782E-598B-3E85-5CDD05FD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FCA64-A40E-6776-C262-2482FDA9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FA76E-9C8B-8AAF-C3E3-50EF0217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5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8062-FB38-F8E5-220A-735A55DF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13C8F-3D1E-7C62-B359-EC125290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3323D-EC1E-3821-E1D0-F18129EB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52C1-E249-D8E7-BEEA-4EC13587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2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73AC-AB9B-CE60-D63B-E8EAD4A0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4B849-D409-DA98-66D4-EBEFCF57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33501-50F1-A9D5-5B47-4283F574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1CB5-3BA9-2309-50EA-DCD66713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FD49-50B4-79DA-97C7-519F589E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6031D-5D0A-BFD9-B423-3700F72C6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515A6-D45D-6F41-243A-8FB960B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693BA-E44B-C9E6-4D4A-7D8E7B4F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138A8-6FC9-0545-D250-B2448660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018A-9E5C-D967-0727-E6DA9D2C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9AA8B-4556-822B-CBFF-85442208D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36727-54DA-0A3D-C173-14503AB35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AFBBF-CF2A-3E7A-FE9E-675C3BCC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4355B-27DE-563F-26D8-B8FFE39A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F5E67-8E79-3972-D77D-3E62D780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9EF78-D093-5432-72E9-881DC155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07A50-435C-E9BF-6329-E323E5D38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8E1B2-2FBF-73F5-DAD2-DF91DA4A4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A460-8C6E-FBA5-77EE-441055EC1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BC79-FC7F-CCC4-1221-115373DCE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1BB1BFE-9E39-C744-A3C4-F6E6FE0C1D3F}"/>
              </a:ext>
            </a:extLst>
          </p:cNvPr>
          <p:cNvGrpSpPr/>
          <p:nvPr/>
        </p:nvGrpSpPr>
        <p:grpSpPr>
          <a:xfrm>
            <a:off x="4016211" y="1940713"/>
            <a:ext cx="4159579" cy="2976575"/>
            <a:chOff x="2968831" y="1353788"/>
            <a:chExt cx="4159579" cy="29765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DC34CB-47DE-F49C-DF3B-CF0D0DE1CF12}"/>
                </a:ext>
              </a:extLst>
            </p:cNvPr>
            <p:cNvSpPr/>
            <p:nvPr/>
          </p:nvSpPr>
          <p:spPr>
            <a:xfrm>
              <a:off x="2968831" y="1353788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F38647B-2D14-4F29-A4C4-F04426FA4E51}"/>
                    </a:ext>
                  </a:extLst>
                </p:cNvPr>
                <p:cNvSpPr txBox="1"/>
                <p:nvPr/>
              </p:nvSpPr>
              <p:spPr>
                <a:xfrm>
                  <a:off x="3005722" y="1439122"/>
                  <a:ext cx="4662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F38647B-2D14-4F29-A4C4-F04426FA4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722" y="1439122"/>
                  <a:ext cx="46621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DA5E3A8-7CF9-B3D6-CE7D-C5092FC5A82D}"/>
                    </a:ext>
                  </a:extLst>
                </p:cNvPr>
                <p:cNvSpPr txBox="1"/>
                <p:nvPr/>
              </p:nvSpPr>
              <p:spPr>
                <a:xfrm>
                  <a:off x="4850630" y="1466304"/>
                  <a:ext cx="466217" cy="3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/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DA5E3A8-7CF9-B3D6-CE7D-C5092FC5A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630" y="1466304"/>
                  <a:ext cx="466217" cy="3975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622C43-87C8-4E56-499D-4EC67C69D287}"/>
                    </a:ext>
                  </a:extLst>
                </p:cNvPr>
                <p:cNvSpPr txBox="1"/>
                <p:nvPr/>
              </p:nvSpPr>
              <p:spPr>
                <a:xfrm>
                  <a:off x="6653700" y="1466304"/>
                  <a:ext cx="471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622C43-87C8-4E56-499D-4EC67C69D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3700" y="1466304"/>
                  <a:ext cx="47153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0B009ED-32B6-ECFB-EFEF-EE08DEB5111B}"/>
                    </a:ext>
                  </a:extLst>
                </p:cNvPr>
                <p:cNvSpPr/>
                <p:nvPr/>
              </p:nvSpPr>
              <p:spPr>
                <a:xfrm>
                  <a:off x="3859481" y="313508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CA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0B009ED-32B6-ECFB-EFEF-EE08DEB511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481" y="3135086"/>
                  <a:ext cx="54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E76004-2E3B-FC1A-EF5E-019620BEC9BF}"/>
                </a:ext>
              </a:extLst>
            </p:cNvPr>
            <p:cNvSpPr/>
            <p:nvPr/>
          </p:nvSpPr>
          <p:spPr>
            <a:xfrm>
              <a:off x="4776847" y="1380970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DDD2B2-401C-6D66-D880-EE579EB7F11C}"/>
                </a:ext>
              </a:extLst>
            </p:cNvPr>
            <p:cNvSpPr/>
            <p:nvPr/>
          </p:nvSpPr>
          <p:spPr>
            <a:xfrm>
              <a:off x="6588410" y="1395076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CB0F94E-E46B-D2EC-F7F7-03AA7ED965A1}"/>
                    </a:ext>
                  </a:extLst>
                </p:cNvPr>
                <p:cNvSpPr/>
                <p:nvPr/>
              </p:nvSpPr>
              <p:spPr>
                <a:xfrm>
                  <a:off x="5826000" y="315900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CA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CB0F94E-E46B-D2EC-F7F7-03AA7ED965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000" y="3159000"/>
                  <a:ext cx="540000" cy="54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DBEDA71-E44D-5775-EE9B-F7C90EC434CA}"/>
                </a:ext>
              </a:extLst>
            </p:cNvPr>
            <p:cNvCxnSpPr>
              <a:stCxn id="4" idx="2"/>
              <a:endCxn id="10" idx="1"/>
            </p:cNvCxnSpPr>
            <p:nvPr/>
          </p:nvCxnSpPr>
          <p:spPr>
            <a:xfrm>
              <a:off x="3238831" y="1893788"/>
              <a:ext cx="699731" cy="13203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58A0CDD-7120-AE0D-6488-D818C68CA3C9}"/>
                </a:ext>
              </a:extLst>
            </p:cNvPr>
            <p:cNvCxnSpPr>
              <a:cxnSpLocks/>
              <a:endCxn id="10" idx="7"/>
            </p:cNvCxnSpPr>
            <p:nvPr/>
          </p:nvCxnSpPr>
          <p:spPr>
            <a:xfrm flipH="1">
              <a:off x="4320400" y="1920970"/>
              <a:ext cx="740154" cy="12931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8D6F8B-F330-BD9B-9C41-F3E0E1A5E615}"/>
                </a:ext>
              </a:extLst>
            </p:cNvPr>
            <p:cNvCxnSpPr>
              <a:cxnSpLocks/>
              <a:stCxn id="12" idx="2"/>
              <a:endCxn id="14" idx="1"/>
            </p:cNvCxnSpPr>
            <p:nvPr/>
          </p:nvCxnSpPr>
          <p:spPr>
            <a:xfrm>
              <a:off x="5046847" y="1920970"/>
              <a:ext cx="858234" cy="1317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3DF1B1E-E6CE-60F3-0493-BB5999F199D7}"/>
                </a:ext>
              </a:extLst>
            </p:cNvPr>
            <p:cNvCxnSpPr>
              <a:cxnSpLocks/>
              <a:stCxn id="13" idx="2"/>
              <a:endCxn id="14" idx="7"/>
            </p:cNvCxnSpPr>
            <p:nvPr/>
          </p:nvCxnSpPr>
          <p:spPr>
            <a:xfrm flipH="1">
              <a:off x="6286919" y="1935076"/>
              <a:ext cx="571491" cy="13030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773DBF-A89C-20F7-96F4-F9EC52BF69B1}"/>
                </a:ext>
              </a:extLst>
            </p:cNvPr>
            <p:cNvSpPr/>
            <p:nvPr/>
          </p:nvSpPr>
          <p:spPr>
            <a:xfrm>
              <a:off x="3090250" y="2440603"/>
              <a:ext cx="1844908" cy="1889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C98168B-D35A-922E-D777-FFA7B4287DDB}"/>
                    </a:ext>
                  </a:extLst>
                </p:cNvPr>
                <p:cNvSpPr txBox="1"/>
                <p:nvPr/>
              </p:nvSpPr>
              <p:spPr>
                <a:xfrm>
                  <a:off x="3132312" y="3908770"/>
                  <a:ext cx="13957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=1,…,10</m:t>
                        </m:r>
                      </m:oMath>
                    </m:oMathPara>
                  </a14:m>
                  <a:endParaRPr lang="en-CA" b="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C98168B-D35A-922E-D777-FFA7B4287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312" y="3908770"/>
                  <a:ext cx="139570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A040D5-A650-248A-DB2F-7F313345BDED}"/>
                </a:ext>
              </a:extLst>
            </p:cNvPr>
            <p:cNvSpPr/>
            <p:nvPr/>
          </p:nvSpPr>
          <p:spPr>
            <a:xfrm>
              <a:off x="5232468" y="2440603"/>
              <a:ext cx="1844908" cy="1889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ABF256C-AD45-D0B8-DD76-6821DD3D2A98}"/>
                    </a:ext>
                  </a:extLst>
                </p:cNvPr>
                <p:cNvSpPr txBox="1"/>
                <p:nvPr/>
              </p:nvSpPr>
              <p:spPr>
                <a:xfrm>
                  <a:off x="5274530" y="3908770"/>
                  <a:ext cx="13957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=1,…,15</m:t>
                        </m:r>
                      </m:oMath>
                    </m:oMathPara>
                  </a14:m>
                  <a:endParaRPr lang="en-CA" b="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ABF256C-AD45-D0B8-DD76-6821DD3D2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4530" y="3908770"/>
                  <a:ext cx="139570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868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Bonner</dc:creator>
  <cp:lastModifiedBy>Simon Bonner</cp:lastModifiedBy>
  <cp:revision>1</cp:revision>
  <dcterms:created xsi:type="dcterms:W3CDTF">2023-02-17T16:28:39Z</dcterms:created>
  <dcterms:modified xsi:type="dcterms:W3CDTF">2023-02-17T16:44:23Z</dcterms:modified>
</cp:coreProperties>
</file>